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1B4C-F1C0-4EAA-94BD-4BDE220EA9D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2AC0-8BCB-4F34-9314-493B27ADA2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97" y="1850707"/>
            <a:ext cx="7448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https://git-scm.com/downloads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62075"/>
            <a:ext cx="6477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kraken</a:t>
            </a:r>
            <a:r>
              <a:rPr lang="es-ES" dirty="0" smtClean="0"/>
              <a:t> 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r>
              <a:rPr lang="es-ES" dirty="0" smtClean="0"/>
              <a:t> desktop – ver terminal de manera grafica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3" y="1593532"/>
            <a:ext cx="3362325" cy="3305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98" y="3055239"/>
            <a:ext cx="6448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0075"/>
            <a:ext cx="616267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" y="2797302"/>
            <a:ext cx="11420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90625"/>
            <a:ext cx="9486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38137"/>
            <a:ext cx="9744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5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17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Github </vt:lpstr>
      <vt:lpstr>https://git-scm.com/downloads</vt:lpstr>
      <vt:lpstr>Git kraken o git hub desktop – ver terminal de manera grafica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</dc:creator>
  <cp:lastModifiedBy>Nadia</cp:lastModifiedBy>
  <cp:revision>10</cp:revision>
  <dcterms:created xsi:type="dcterms:W3CDTF">2023-04-03T22:32:44Z</dcterms:created>
  <dcterms:modified xsi:type="dcterms:W3CDTF">2023-04-05T22:25:06Z</dcterms:modified>
</cp:coreProperties>
</file>