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jpe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 dasds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
 asdas
das
d
a sd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2020-11-09T15:57:36Z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