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 defTabSz="914400">
      <a:defRPr lang="en-US" dirty="0"/>
    </a:defPPr>
    <a:lvl1pPr marL="0" algn="l" defTabSz="914400" rtl="0">
      <a:defRPr sz="1800" kern="1200" dirty="0">
        <a:solidFill>
          <a:schemeClr val="tx1"/>
        </a:solidFill>
        <a:latin typeface="+mn-lt"/>
        <a:ea typeface="+mn-ea"/>
      </a:defRPr>
    </a:lvl1pPr>
    <a:lvl2pPr marL="457200" algn="l" defTabSz="914400" rtl="0">
      <a:defRPr sz="1800" kern="1200" dirty="0">
        <a:solidFill>
          <a:schemeClr val="tx1"/>
        </a:solidFill>
        <a:latin typeface="+mn-lt"/>
        <a:ea typeface="+mn-ea"/>
      </a:defRPr>
    </a:lvl2pPr>
    <a:lvl3pPr marL="914400" algn="l" defTabSz="914400" rtl="0">
      <a:defRPr sz="1800" kern="1200" dirty="0">
        <a:solidFill>
          <a:schemeClr val="tx1"/>
        </a:solidFill>
        <a:latin typeface="+mn-lt"/>
        <a:ea typeface="+mn-ea"/>
      </a:defRPr>
    </a:lvl3pPr>
    <a:lvl4pPr marL="1371600" algn="l" defTabSz="914400" rtl="0">
      <a:defRPr sz="1800" kern="1200" dirty="0">
        <a:solidFill>
          <a:schemeClr val="tx1"/>
        </a:solidFill>
        <a:latin typeface="+mn-lt"/>
        <a:ea typeface="+mn-ea"/>
      </a:defRPr>
    </a:lvl4pPr>
    <a:lvl5pPr marL="1828800" algn="l" defTabSz="914400" rtl="0">
      <a:defRPr sz="1800" kern="1200" dirty="0">
        <a:solidFill>
          <a:schemeClr val="tx1"/>
        </a:solidFill>
        <a:latin typeface="+mn-lt"/>
        <a:ea typeface="+mn-ea"/>
      </a:defRPr>
    </a:lvl5pPr>
    <a:lvl6pPr marL="2286000" algn="l" defTabSz="914400" rtl="0">
      <a:defRPr sz="1800" kern="1200" dirty="0">
        <a:solidFill>
          <a:schemeClr val="tx1"/>
        </a:solidFill>
        <a:latin typeface="+mn-lt"/>
        <a:ea typeface="+mn-ea"/>
      </a:defRPr>
    </a:lvl6pPr>
    <a:lvl7pPr marL="2743200" algn="l" defTabSz="914400" rtl="0">
      <a:defRPr sz="1800" kern="1200" dirty="0">
        <a:solidFill>
          <a:schemeClr val="tx1"/>
        </a:solidFill>
        <a:latin typeface="+mn-lt"/>
        <a:ea typeface="+mn-ea"/>
      </a:defRPr>
    </a:lvl7pPr>
    <a:lvl8pPr marL="3200400" algn="l" defTabSz="914400" rtl="0">
      <a:defRPr sz="1800" kern="1200" dirty="0">
        <a:solidFill>
          <a:schemeClr val="tx1"/>
        </a:solidFill>
        <a:latin typeface="+mn-lt"/>
        <a:ea typeface="+mn-ea"/>
      </a:defRPr>
    </a:lvl8pPr>
    <a:lvl9pPr marL="3657600" algn="l" defTabSz="914400" rtl="0">
      <a:defRPr sz="1800" kern="1200" dirty="0">
        <a:solidFill>
          <a:schemeClr val="tx1"/>
        </a:solidFill>
        <a:latin typeface="+mn-lt"/>
        <a:ea typeface="+mn-e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524000" y="1122363"/>
            <a:ext cx="9144000" cy="2387600"/>
          </a:xfrm>
          <a:ln>
            <a:headEnd type="none"/>
            <a:tailEnd type="none"/>
          </a:ln>
        </p:spPr>
        <p:txBody>
          <a:bodyPr wrap="square" anchor="b"/>
          <a:lstStyle>
            <a:lvl1pPr algn="ctr">
              <a:defRPr sz="60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524000" y="3602038"/>
            <a:ext cx="9144000" cy="1655762"/>
          </a:xfrm>
          <a:ln>
            <a:headEnd type="none"/>
            <a:tailEnd type="none"/>
          </a:ln>
        </p:spPr>
        <p:txBody>
          <a:bodyPr wrap="square"/>
          <a:lstStyle>
            <a:lvl1pPr marL="0" indent="0" algn="ctr">
              <a:buNone/>
              <a:defRPr sz="2400" dirty="0"/>
            </a:lvl1pPr>
            <a:lvl2pPr marL="457200" indent="0" algn="ctr">
              <a:buNone/>
              <a:defRPr sz="2000" dirty="0"/>
            </a:lvl2pPr>
            <a:lvl3pPr marL="914400" indent="0" algn="ctr">
              <a:buNone/>
              <a:defRPr sz="1800" dirty="0"/>
            </a:lvl3pPr>
            <a:lvl4pPr marL="1371600" indent="0" algn="ctr">
              <a:buNone/>
              <a:defRPr sz="1600" dirty="0"/>
            </a:lvl4pPr>
            <a:lvl5pPr marL="1828800" indent="0" algn="ctr">
              <a:buNone/>
              <a:defRPr sz="1600" dirty="0"/>
            </a:lvl5pPr>
            <a:lvl6pPr marL="2286000" indent="0" algn="ctr">
              <a:buNone/>
              <a:defRPr sz="1600" dirty="0"/>
            </a:lvl6pPr>
            <a:lvl7pPr marL="2743200" indent="0" algn="ctr">
              <a:buNone/>
              <a:defRPr sz="1600" dirty="0"/>
            </a:lvl7pPr>
            <a:lvl8pPr marL="3200400" indent="0" algn="ctr">
              <a:buNone/>
              <a:defRPr sz="1600" dirty="0"/>
            </a:lvl8pPr>
            <a:lvl9pPr marL="3657600" indent="0" algn="ctr">
              <a:buNone/>
              <a:defRPr sz="1600" dirty="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white">
          <a:xfrm>
            <a:off x="8724900" y="365125"/>
            <a:ext cx="26289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xfrm>
            <a:off x="838200" y="365125"/>
            <a:ext cx="77343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white">
          <a:xfrm>
            <a:off x="0" y="0"/>
            <a:ext cx="12192000" cy="6858000"/>
          </a:xfrm>
          <a:prstGeom prst="rect">
            <a:avLst/>
          </a:prstGeom>
          <a:ln>
            <a:headEnd type="none"/>
            <a:tailEnd type="none"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1850" y="1709738"/>
            <a:ext cx="10515600" cy="2852737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60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1850" y="4589463"/>
            <a:ext cx="10515600" cy="1500187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2400" dirty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white">
          <a:xfrm>
            <a:off x="838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6172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5/12/2021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365125"/>
            <a:ext cx="10515600" cy="1325563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9788" y="1681163"/>
            <a:ext cx="5157787" cy="823912"/>
          </a:xfrm>
          <a:ln>
            <a:headEnd type="none"/>
            <a:tailEnd type="none"/>
          </a:ln>
        </p:spPr>
        <p:txBody>
          <a:bodyPr wrap="square" anchor="b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839788" y="2505075"/>
            <a:ext cx="5157787" cy="368458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white">
          <a:xfrm>
            <a:off x="6172200" y="1681163"/>
            <a:ext cx="5183188" cy="823912"/>
          </a:xfrm>
          <a:ln>
            <a:headEnd type="none"/>
            <a:tailEnd type="none"/>
          </a:ln>
        </p:spPr>
        <p:txBody>
          <a:bodyPr wrap="square" anchor="b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white">
          <a:xfrm>
            <a:off x="6172200" y="2505075"/>
            <a:ext cx="5183188" cy="368458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5/12/2021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5/12/2021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5/12/2021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32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3200" dirty="0"/>
            </a:lvl1pPr>
            <a:lvl2pPr>
              <a:defRPr sz="2800" dirty="0"/>
            </a:lvl2pPr>
            <a:lvl3pPr>
              <a:defRPr sz="2400" dirty="0"/>
            </a:lvl3pPr>
            <a:lvl4pPr>
              <a:defRPr sz="2000" dirty="0"/>
            </a:lvl4pPr>
            <a:lvl5pPr>
              <a:defRPr sz="2000" dirty="0"/>
            </a:lvl5pPr>
            <a:lvl6pPr>
              <a:defRPr sz="2000" dirty="0"/>
            </a:lvl6pPr>
            <a:lvl7pPr>
              <a:defRPr sz="2000" dirty="0"/>
            </a:lvl7pPr>
            <a:lvl8pPr>
              <a:defRPr sz="2000" dirty="0"/>
            </a:lvl8pPr>
            <a:lvl9pPr>
              <a:defRPr sz="2000" dirty="0"/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5/12/2021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32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3200" dirty="0"/>
            </a:lvl1pPr>
            <a:lvl2pPr marL="457200" indent="0">
              <a:buNone/>
              <a:defRPr sz="2800" dirty="0"/>
            </a:lvl2pPr>
            <a:lvl3pPr marL="914400" indent="0">
              <a:buNone/>
              <a:defRPr sz="2400" dirty="0"/>
            </a:lvl3pPr>
            <a:lvl4pPr marL="1371600" indent="0">
              <a:buNone/>
              <a:defRPr sz="2000" dirty="0"/>
            </a:lvl4pPr>
            <a:lvl5pPr marL="1828800" indent="0">
              <a:buNone/>
              <a:defRPr sz="2000" dirty="0"/>
            </a:lvl5pPr>
            <a:lvl6pPr marL="2286000" indent="0">
              <a:buNone/>
              <a:defRPr sz="2000" dirty="0"/>
            </a:lvl6pPr>
            <a:lvl7pPr marL="2743200" indent="0">
              <a:buNone/>
              <a:defRPr sz="2000" dirty="0"/>
            </a:lvl7pPr>
            <a:lvl8pPr marL="3200400" indent="0">
              <a:buNone/>
              <a:defRPr sz="2000" dirty="0"/>
            </a:lvl8pPr>
            <a:lvl9pPr marL="3657600" indent="0">
              <a:buNone/>
              <a:defRPr sz="2000" dirty="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5/12/2021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838200" y="365125"/>
            <a:ext cx="10515600" cy="1325563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8200" y="1825625"/>
            <a:ext cx="10515600" cy="4351338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>
            <a:normAutofit/>
          </a:bodyPr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8382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30D1D-EC81-4D12-BBAE-7AD5C46FE905}" type="datetimeFigureOut">
              <a:rPr lang="en-US" dirty="0"/>
              <a:t>5/12/2021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4038600" y="6356350"/>
            <a:ext cx="41148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6106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>
        <a:lnSpc>
          <a:spcPct val="90000"/>
        </a:lnSpc>
        <a:spcBef>
          <a:spcPct val="0"/>
        </a:spcBef>
        <a:buNone/>
        <a:defRPr sz="4400" kern="1200" dirty="0">
          <a:solidFill>
            <a:schemeClr val="tx1"/>
          </a:solidFill>
          <a:latin typeface="+mj-lt"/>
          <a:ea typeface="+mj-ea"/>
        </a:defRPr>
      </a:lvl1pPr>
    </p:titleStyle>
    <p:bodyStyle>
      <a:lvl1pPr marL="228600" indent="-228600" algn="l" defTabSz="914400" rtl="0">
        <a:lnSpc>
          <a:spcPct val="90000"/>
        </a:lnSpc>
        <a:spcBef>
          <a:spcPts val="1000"/>
        </a:spcBef>
        <a:buFont typeface="Arial"/>
        <a:buChar char="•"/>
        <a:defRPr sz="2800" kern="1200" dirty="0">
          <a:solidFill>
            <a:schemeClr val="tx1"/>
          </a:solidFill>
          <a:latin typeface="+mn-lt"/>
          <a:ea typeface="+mn-ea"/>
        </a:defRPr>
      </a:lvl1pPr>
      <a:lvl2pPr marL="685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400" kern="1200" dirty="0">
          <a:solidFill>
            <a:schemeClr val="tx1"/>
          </a:solidFill>
          <a:latin typeface="+mn-lt"/>
          <a:ea typeface="+mn-ea"/>
        </a:defRPr>
      </a:lvl2pPr>
      <a:lvl3pPr marL="1143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000" kern="1200" dirty="0">
          <a:solidFill>
            <a:schemeClr val="tx1"/>
          </a:solidFill>
          <a:latin typeface="+mn-lt"/>
          <a:ea typeface="+mn-ea"/>
        </a:defRPr>
      </a:lvl3pPr>
      <a:lvl4pPr marL="1600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4pPr>
      <a:lvl5pPr marL="20574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5pPr>
      <a:lvl6pPr marL="25146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6pPr>
      <a:lvl7pPr marL="2971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7pPr>
      <a:lvl8pPr marL="3429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8pPr>
      <a:lvl9pPr marL="3886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9pPr>
    </p:bodyStyle>
    <p:otherStyle>
      <a:defPPr defTabSz="914400">
        <a:defRPr lang="en-US" dirty="0"/>
      </a:defPPr>
      <a:lvl1pPr marL="0" algn="l" defTabSz="914400" rtl="0">
        <a:defRPr sz="1800" kern="1200" dirty="0">
          <a:solidFill>
            <a:schemeClr val="tx1"/>
          </a:solidFill>
          <a:latin typeface="+mn-lt"/>
          <a:ea typeface="+mn-ea"/>
        </a:defRPr>
      </a:lvl1pPr>
      <a:lvl2pPr marL="457200" algn="l" defTabSz="914400" rtl="0">
        <a:defRPr sz="1800" kern="1200" dirty="0">
          <a:solidFill>
            <a:schemeClr val="tx1"/>
          </a:solidFill>
          <a:latin typeface="+mn-lt"/>
          <a:ea typeface="+mn-ea"/>
        </a:defRPr>
      </a:lvl2pPr>
      <a:lvl3pPr marL="914400" algn="l" defTabSz="914400" rtl="0">
        <a:defRPr sz="1800" kern="1200" dirty="0">
          <a:solidFill>
            <a:schemeClr val="tx1"/>
          </a:solidFill>
          <a:latin typeface="+mn-lt"/>
          <a:ea typeface="+mn-ea"/>
        </a:defRPr>
      </a:lvl3pPr>
      <a:lvl4pPr marL="1371600" algn="l" defTabSz="914400" rtl="0">
        <a:defRPr sz="1800" kern="1200" dirty="0">
          <a:solidFill>
            <a:schemeClr val="tx1"/>
          </a:solidFill>
          <a:latin typeface="+mn-lt"/>
          <a:ea typeface="+mn-ea"/>
        </a:defRPr>
      </a:lvl4pPr>
      <a:lvl5pPr marL="1828800" algn="l" defTabSz="914400" rtl="0">
        <a:defRPr sz="1800" kern="1200" dirty="0">
          <a:solidFill>
            <a:schemeClr val="tx1"/>
          </a:solidFill>
          <a:latin typeface="+mn-lt"/>
          <a:ea typeface="+mn-ea"/>
        </a:defRPr>
      </a:lvl5pPr>
      <a:lvl6pPr marL="2286000" algn="l" defTabSz="914400" rtl="0">
        <a:defRPr sz="1800" kern="1200" dirty="0">
          <a:solidFill>
            <a:schemeClr val="tx1"/>
          </a:solidFill>
          <a:latin typeface="+mn-lt"/>
          <a:ea typeface="+mn-ea"/>
        </a:defRPr>
      </a:lvl6pPr>
      <a:lvl7pPr marL="2743200" algn="l" defTabSz="914400" rtl="0">
        <a:defRPr sz="1800" kern="1200" dirty="0">
          <a:solidFill>
            <a:schemeClr val="tx1"/>
          </a:solidFill>
          <a:latin typeface="+mn-lt"/>
          <a:ea typeface="+mn-ea"/>
        </a:defRPr>
      </a:lvl7pPr>
      <a:lvl8pPr marL="3200400" algn="l" defTabSz="914400" rtl="0">
        <a:defRPr sz="1800" kern="1200" dirty="0">
          <a:solidFill>
            <a:schemeClr val="tx1"/>
          </a:solidFill>
          <a:latin typeface="+mn-lt"/>
          <a:ea typeface="+mn-ea"/>
        </a:defRPr>
      </a:lvl8pPr>
      <a:lvl9pPr marL="3657600" algn="l" defTabSz="914400" rtl="0">
        <a:defRPr sz="1800" kern="1200" dirty="0">
          <a:solidFill>
            <a:schemeClr val="tx1"/>
          </a:solidFill>
          <a:latin typeface="+mn-lt"/>
          <a:ea typeface="+mn-e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2"/>
          <p:cNvSpPr txBox="1">
            <a:spLocks noChangeArrowheads="1"/>
          </p:cNvSpPr>
          <p:nvPr/>
        </p:nvSpPr>
        <p:spPr bwMode="white">
          <a:xfrm>
            <a:off x="0" y="0"/>
            <a:ext cx="12192000" cy="1323439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sz="8000" b="1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" name="SyncfusionLicense"/>
          <p:cNvSpPr txBox="1">
            <a:spLocks noChangeArrowheads="1"/>
          </p:cNvSpPr>
          <p:nvPr/>
        </p:nvSpPr>
        <p:spPr bwMode="white">
          <a:xfrm>
            <a:off x="3365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anchor="ctr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2"/>
          <p:cNvSpPr txBox="1">
            <a:spLocks noChangeArrowheads="1"/>
          </p:cNvSpPr>
          <p:nvPr/>
        </p:nvSpPr>
        <p:spPr bwMode="white">
          <a:xfrm>
            <a:off x="0" y="0"/>
            <a:ext cx="12192000" cy="2246769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sz="7000" b="1" dirty="0">
                <a:solidFill>
                  <a:srgbClr val="FFFFFF"/>
                </a:solidFill>
                <a:latin typeface="Arial"/>
              </a:rPr>
              <a:t>
</a:t>
            </a:r>
          </a:p>
        </p:txBody>
      </p:sp>
      <p:sp>
        <p:nvSpPr>
          <p:cNvPr id="3" name="SyncfusionLicense"/>
          <p:cNvSpPr txBox="1">
            <a:spLocks noChangeArrowheads="1"/>
          </p:cNvSpPr>
          <p:nvPr/>
        </p:nvSpPr>
        <p:spPr bwMode="white">
          <a:xfrm>
            <a:off x="3365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anchor="ctr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2"/>
          <p:cNvSpPr txBox="1">
            <a:spLocks noChangeArrowheads="1"/>
          </p:cNvSpPr>
          <p:nvPr/>
        </p:nvSpPr>
        <p:spPr bwMode="white">
          <a:xfrm>
            <a:off x="0" y="0"/>
            <a:ext cx="12192000" cy="2246769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sz="7000" b="1" dirty="0">
                <a:solidFill>
                  <a:srgbClr val="FFFFFF"/>
                </a:solidFill>
                <a:latin typeface="Arial"/>
              </a:rPr>
              <a:t>
</a:t>
            </a:r>
          </a:p>
        </p:txBody>
      </p:sp>
      <p:sp>
        <p:nvSpPr>
          <p:cNvPr id="3" name="SyncfusionLicense"/>
          <p:cNvSpPr txBox="1">
            <a:spLocks noChangeArrowheads="1"/>
          </p:cNvSpPr>
          <p:nvPr/>
        </p:nvSpPr>
        <p:spPr bwMode="white">
          <a:xfrm>
            <a:off x="3365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anchor="ctr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</p:spTree>
    <p:extLst>
      <p:ext uri="{BB962C8B-B14F-4D97-AF65-F5344CB8AC3E}">
        <p14:creationId xmlns:p14="http://schemas.microsoft.com/office/powerpoint/2010/main" val="1427391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miter/>
          <a:headEnd type="none"/>
          <a:tailEnd type="none"/>
        </a:ln>
        <a:ln w="12700" cap="flat">
          <a:solidFill>
            <a:schemeClr val="phClr"/>
          </a:solidFill>
          <a:prstDash val="solid"/>
          <a:miter/>
          <a:headEnd type="none"/>
          <a:tailEnd type="none"/>
        </a:ln>
        <a:ln w="19050" cap="flat">
          <a:solidFill>
            <a:schemeClr val="phClr"/>
          </a:solidFill>
          <a:prstDash val="solid"/>
          <a:miter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Pages>0</Pages>
  <Words>30</Words>
  <Characters>0</Characters>
  <Application>Microsoft Office PowerPoint</Application>
  <PresentationFormat>Widescreen</PresentationFormat>
  <Lines>0</Lines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Nguyen Minh Phong</cp:lastModifiedBy>
  <cp:revision>1</cp:revision>
  <dcterms:modified xsi:type="dcterms:W3CDTF">2021-05-12T15:49:11Z</dcterms:modified>
</cp:coreProperties>
</file>