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  <p:sldMasterId id="2147483748" r:id="rId2"/>
    <p:sldMasterId id="2147483886" r:id="rId3"/>
    <p:sldMasterId id="2147484034" r:id="rId4"/>
  </p:sldMasterIdLst>
  <p:sldIdLst>
    <p:sldId id="256" r:id="rId5"/>
    <p:sldId id="284" r:id="rId6"/>
    <p:sldId id="261" r:id="rId7"/>
    <p:sldId id="285" r:id="rId8"/>
    <p:sldId id="263" r:id="rId9"/>
    <p:sldId id="262" r:id="rId10"/>
    <p:sldId id="264" r:id="rId11"/>
    <p:sldId id="286" r:id="rId12"/>
    <p:sldId id="265" r:id="rId13"/>
    <p:sldId id="266" r:id="rId14"/>
    <p:sldId id="287" r:id="rId15"/>
    <p:sldId id="267" r:id="rId16"/>
    <p:sldId id="270" r:id="rId17"/>
    <p:sldId id="271" r:id="rId18"/>
    <p:sldId id="273" r:id="rId19"/>
    <p:sldId id="274" r:id="rId20"/>
    <p:sldId id="275" r:id="rId21"/>
    <p:sldId id="289" r:id="rId22"/>
    <p:sldId id="276" r:id="rId23"/>
    <p:sldId id="277" r:id="rId24"/>
    <p:sldId id="278" r:id="rId25"/>
    <p:sldId id="279" r:id="rId26"/>
    <p:sldId id="280" r:id="rId27"/>
    <p:sldId id="281" r:id="rId28"/>
    <p:sldId id="288" r:id="rId29"/>
    <p:sldId id="283" r:id="rId30"/>
    <p:sldId id="282" r:id="rId31"/>
    <p:sldId id="290" r:id="rId32"/>
    <p:sldId id="291" r:id="rId3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DFB4-F193-440C-B850-82FF406F1579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3DEB-ED54-4331-8E90-972FB145B6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1845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DFB4-F193-440C-B850-82FF406F1579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3DEB-ED54-4331-8E90-972FB145B6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4486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DFB4-F193-440C-B850-82FF406F1579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3DEB-ED54-4331-8E90-972FB145B6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46836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DFB4-F193-440C-B850-82FF406F1579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3DEB-ED54-4331-8E90-972FB145B6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33490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DFB4-F193-440C-B850-82FF406F1579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3DEB-ED54-4331-8E90-972FB145B6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19114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DFB4-F193-440C-B850-82FF406F1579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3DEB-ED54-4331-8E90-972FB145B6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67968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DFB4-F193-440C-B850-82FF406F1579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3DEB-ED54-4331-8E90-972FB145B6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25040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DFB4-F193-440C-B850-82FF406F1579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3DEB-ED54-4331-8E90-972FB145B6C0}" type="slidenum">
              <a:rPr lang="el-GR" smtClean="0"/>
              <a:t>‹#›</a:t>
            </a:fld>
            <a:endParaRPr lang="el-G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46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DFB4-F193-440C-B850-82FF406F1579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3DEB-ED54-4331-8E90-972FB145B6C0}" type="slidenum">
              <a:rPr lang="el-GR" smtClean="0"/>
              <a:t>‹#›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52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DFB4-F193-440C-B850-82FF406F1579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3DEB-ED54-4331-8E90-972FB145B6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06276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DFB4-F193-440C-B850-82FF406F1579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3DEB-ED54-4331-8E90-972FB145B6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3975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DFB4-F193-440C-B850-82FF406F1579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3DEB-ED54-4331-8E90-972FB145B6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24145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DFB4-F193-440C-B850-82FF406F1579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3DEB-ED54-4331-8E90-972FB145B6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911429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DFB4-F193-440C-B850-82FF406F1579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3DEB-ED54-4331-8E90-972FB145B6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183139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DFB4-F193-440C-B850-82FF406F1579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3DEB-ED54-4331-8E90-972FB145B6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367614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DFB4-F193-440C-B850-82FF406F1579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3DEB-ED54-4331-8E90-972FB145B6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964323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DFB4-F193-440C-B850-82FF406F1579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3DEB-ED54-4331-8E90-972FB145B6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194888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DFB4-F193-440C-B850-82FF406F1579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3DEB-ED54-4331-8E90-972FB145B6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04748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DFB4-F193-440C-B850-82FF406F1579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3DEB-ED54-4331-8E90-972FB145B6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244218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DFB4-F193-440C-B850-82FF406F1579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3DEB-ED54-4331-8E90-972FB145B6C0}" type="slidenum">
              <a:rPr lang="el-GR" smtClean="0"/>
              <a:t>‹#›</a:t>
            </a:fld>
            <a:endParaRPr lang="el-G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244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DFB4-F193-440C-B850-82FF406F1579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3DEB-ED54-4331-8E90-972FB145B6C0}" type="slidenum">
              <a:rPr lang="el-GR" smtClean="0"/>
              <a:t>‹#›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419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DFB4-F193-440C-B850-82FF406F1579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3DEB-ED54-4331-8E90-972FB145B6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3019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DFB4-F193-440C-B850-82FF406F1579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3DEB-ED54-4331-8E90-972FB145B6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291193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DFB4-F193-440C-B850-82FF406F1579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3DEB-ED54-4331-8E90-972FB145B6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188358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DFB4-F193-440C-B850-82FF406F1579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3DEB-ED54-4331-8E90-972FB145B6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673937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DFB4-F193-440C-B850-82FF406F1579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3DEB-ED54-4331-8E90-972FB145B6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134059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DFB4-F193-440C-B850-82FF406F1579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3DEB-ED54-4331-8E90-972FB145B6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419684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DFB4-F193-440C-B850-82FF406F1579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A6F3DEB-ED54-4331-8E90-972FB145B6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52555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DFB4-F193-440C-B850-82FF406F1579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3DEB-ED54-4331-8E90-972FB145B6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932834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DFB4-F193-440C-B850-82FF406F1579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6F3DEB-ED54-4331-8E90-972FB145B6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907874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DFB4-F193-440C-B850-82FF406F1579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6F3DEB-ED54-4331-8E90-972FB145B6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506599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DFB4-F193-440C-B850-82FF406F1579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6F3DEB-ED54-4331-8E90-972FB145B6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136071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DFB4-F193-440C-B850-82FF406F1579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3DEB-ED54-4331-8E90-972FB145B6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9536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DFB4-F193-440C-B850-82FF406F1579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3DEB-ED54-4331-8E90-972FB145B6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202302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DFB4-F193-440C-B850-82FF406F1579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3DEB-ED54-4331-8E90-972FB145B6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928440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DFB4-F193-440C-B850-82FF406F1579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3DEB-ED54-4331-8E90-972FB145B6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826431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DFB4-F193-440C-B850-82FF406F1579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6F3DEB-ED54-4331-8E90-972FB145B6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489677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DFB4-F193-440C-B850-82FF406F1579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6F3DEB-ED54-4331-8E90-972FB145B6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514151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DFB4-F193-440C-B850-82FF406F1579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6F3DEB-ED54-4331-8E90-972FB145B6C0}" type="slidenum">
              <a:rPr lang="el-GR" smtClean="0"/>
              <a:t>‹#›</a:t>
            </a:fld>
            <a:endParaRPr lang="el-G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411380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DFB4-F193-440C-B850-82FF406F1579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6F3DEB-ED54-4331-8E90-972FB145B6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16342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DFB4-F193-440C-B850-82FF406F1579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6F3DEB-ED54-4331-8E90-972FB145B6C0}" type="slidenum">
              <a:rPr lang="el-GR" smtClean="0"/>
              <a:t>‹#›</a:t>
            </a:fld>
            <a:endParaRPr lang="el-G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09371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DFB4-F193-440C-B850-82FF406F1579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6F3DEB-ED54-4331-8E90-972FB145B6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230873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DFB4-F193-440C-B850-82FF406F1579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3DEB-ED54-4331-8E90-972FB145B6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621895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DFB4-F193-440C-B850-82FF406F1579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3DEB-ED54-4331-8E90-972FB145B6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1706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DFB4-F193-440C-B850-82FF406F1579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3DEB-ED54-4331-8E90-972FB145B6C0}" type="slidenum">
              <a:rPr lang="el-GR" smtClean="0"/>
              <a:t>‹#›</a:t>
            </a:fld>
            <a:endParaRPr lang="el-G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5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DFB4-F193-440C-B850-82FF406F1579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3DEB-ED54-4331-8E90-972FB145B6C0}" type="slidenum">
              <a:rPr lang="el-GR" smtClean="0"/>
              <a:t>‹#›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8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DFB4-F193-440C-B850-82FF406F1579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3DEB-ED54-4331-8E90-972FB145B6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8648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DFB4-F193-440C-B850-82FF406F1579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3DEB-ED54-4331-8E90-972FB145B6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8668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DFB4-F193-440C-B850-82FF406F1579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3DEB-ED54-4331-8E90-972FB145B6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1716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A2CDFB4-F193-440C-B850-82FF406F1579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F3DEB-ED54-4331-8E90-972FB145B6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210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A2CDFB4-F193-440C-B850-82FF406F1579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F3DEB-ED54-4331-8E90-972FB145B6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2220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A2CDFB4-F193-440C-B850-82FF406F1579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F3DEB-ED54-4331-8E90-972FB145B6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5769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CDFB4-F193-440C-B850-82FF406F1579}" type="datetimeFigureOut">
              <a:rPr lang="el-GR" smtClean="0"/>
              <a:t>2/11/2015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A6F3DEB-ED54-4331-8E90-972FB145B6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352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  <p:sldLayoutId id="2147484047" r:id="rId13"/>
    <p:sldLayoutId id="2147484048" r:id="rId14"/>
    <p:sldLayoutId id="2147484049" r:id="rId15"/>
    <p:sldLayoutId id="214748405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Χρήση του </a:t>
            </a:r>
            <a:r>
              <a:rPr lang="en-US" dirty="0" err="1" smtClean="0"/>
              <a:t>Git</a:t>
            </a:r>
            <a:r>
              <a:rPr lang="en-US" dirty="0" smtClean="0"/>
              <a:t>-Hub </a:t>
            </a:r>
            <a:r>
              <a:rPr lang="el-GR" dirty="0" smtClean="0"/>
              <a:t>ως </a:t>
            </a:r>
            <a:r>
              <a:rPr lang="en-US" dirty="0" smtClean="0"/>
              <a:t>repository</a:t>
            </a:r>
            <a:r>
              <a:rPr lang="el-GR" dirty="0" smtClean="0"/>
              <a:t>(μέσα από το </a:t>
            </a:r>
            <a:r>
              <a:rPr lang="en-US" dirty="0" smtClean="0"/>
              <a:t>extension </a:t>
            </a:r>
            <a:r>
              <a:rPr lang="el-GR" dirty="0" smtClean="0"/>
              <a:t>του </a:t>
            </a:r>
            <a:r>
              <a:rPr lang="en-US" dirty="0" smtClean="0"/>
              <a:t>Visual Studio</a:t>
            </a:r>
            <a:r>
              <a:rPr lang="el-GR" dirty="0" smtClean="0"/>
              <a:t>)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635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Έστω ότι δημιουργήσαμε ένα </a:t>
            </a:r>
            <a:r>
              <a:rPr lang="en-US" dirty="0" smtClean="0"/>
              <a:t>project </a:t>
            </a:r>
            <a:r>
              <a:rPr lang="el-GR" dirty="0" smtClean="0"/>
              <a:t>που θέλουμε να το ανεβάσουμε στο </a:t>
            </a:r>
            <a:r>
              <a:rPr lang="en-US" dirty="0" smtClean="0"/>
              <a:t>repository </a:t>
            </a:r>
            <a:r>
              <a:rPr lang="el-GR" dirty="0" smtClean="0"/>
              <a:t>μας.</a:t>
            </a:r>
          </a:p>
          <a:p>
            <a:endParaRPr lang="el-GR" dirty="0"/>
          </a:p>
          <a:p>
            <a:r>
              <a:rPr lang="el-GR" dirty="0" smtClean="0"/>
              <a:t>Στον φάκελο που έχουμε ορίσει το </a:t>
            </a:r>
            <a:r>
              <a:rPr lang="en-US" dirty="0" smtClean="0"/>
              <a:t>repository </a:t>
            </a:r>
            <a:r>
              <a:rPr lang="el-GR" dirty="0" smtClean="0"/>
              <a:t>καλό θα ήταν να δημιοργήσουμε το </a:t>
            </a:r>
            <a:r>
              <a:rPr lang="en-US" dirty="0" smtClean="0"/>
              <a:t>Solution </a:t>
            </a:r>
            <a:r>
              <a:rPr lang="el-GR" dirty="0" smtClean="0"/>
              <a:t>έκει μέσα. 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7413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029192" y="3005470"/>
            <a:ext cx="595263" cy="42353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595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3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7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Κάνοντας και μια δεύτερη άλλαγη.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715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914892" y="1710070"/>
            <a:ext cx="896599" cy="42353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Oval 5"/>
          <p:cNvSpPr/>
          <p:nvPr/>
        </p:nvSpPr>
        <p:spPr>
          <a:xfrm>
            <a:off x="7914892" y="1286540"/>
            <a:ext cx="1935690" cy="42353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Oval 6"/>
          <p:cNvSpPr/>
          <p:nvPr/>
        </p:nvSpPr>
        <p:spPr>
          <a:xfrm>
            <a:off x="653522" y="2644285"/>
            <a:ext cx="1935690" cy="42353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6377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1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35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Η ώρα της διμιουργίας της πρώτης έκδοσης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7765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1</a:t>
            </a:r>
            <a:r>
              <a:rPr lang="el-GR" baseline="30000" dirty="0" smtClean="0"/>
              <a:t>ος</a:t>
            </a:r>
            <a:r>
              <a:rPr lang="el-GR" dirty="0" smtClean="0"/>
              <a:t> ΤΡΟΠΟΣ ΣΥΝΔΕΣΗΣ 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Πρώτα δημιουργούμε ένα λογαριασμό στο </a:t>
            </a:r>
            <a:r>
              <a:rPr lang="en-US" dirty="0" err="1" smtClean="0"/>
              <a:t>git</a:t>
            </a:r>
            <a:r>
              <a:rPr lang="en-US" dirty="0" smtClean="0"/>
              <a:t>-hub.</a:t>
            </a:r>
          </a:p>
          <a:p>
            <a:endParaRPr lang="en-US" dirty="0"/>
          </a:p>
          <a:p>
            <a:r>
              <a:rPr lang="el-GR" dirty="0" smtClean="0"/>
              <a:t>Χρειάζομαστε ένα</a:t>
            </a:r>
            <a:r>
              <a:rPr lang="en-US" dirty="0" smtClean="0"/>
              <a:t> </a:t>
            </a:r>
            <a:r>
              <a:rPr lang="el-GR" dirty="0" smtClean="0"/>
              <a:t>έγκυρο λογαριασμό </a:t>
            </a:r>
            <a:r>
              <a:rPr lang="en-US" dirty="0" smtClean="0"/>
              <a:t>email. </a:t>
            </a:r>
          </a:p>
          <a:p>
            <a:endParaRPr lang="en-US" dirty="0"/>
          </a:p>
          <a:p>
            <a:r>
              <a:rPr lang="el-GR" dirty="0" smtClean="0"/>
              <a:t>Κάνουμε </a:t>
            </a:r>
            <a:r>
              <a:rPr lang="en-US" dirty="0" smtClean="0"/>
              <a:t>click </a:t>
            </a:r>
            <a:r>
              <a:rPr lang="el-GR" dirty="0" smtClean="0"/>
              <a:t>στην επιλογή </a:t>
            </a:r>
            <a:r>
              <a:rPr lang="en-US" dirty="0" smtClean="0"/>
              <a:t>Open in Visual Studio.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7099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59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875189" y="719953"/>
            <a:ext cx="1259797" cy="42353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46063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466101" y="2166624"/>
            <a:ext cx="1259797" cy="42353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42387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78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81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Επαναφορά σε μια παλιότερη έκδοση μέσα από </a:t>
            </a:r>
            <a:r>
              <a:rPr lang="en-US" dirty="0" smtClean="0"/>
              <a:t>Command Prompt.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39517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66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0745"/>
          <a:stretch/>
        </p:blipFill>
        <p:spPr>
          <a:xfrm>
            <a:off x="-1524000" y="-857250"/>
            <a:ext cx="13716000" cy="771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23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11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7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292911" y="4627260"/>
            <a:ext cx="1412198" cy="42353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Oval 6"/>
          <p:cNvSpPr/>
          <p:nvPr/>
        </p:nvSpPr>
        <p:spPr>
          <a:xfrm>
            <a:off x="8393357" y="5487692"/>
            <a:ext cx="1412198" cy="42353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2397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2</a:t>
            </a:r>
            <a:r>
              <a:rPr lang="el-GR" baseline="30000" dirty="0" smtClean="0"/>
              <a:t>ος</a:t>
            </a:r>
            <a:r>
              <a:rPr lang="el-GR" dirty="0" smtClean="0"/>
              <a:t> ΤΡΟΠΟΣ ΣΥΝΔΕΣΗΣ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Από την καρτέλα του </a:t>
            </a:r>
            <a:r>
              <a:rPr lang="en-US" dirty="0" smtClean="0"/>
              <a:t>TEAM Explorer </a:t>
            </a:r>
            <a:r>
              <a:rPr lang="el-GR" dirty="0" smtClean="0"/>
              <a:t>στο </a:t>
            </a:r>
            <a:r>
              <a:rPr lang="en-US" dirty="0" smtClean="0"/>
              <a:t>Visual Studio</a:t>
            </a:r>
          </a:p>
          <a:p>
            <a:endParaRPr lang="en-US" dirty="0"/>
          </a:p>
          <a:p>
            <a:r>
              <a:rPr lang="el-GR" dirty="0" smtClean="0"/>
              <a:t>Επιλέγουμε την επιλογή </a:t>
            </a:r>
            <a:r>
              <a:rPr lang="en-US" dirty="0" smtClean="0"/>
              <a:t>Manage Connection</a:t>
            </a:r>
          </a:p>
          <a:p>
            <a:endParaRPr lang="en-US" dirty="0"/>
          </a:p>
          <a:p>
            <a:r>
              <a:rPr lang="el-GR" dirty="0" smtClean="0"/>
              <a:t>Εισάγουμε το </a:t>
            </a:r>
            <a:r>
              <a:rPr lang="en-US" dirty="0" smtClean="0"/>
              <a:t>user-name </a:t>
            </a:r>
            <a:r>
              <a:rPr lang="el-GR" dirty="0" smtClean="0"/>
              <a:t>και το </a:t>
            </a:r>
            <a:r>
              <a:rPr lang="en-US" dirty="0" smtClean="0"/>
              <a:t>password </a:t>
            </a:r>
            <a:r>
              <a:rPr lang="el-GR" dirty="0" smtClean="0"/>
              <a:t>που έχουμε δημιουργήσει για τον λογαριασμό του </a:t>
            </a:r>
            <a:r>
              <a:rPr lang="en-US" dirty="0" err="1" smtClean="0"/>
              <a:t>git</a:t>
            </a:r>
            <a:r>
              <a:rPr lang="en-US" dirty="0" smtClean="0"/>
              <a:t>-hub.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9335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053920" y="1481470"/>
            <a:ext cx="1412198" cy="42353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1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71525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389901" y="4585696"/>
            <a:ext cx="1412198" cy="42353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76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100"/>
            <a:ext cx="12503888" cy="703343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168220" y="1738262"/>
            <a:ext cx="1412198" cy="42353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761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Διαδικασία δημιουργίας </a:t>
            </a:r>
            <a:r>
              <a:rPr lang="en-US" dirty="0" smtClean="0"/>
              <a:t>clone </a:t>
            </a:r>
            <a:r>
              <a:rPr lang="el-GR" dirty="0" smtClean="0"/>
              <a:t>ενός </a:t>
            </a:r>
            <a:r>
              <a:rPr lang="en-US" dirty="0" smtClean="0"/>
              <a:t>repository.</a:t>
            </a:r>
          </a:p>
          <a:p>
            <a:endParaRPr lang="en-US" dirty="0"/>
          </a:p>
          <a:p>
            <a:r>
              <a:rPr lang="el-GR" dirty="0" smtClean="0"/>
              <a:t>Θα συνδεθεί το </a:t>
            </a:r>
            <a:r>
              <a:rPr lang="en-US" dirty="0" smtClean="0"/>
              <a:t>repository </a:t>
            </a:r>
            <a:r>
              <a:rPr lang="el-GR" dirty="0" smtClean="0"/>
              <a:t>με το </a:t>
            </a:r>
            <a:r>
              <a:rPr lang="en-US" dirty="0" smtClean="0"/>
              <a:t>Project </a:t>
            </a:r>
            <a:r>
              <a:rPr lang="el-GR" dirty="0" smtClean="0"/>
              <a:t>που δουλεύουμε τοπικά στον δίσκο</a:t>
            </a:r>
          </a:p>
          <a:p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3298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001966" y="1481470"/>
            <a:ext cx="560144" cy="42353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5607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169</TotalTime>
  <Words>142</Words>
  <Application>Microsoft Office PowerPoint</Application>
  <PresentationFormat>Widescreen</PresentationFormat>
  <Paragraphs>22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1_HDOfficeLightV0</vt:lpstr>
      <vt:lpstr>2_HDOfficeLightV0</vt:lpstr>
      <vt:lpstr>Wisp</vt:lpstr>
      <vt:lpstr>Χρήση του Git-Hub ως repository(μέσα από το extension του Visual Studio)</vt:lpstr>
      <vt:lpstr>1ος ΤΡΟΠΟΣ ΣΥΝΔΕΣΗΣ </vt:lpstr>
      <vt:lpstr>PowerPoint Presentation</vt:lpstr>
      <vt:lpstr>2ος ΤΡΟΠΟΣ ΣΥΝΔΕΣΗΣ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Χρήση του Git-Hub ως repository(μέσα από το plugin του Visual Studio)</dc:title>
  <dc:creator>nikolas_pc</dc:creator>
  <cp:lastModifiedBy>nikolas_pc</cp:lastModifiedBy>
  <cp:revision>20</cp:revision>
  <dcterms:created xsi:type="dcterms:W3CDTF">2015-11-02T14:43:32Z</dcterms:created>
  <dcterms:modified xsi:type="dcterms:W3CDTF">2015-11-02T17:32:57Z</dcterms:modified>
</cp:coreProperties>
</file>