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11387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dhn</a:t>
            </a:r>
            <a:endParaRPr lang="zh-CN" altLang="en-US"/>
          </a:p>
        </p:txBody>
      </p:sp>
    </p:spTree>
    <p:extLst>
      <p:ext uri="{BB962C8B-B14F-4D97-AF65-F5344CB8AC3E}">
        <p14:creationId xmlns:p14="http://schemas.microsoft.com/office/powerpoint/2010/main" val="15653146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016837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28632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05606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39491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65124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15645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1555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313893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465561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3811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340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0053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6963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36288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134525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28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31101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15614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46238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9517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62474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577854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3173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8884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44843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K.praveen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a:t>
            </a:r>
            <a:r>
              <a:rPr lang="en-US" altLang="zh-CN" sz="2400" b="0" i="0" u="none" strike="noStrike" kern="1200" cap="none" spc="0" baseline="0">
                <a:solidFill>
                  <a:schemeClr val="tx1"/>
                </a:solidFill>
                <a:latin typeface="Calibri" pitchFamily="0" charset="0"/>
                <a:ea typeface="宋体" pitchFamily="0" charset="0"/>
                <a:cs typeface="Calibri" pitchFamily="0" charset="0"/>
              </a:rPr>
              <a:t>2422k1669/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C5CBE613BBD66F0821F436011C8E385B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Bharathiar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96542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755331" y="2476462"/>
            <a:ext cx="7721788" cy="2806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Add tasks dynamically</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Prevents adding empty tasks</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Delete tasks individually</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User-friendly error message</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Responsive design</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646096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6" name="矩形"/>
          <p:cNvSpPr>
            <a:spLocks/>
          </p:cNvSpPr>
          <p:nvPr/>
        </p:nvSpPr>
        <p:spPr>
          <a:xfrm rot="0">
            <a:off x="2526030" y="2476462"/>
            <a:ext cx="7139753"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Successfully adds tasks to the list.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Displays error if the input is empty.</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Tasks can be deleted instantly.</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(You can paste screenshots of your project UI here — before and after adding tasks.)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0434433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752463" y="2305015"/>
            <a:ext cx="4762426" cy="3977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To-Do List app is a simple but effective project that demonstrates the integration of HTML, CSS, and JavaScript. It can be extended with features like task completion tracking, saving tasks to local storage, or adding due dates.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51329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descr="Double tap to add title&#13;"/>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50" name="文本框" descr="Double tap to add text here&#13;"/>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6650586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To-Do List project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3714693" y="2476462"/>
            <a:ext cx="4762427" cy="358140"/>
          </a:xfrm>
          <a:prstGeom prst="rect"/>
          <a:noFill/>
          <a:ln w="12700" cmpd="sng" cap="flat">
            <a:noFill/>
            <a:prstDash val="solid"/>
            <a:miter/>
          </a:ln>
        </p:spPr>
      </p:sp>
      <p:sp>
        <p:nvSpPr>
          <p:cNvPr id="88" name="矩形" descr="*#TXT_SIGN#*"/>
          <p:cNvSpPr>
            <a:spLocks/>
          </p:cNvSpPr>
          <p:nvPr/>
        </p:nvSpPr>
        <p:spPr>
          <a:xfrm rot="0">
            <a:off x="447674" y="2987062"/>
            <a:ext cx="7944402" cy="97155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Droid Sans" pitchFamily="0" charset="0"/>
                <a:ea typeface="宋体" pitchFamily="0" charset="0"/>
                <a:cs typeface="Lucida Sans" pitchFamily="0" charset="0"/>
              </a:rPr>
              <a:t>To-Do List project</a:t>
            </a:r>
            <a:endParaRPr lang="zh-CN" altLang="en-US" sz="5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988921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4" cy="6858466"/>
            <a:chOff x="7448612" y="0"/>
            <a:chExt cx="4743794"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79738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747837" y="2533611"/>
            <a:ext cx="6243637"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People often forget small daily tasks, meetings, or goals. There is a need for a simple, lightweight, and user-friendly web application that allows users to add, manage, and delete tasks easily in one place.</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367312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647950"/>
            <a:ext cx="3533775" cy="3810000"/>
            <a:chOff x="8658225" y="2647950"/>
            <a:chExt cx="3533775" cy="381000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1272073" y="2333589"/>
            <a:ext cx="7205047" cy="5158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This project is a To-Do List Web App created using HTML, CSS, and JavaScript.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It allows users to:</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Add tasks.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Delete tasks when they are completed.</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Get an error message if they try to add an empty task.</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project is fully responsive and works in any modern web browser.</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488557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699451" y="2476462"/>
            <a:ext cx="7777669"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3. End Users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Students (to track homework or study tasks)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Employees (to manage office tasks)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General users (to remember personal tasks, shopping lists, etc.)</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6700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2695574" y="2790782"/>
            <a:ext cx="5488306"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Tools and Technologies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HTML → For webpage structure</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CSS → For styling and design</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JavaScript → For interactivity and task management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VS Code (or any code editor)</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Web Browser (Chrome/Edge/Firefox)</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675907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矩形"/>
          <p:cNvSpPr>
            <a:spLocks/>
          </p:cNvSpPr>
          <p:nvPr/>
        </p:nvSpPr>
        <p:spPr>
          <a:xfrm rot="0">
            <a:off x="739774" y="2476462"/>
            <a:ext cx="773734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 clean and minimal interface.</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Centered task container with modern box-shadow and rounded corners.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Input field and button placed at the top for easy task addition.</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Tasks displayed in a list with delete buttons.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458916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358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2025-09-09T03:19:50Z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