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77ED-1201-917F-5829-F3FB4F2B7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E8D2B-146A-08E2-CFA8-D0188ADC6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Bài tập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- </a:t>
            </a:r>
            <a:r>
              <a:rPr lang="en-US" dirty="0" err="1"/>
              <a:t>năm</a:t>
            </a:r>
            <a:r>
              <a:rPr lang="en-US" dirty="0"/>
              <a:t> học 2023-2024</a:t>
            </a:r>
          </a:p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1912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D72B-25BC-446A-FEC2-37947EC0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EE71-403D-6B41-AB1B-50C853E0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 Bài </a:t>
            </a:r>
            <a:r>
              <a:rPr lang="en-US" sz="2400" dirty="0" err="1"/>
              <a:t>toán</a:t>
            </a:r>
            <a:r>
              <a:rPr lang="en-US" sz="2400" dirty="0"/>
              <a:t> TSP: Có n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,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chi </a:t>
            </a:r>
            <a:r>
              <a:rPr lang="en-US" sz="2400" dirty="0" err="1"/>
              <a:t>phí</a:t>
            </a:r>
            <a:r>
              <a:rPr lang="en-US" sz="2400" dirty="0"/>
              <a:t> đi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A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B. </a:t>
            </a:r>
            <a:r>
              <a:rPr lang="en-US" sz="2400" dirty="0" err="1"/>
              <a:t>Chúng</a:t>
            </a:r>
            <a:r>
              <a:rPr lang="en-US" sz="2400" dirty="0"/>
              <a:t> ta cần tìm </a:t>
            </a:r>
            <a:r>
              <a:rPr lang="en-US" sz="2400" dirty="0" err="1"/>
              <a:t>đường</a:t>
            </a:r>
            <a:r>
              <a:rPr lang="en-US" sz="2400" dirty="0"/>
              <a:t> đi có 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ngắn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,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đi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mãn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: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đi qua </a:t>
            </a:r>
            <a:r>
              <a:rPr lang="en-US" sz="2400" dirty="0" err="1"/>
              <a:t>một</a:t>
            </a:r>
            <a:r>
              <a:rPr lang="en-US" sz="2400" dirty="0"/>
              <a:t> lần,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quay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endParaRPr lang="en-US" sz="2400" dirty="0"/>
          </a:p>
          <a:p>
            <a:r>
              <a:rPr lang="en-US" sz="2400" dirty="0"/>
              <a:t>- Bài </a:t>
            </a:r>
            <a:r>
              <a:rPr lang="en-US" sz="2400" dirty="0" err="1"/>
              <a:t>toán</a:t>
            </a:r>
            <a:r>
              <a:rPr lang="en-US" sz="2400" dirty="0"/>
              <a:t> TSP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có </a:t>
            </a:r>
            <a:r>
              <a:rPr lang="en-US" sz="2400" dirty="0" err="1"/>
              <a:t>trọng</a:t>
            </a:r>
            <a:r>
              <a:rPr lang="en-US" sz="2400" dirty="0"/>
              <a:t> số</a:t>
            </a:r>
          </a:p>
        </p:txBody>
      </p:sp>
    </p:spTree>
    <p:extLst>
      <p:ext uri="{BB962C8B-B14F-4D97-AF65-F5344CB8AC3E}">
        <p14:creationId xmlns:p14="http://schemas.microsoft.com/office/powerpoint/2010/main" val="234345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6ECC-A5CC-BEEF-2528-F025C32A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giải </a:t>
            </a:r>
            <a:r>
              <a:rPr lang="en-US" dirty="0" err="1"/>
              <a:t>quyết</a:t>
            </a:r>
            <a:r>
              <a:rPr lang="en-US" dirty="0"/>
              <a:t> bài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E80E-7587-9766-860C-24016C21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I. Brute force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cả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có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rồi</a:t>
            </a:r>
            <a:r>
              <a:rPr lang="en-US" sz="2400" dirty="0"/>
              <a:t> tìm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. </a:t>
            </a:r>
            <a:r>
              <a:rPr lang="en-US" sz="2400" dirty="0" err="1"/>
              <a:t>Đây</a:t>
            </a:r>
            <a:r>
              <a:rPr lang="en-US" sz="2400" dirty="0"/>
              <a:t> là giải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, nhưng chỉ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tập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</a:p>
          <a:p>
            <a:r>
              <a:rPr lang="en-US" sz="2400" dirty="0"/>
              <a:t>II.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láng</a:t>
            </a:r>
            <a:r>
              <a:rPr lang="en-US" sz="2400" dirty="0"/>
              <a:t> </a:t>
            </a:r>
            <a:r>
              <a:rPr lang="en-US" sz="2400" dirty="0" err="1"/>
              <a:t>giềng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r>
              <a:rPr lang="en-US" sz="2400" dirty="0"/>
              <a:t>- B1: </a:t>
            </a:r>
            <a:r>
              <a:rPr lang="en-US" sz="2400" dirty="0" err="1"/>
              <a:t>Chọn</a:t>
            </a:r>
            <a:r>
              <a:rPr lang="en-US" sz="2400" dirty="0"/>
              <a:t> 1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(</a:t>
            </a:r>
            <a:r>
              <a:rPr lang="en-US" sz="2400" dirty="0" err="1"/>
              <a:t>đỉnh</a:t>
            </a:r>
            <a:r>
              <a:rPr lang="en-US" sz="2400" dirty="0"/>
              <a:t> V)</a:t>
            </a:r>
          </a:p>
          <a:p>
            <a:r>
              <a:rPr lang="en-US" sz="2400" dirty="0"/>
              <a:t>- B2: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có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.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vừa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là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endParaRPr lang="en-US" sz="2400" dirty="0"/>
          </a:p>
          <a:p>
            <a:r>
              <a:rPr lang="en-US" sz="2400" dirty="0"/>
              <a:t>- B3: Nếu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thì quay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2</a:t>
            </a:r>
          </a:p>
          <a:p>
            <a:r>
              <a:rPr lang="en-US" sz="2400" dirty="0"/>
              <a:t>- B4: Quay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V</a:t>
            </a:r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,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nhưng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3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4053-B362-F0C1-97BB-36A43731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giải </a:t>
            </a:r>
            <a:r>
              <a:rPr lang="en-US" dirty="0" err="1"/>
              <a:t>quyết</a:t>
            </a:r>
            <a:r>
              <a:rPr lang="en-US" dirty="0"/>
              <a:t> bài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E879-93E9-9095-13BC-C154707D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III.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di </a:t>
            </a:r>
            <a:r>
              <a:rPr lang="en-US" sz="2400" dirty="0" err="1"/>
              <a:t>truyền</a:t>
            </a:r>
            <a:endParaRPr lang="en-US" sz="2400" dirty="0"/>
          </a:p>
          <a:p>
            <a:r>
              <a:rPr lang="en-US" sz="2400" dirty="0"/>
              <a:t>- B1: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Nhiễm</a:t>
            </a:r>
            <a:r>
              <a:rPr lang="en-US" sz="2400" dirty="0"/>
              <a:t> </a:t>
            </a:r>
            <a:r>
              <a:rPr lang="en-US" sz="2400" dirty="0" err="1"/>
              <a:t>sắc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giải của bài </a:t>
            </a:r>
            <a:r>
              <a:rPr lang="en-US" sz="2400" dirty="0" err="1"/>
              <a:t>toán</a:t>
            </a:r>
            <a:endParaRPr lang="en-US" sz="2400" dirty="0"/>
          </a:p>
          <a:p>
            <a:r>
              <a:rPr lang="en-US" sz="2400" dirty="0"/>
              <a:t>- B2: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giải ban </a:t>
            </a:r>
            <a:r>
              <a:rPr lang="en-US" sz="2400" dirty="0" err="1"/>
              <a:t>đầu</a:t>
            </a:r>
            <a:r>
              <a:rPr lang="en-US" sz="2400" dirty="0"/>
              <a:t>. Có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vài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 heuristic</a:t>
            </a:r>
          </a:p>
          <a:p>
            <a:r>
              <a:rPr lang="en-US" sz="2400" dirty="0"/>
              <a:t>- B3: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(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quần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giải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nghi</a:t>
            </a:r>
            <a:r>
              <a:rPr lang="en-US" sz="2400" dirty="0"/>
              <a:t>)</a:t>
            </a:r>
          </a:p>
          <a:p>
            <a:r>
              <a:rPr lang="en-US" sz="2400" dirty="0"/>
              <a:t>- B4: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di </a:t>
            </a:r>
            <a:r>
              <a:rPr lang="en-US" sz="2400" dirty="0" err="1"/>
              <a:t>truyền</a:t>
            </a:r>
            <a:r>
              <a:rPr lang="en-US" sz="2400" dirty="0"/>
              <a:t>,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nhiễm</a:t>
            </a:r>
            <a:r>
              <a:rPr lang="en-US" sz="2400" dirty="0"/>
              <a:t> </a:t>
            </a:r>
            <a:r>
              <a:rPr lang="en-US" sz="2400" dirty="0" err="1"/>
              <a:t>sắc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,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bài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rang </a:t>
            </a:r>
            <a:r>
              <a:rPr lang="en-US" sz="2400" dirty="0" err="1"/>
              <a:t>buộc</a:t>
            </a:r>
            <a:endParaRPr lang="en-US" sz="2400" dirty="0"/>
          </a:p>
          <a:p>
            <a:r>
              <a:rPr lang="en-US" sz="2400" dirty="0"/>
              <a:t>- B5: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số,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số có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có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số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19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47E3-2BE7-A6AA-2813-58ECE8AC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CC61-8B63-FCCB-ED9E-D073791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di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giải </a:t>
            </a:r>
            <a:r>
              <a:rPr lang="en-US" sz="2400" dirty="0" err="1"/>
              <a:t>quyết</a:t>
            </a:r>
            <a:r>
              <a:rPr lang="en-US" sz="2400" dirty="0"/>
              <a:t> bài </a:t>
            </a:r>
            <a:r>
              <a:rPr lang="en-US" sz="2400" dirty="0" err="1"/>
              <a:t>toán</a:t>
            </a:r>
            <a:r>
              <a:rPr lang="en-US" sz="2400" dirty="0"/>
              <a:t> TSP.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54870-32CD-BDBA-F1BA-88209ED8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228" y="2589069"/>
            <a:ext cx="7763772" cy="33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0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3494-E4C0-1D3B-E00B-651E2FB8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Tập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A3BC-7B8E-0ED9-C33D-F06346E9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4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70A9-CEB7-E71E-614E-BC9386BB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số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2552-A27A-D203-C6D6-5936C2C7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Số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: 100</a:t>
            </a:r>
          </a:p>
          <a:p>
            <a:r>
              <a:rPr lang="en-US" dirty="0"/>
              <a:t>2. Số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 2000</a:t>
            </a:r>
          </a:p>
          <a:p>
            <a:r>
              <a:rPr lang="en-US" dirty="0"/>
              <a:t>3.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0.1</a:t>
            </a:r>
          </a:p>
          <a:p>
            <a:r>
              <a:rPr lang="en-US" dirty="0"/>
              <a:t>4.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: 0.9</a:t>
            </a:r>
          </a:p>
        </p:txBody>
      </p:sp>
    </p:spTree>
    <p:extLst>
      <p:ext uri="{BB962C8B-B14F-4D97-AF65-F5344CB8AC3E}">
        <p14:creationId xmlns:p14="http://schemas.microsoft.com/office/powerpoint/2010/main" val="24784470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3346</TotalTime>
  <Words>429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Tối ưu hóa</vt:lpstr>
      <vt:lpstr>Traveling Salesman Problem</vt:lpstr>
      <vt:lpstr>Phương pháp giải quyết bài toán</vt:lpstr>
      <vt:lpstr>Phương pháp giải quyết bài toán</vt:lpstr>
      <vt:lpstr>Mục đích thí nghiệm</vt:lpstr>
      <vt:lpstr>Tập dữ liệu</vt:lpstr>
      <vt:lpstr>Các tham số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Tối ưu hóa</dc:title>
  <dc:creator>Quang Nguyễn Minh</dc:creator>
  <cp:lastModifiedBy>Quang Nguyễn Minh</cp:lastModifiedBy>
  <cp:revision>3</cp:revision>
  <dcterms:created xsi:type="dcterms:W3CDTF">2023-10-13T17:13:25Z</dcterms:created>
  <dcterms:modified xsi:type="dcterms:W3CDTF">2023-10-29T08:49:00Z</dcterms:modified>
</cp:coreProperties>
</file>