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5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77ED-1201-917F-5829-F3FB4F2B7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8D2B-146A-08E2-CFA8-D0188ADC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tập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- </a:t>
            </a:r>
            <a:r>
              <a:rPr lang="en-US" dirty="0" err="1"/>
              <a:t>năm</a:t>
            </a:r>
            <a:r>
              <a:rPr lang="en-US" dirty="0"/>
              <a:t> học 2023-2024</a:t>
            </a:r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NGHIÊM NGUYỄN VIỆT DŨNG</a:t>
            </a:r>
          </a:p>
        </p:txBody>
      </p:sp>
    </p:spTree>
    <p:extLst>
      <p:ext uri="{BB962C8B-B14F-4D97-AF65-F5344CB8AC3E}">
        <p14:creationId xmlns:p14="http://schemas.microsoft.com/office/powerpoint/2010/main" val="2191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D72B-25BC-446A-FEC2-37947EC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EE71-403D-6B41-AB1B-50C853E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Bài </a:t>
            </a:r>
            <a:r>
              <a:rPr lang="en-US" sz="2400" dirty="0" err="1"/>
              <a:t>toán</a:t>
            </a:r>
            <a:r>
              <a:rPr lang="en-US" sz="2400" dirty="0"/>
              <a:t> TSP: Có 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,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đi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B. </a:t>
            </a:r>
            <a:r>
              <a:rPr lang="en-US" sz="2400" dirty="0" err="1"/>
              <a:t>Chúng</a:t>
            </a:r>
            <a:r>
              <a:rPr lang="en-US" sz="2400" dirty="0"/>
              <a:t> ta cần tìm </a:t>
            </a:r>
            <a:r>
              <a:rPr lang="en-US" sz="2400" dirty="0" err="1"/>
              <a:t>đường</a:t>
            </a:r>
            <a:r>
              <a:rPr lang="en-US" sz="2400" dirty="0"/>
              <a:t> đi có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đi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: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đi qua </a:t>
            </a:r>
            <a:r>
              <a:rPr lang="en-US" sz="2400" dirty="0" err="1"/>
              <a:t>một</a:t>
            </a:r>
            <a:r>
              <a:rPr lang="en-US" sz="2400" dirty="0"/>
              <a:t> lần,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r>
              <a:rPr lang="en-US" sz="2400" dirty="0"/>
              <a:t>- Bài </a:t>
            </a:r>
            <a:r>
              <a:rPr lang="en-US" sz="2400" dirty="0" err="1"/>
              <a:t>toán</a:t>
            </a:r>
            <a:r>
              <a:rPr lang="en-US" sz="2400" dirty="0"/>
              <a:t> TSP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có </a:t>
            </a:r>
            <a:r>
              <a:rPr lang="en-US" sz="2400" dirty="0" err="1"/>
              <a:t>trọng</a:t>
            </a:r>
            <a:r>
              <a:rPr lang="en-US" sz="2400" dirty="0"/>
              <a:t> số</a:t>
            </a:r>
          </a:p>
        </p:txBody>
      </p:sp>
    </p:spTree>
    <p:extLst>
      <p:ext uri="{BB962C8B-B14F-4D97-AF65-F5344CB8AC3E}">
        <p14:creationId xmlns:p14="http://schemas.microsoft.com/office/powerpoint/2010/main" val="23434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ECC-A5CC-BEEF-2528-F025C32A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giải </a:t>
            </a:r>
            <a:r>
              <a:rPr lang="en-US" dirty="0" err="1"/>
              <a:t>quyết</a:t>
            </a:r>
            <a:r>
              <a:rPr lang="en-US" dirty="0"/>
              <a:t> bài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80E-7587-9766-860C-24016C21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I. Brute force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cả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tìm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 </a:t>
            </a:r>
            <a:r>
              <a:rPr lang="en-US" sz="2400" dirty="0" err="1"/>
              <a:t>Đây</a:t>
            </a:r>
            <a:r>
              <a:rPr lang="en-US" sz="2400" dirty="0"/>
              <a:t> là giải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nhưng chỉ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tập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</a:p>
          <a:p>
            <a:r>
              <a:rPr lang="en-US" sz="2400" dirty="0"/>
              <a:t>II.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/>
              <a:t>- B1: </a:t>
            </a:r>
            <a:r>
              <a:rPr lang="en-US" sz="2400" dirty="0" err="1"/>
              <a:t>Chọn</a:t>
            </a:r>
            <a:r>
              <a:rPr lang="en-US" sz="2400" dirty="0"/>
              <a:t> 1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(</a:t>
            </a:r>
            <a:r>
              <a:rPr lang="en-US" sz="2400" dirty="0" err="1"/>
              <a:t>đỉnh</a:t>
            </a:r>
            <a:r>
              <a:rPr lang="en-US" sz="2400" dirty="0"/>
              <a:t> V)</a:t>
            </a:r>
          </a:p>
          <a:p>
            <a:r>
              <a:rPr lang="en-US" sz="2400" dirty="0"/>
              <a:t>- B2: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có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.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là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endParaRPr lang="en-US" sz="2400" dirty="0"/>
          </a:p>
          <a:p>
            <a:r>
              <a:rPr lang="en-US" sz="2400" dirty="0"/>
              <a:t>- B3: Nếu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thì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2</a:t>
            </a:r>
          </a:p>
          <a:p>
            <a:r>
              <a:rPr lang="en-US" sz="2400" dirty="0"/>
              <a:t>- B4: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V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nhưng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4053-B362-F0C1-97BB-36A43731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giải </a:t>
            </a:r>
            <a:r>
              <a:rPr lang="en-US" dirty="0" err="1"/>
              <a:t>quyết</a:t>
            </a:r>
            <a:r>
              <a:rPr lang="en-US" dirty="0"/>
              <a:t> bài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E879-93E9-9095-13BC-C154707D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III.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endParaRPr lang="en-US" sz="2400" dirty="0"/>
          </a:p>
          <a:p>
            <a:r>
              <a:rPr lang="en-US" sz="2400" dirty="0"/>
              <a:t>- B1: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của bài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- B2: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ban </a:t>
            </a:r>
            <a:r>
              <a:rPr lang="en-US" sz="2400" dirty="0" err="1"/>
              <a:t>đầu</a:t>
            </a:r>
            <a:r>
              <a:rPr lang="en-US" sz="2400" dirty="0"/>
              <a:t>.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vài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 heuristic</a:t>
            </a:r>
          </a:p>
          <a:p>
            <a:r>
              <a:rPr lang="en-US" sz="2400" dirty="0"/>
              <a:t>- B3: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(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quần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)</a:t>
            </a:r>
          </a:p>
          <a:p>
            <a:r>
              <a:rPr lang="en-US" sz="2400" dirty="0"/>
              <a:t>- B4: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r>
              <a:rPr lang="en-US" sz="2400" dirty="0"/>
              <a:t>,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,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bài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rang </a:t>
            </a:r>
            <a:r>
              <a:rPr lang="en-US" sz="2400" dirty="0" err="1"/>
              <a:t>buộc</a:t>
            </a:r>
            <a:endParaRPr lang="en-US" sz="2400" dirty="0"/>
          </a:p>
          <a:p>
            <a:r>
              <a:rPr lang="en-US" sz="2400" dirty="0"/>
              <a:t>- B5: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9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47E3-2BE7-A6AA-2813-58ECE8A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CC61-8B63-FCCB-ED9E-D073791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giải </a:t>
            </a:r>
            <a:r>
              <a:rPr lang="en-US" sz="2400" dirty="0" err="1"/>
              <a:t>quyết</a:t>
            </a:r>
            <a:r>
              <a:rPr lang="en-US" sz="2400" dirty="0"/>
              <a:t> bài </a:t>
            </a:r>
            <a:r>
              <a:rPr lang="en-US" sz="2400" dirty="0" err="1"/>
              <a:t>toán</a:t>
            </a:r>
            <a:r>
              <a:rPr lang="en-US" sz="2400" dirty="0"/>
              <a:t> TSP.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54870-32CD-BDBA-F1BA-88209ED8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28" y="2589069"/>
            <a:ext cx="7763772" cy="33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70A9-CEB7-E71E-614E-BC9386B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2552-A27A-D203-C6D6-5936C2C7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I. Tập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:  </a:t>
            </a:r>
            <a:r>
              <a:rPr lang="en-US" sz="1800" dirty="0" err="1"/>
              <a:t>Toạ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của 535 </a:t>
            </a:r>
            <a:r>
              <a:rPr lang="en-US" sz="1800" dirty="0" err="1"/>
              <a:t>sân</a:t>
            </a:r>
            <a:r>
              <a:rPr lang="en-US" sz="1800" dirty="0"/>
              <a:t> bay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, </a:t>
            </a:r>
            <a:r>
              <a:rPr lang="en-US" sz="1800" dirty="0" err="1"/>
              <a:t>nguồn</a:t>
            </a:r>
            <a:r>
              <a:rPr lang="en-US" sz="1800" dirty="0"/>
              <a:t>: </a:t>
            </a:r>
            <a:r>
              <a:rPr lang="en-US" sz="1800" dirty="0" err="1"/>
              <a:t>TSPLib</a:t>
            </a:r>
            <a:endParaRPr lang="en-US" sz="1800" dirty="0"/>
          </a:p>
          <a:p>
            <a:r>
              <a:rPr lang="en-US" sz="1800" dirty="0"/>
              <a:t>II.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endParaRPr lang="en-US" sz="1800" dirty="0"/>
          </a:p>
          <a:p>
            <a:r>
              <a:rPr lang="en-US" sz="1800" dirty="0"/>
              <a:t>  1. </a:t>
            </a:r>
            <a:r>
              <a:rPr lang="en-US" sz="1800" dirty="0" err="1"/>
              <a:t>Quần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endParaRPr lang="en-US" sz="1800" dirty="0"/>
          </a:p>
          <a:p>
            <a:r>
              <a:rPr lang="en-US" sz="1800" dirty="0"/>
              <a:t>  2. </a:t>
            </a:r>
            <a:r>
              <a:rPr lang="en-US" sz="1800" dirty="0" err="1"/>
              <a:t>Chọn</a:t>
            </a:r>
            <a:r>
              <a:rPr lang="en-US" sz="1800" dirty="0"/>
              <a:t> cha </a:t>
            </a:r>
            <a:r>
              <a:rPr lang="en-US" sz="1800" dirty="0" err="1"/>
              <a:t>mẹ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lai</a:t>
            </a:r>
            <a:r>
              <a:rPr lang="en-US" sz="1800" dirty="0"/>
              <a:t> </a:t>
            </a:r>
            <a:r>
              <a:rPr lang="en-US" sz="1800" dirty="0" err="1"/>
              <a:t>ghép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tournament selection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2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con</a:t>
            </a:r>
          </a:p>
          <a:p>
            <a:r>
              <a:rPr lang="en-US" sz="1800" dirty="0"/>
              <a:t>  3. </a:t>
            </a:r>
            <a:r>
              <a:rPr lang="en-US" sz="1800" dirty="0" err="1"/>
              <a:t>Đột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2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con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lai</a:t>
            </a:r>
            <a:r>
              <a:rPr lang="en-US" sz="1800" dirty="0"/>
              <a:t> </a:t>
            </a:r>
            <a:r>
              <a:rPr lang="en-US" sz="1800" dirty="0" err="1"/>
              <a:t>ghép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2</a:t>
            </a:r>
          </a:p>
          <a:p>
            <a:r>
              <a:rPr lang="en-US" sz="1800" dirty="0"/>
              <a:t>  4. </a:t>
            </a:r>
            <a:r>
              <a:rPr lang="en-US" sz="1800" dirty="0" err="1"/>
              <a:t>Thêm</a:t>
            </a:r>
            <a:r>
              <a:rPr lang="en-US" sz="1800" dirty="0"/>
              <a:t> 2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con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quần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773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70A9-CEB7-E71E-614E-BC9386B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075279-ECEF-F489-7D4A-784151604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81456"/>
              </p:ext>
            </p:extLst>
          </p:nvPr>
        </p:nvGraphicFramePr>
        <p:xfrm>
          <a:off x="1096963" y="1846263"/>
          <a:ext cx="10058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1592592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1634427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885824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608778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0168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Số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thước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Tỷ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thước</a:t>
                      </a:r>
                      <a:r>
                        <a:rPr lang="en-US" dirty="0"/>
                        <a:t> 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7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21721.23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17153.60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5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12572.73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19725.06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0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16580.82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10641.26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82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44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70A9-CEB7-E71E-614E-BC9386B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14E4-2C54-2F6C-5AE6-CEB019F9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số: </a:t>
            </a:r>
          </a:p>
          <a:p>
            <a:r>
              <a:rPr lang="en-US" dirty="0"/>
              <a:t>- 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: 500</a:t>
            </a:r>
          </a:p>
          <a:p>
            <a:r>
              <a:rPr lang="en-US" dirty="0"/>
              <a:t>-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5000</a:t>
            </a:r>
          </a:p>
          <a:p>
            <a:r>
              <a:rPr lang="en-US" dirty="0"/>
              <a:t>-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0.1</a:t>
            </a:r>
          </a:p>
          <a:p>
            <a:r>
              <a:rPr lang="en-US" dirty="0"/>
              <a:t>-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tournament: 4</a:t>
            </a:r>
          </a:p>
          <a:p>
            <a:r>
              <a:rPr lang="en-US" dirty="0"/>
              <a:t>=&gt;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10641.26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6E152-A151-B320-BA04-7D6B7B56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48" y="17373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6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70A9-CEB7-E71E-614E-BC9386B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2552-A27A-D203-C6D6-5936C2C7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-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di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giải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nhưng có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giải </a:t>
            </a:r>
            <a:r>
              <a:rPr lang="en-US" sz="1800" dirty="0" err="1"/>
              <a:t>đủ</a:t>
            </a:r>
            <a:r>
              <a:rPr lang="en-US" sz="1800" dirty="0"/>
              <a:t> </a:t>
            </a:r>
            <a:r>
              <a:rPr lang="en-US" sz="1800" dirty="0" err="1"/>
              <a:t>tốt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số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số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</a:t>
            </a:r>
            <a:r>
              <a:rPr lang="en-US" sz="1800" dirty="0" err="1"/>
              <a:t>quần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, số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thì </a:t>
            </a:r>
            <a:r>
              <a:rPr lang="en-US" sz="1800" dirty="0" err="1"/>
              <a:t>lời</a:t>
            </a:r>
            <a:r>
              <a:rPr lang="en-US" sz="1800" dirty="0"/>
              <a:t> giải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, nhưng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giải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lâu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0626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4633</TotalTime>
  <Words>637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Tối ưu hóa</vt:lpstr>
      <vt:lpstr>Traveling Salesman Problem</vt:lpstr>
      <vt:lpstr>Phương pháp giải quyết bài toán</vt:lpstr>
      <vt:lpstr>Phương pháp giải quyết bài toán</vt:lpstr>
      <vt:lpstr>Mục đích thí nghiệm</vt:lpstr>
      <vt:lpstr>Thực nghiệm</vt:lpstr>
      <vt:lpstr>Thực nghiệm</vt:lpstr>
      <vt:lpstr>Thực nghiệm</vt:lpstr>
      <vt:lpstr>Đánh giá và 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Tối ưu hóa</dc:title>
  <dc:creator>Quang Nguyễn Minh</dc:creator>
  <cp:lastModifiedBy>Quang Nguyễn Minh</cp:lastModifiedBy>
  <cp:revision>26</cp:revision>
  <dcterms:created xsi:type="dcterms:W3CDTF">2023-10-13T17:13:25Z</dcterms:created>
  <dcterms:modified xsi:type="dcterms:W3CDTF">2023-11-13T08:07:17Z</dcterms:modified>
</cp:coreProperties>
</file>