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3"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0" name="Slide Image Placeholder 1"/>
          <p:cNvSpPr>
            <a:spLocks noChangeAspect="1" noRot="1" noGrp="1"/>
          </p:cNvSpPr>
          <p:nvPr>
            <p:ph type="sldImg"/>
          </p:nvPr>
        </p:nvSpPr>
        <p:spPr/>
      </p:sp>
      <p:sp>
        <p:nvSpPr>
          <p:cNvPr id="1048661" name="Notes Placeholder 2"/>
          <p:cNvSpPr>
            <a:spLocks noGrp="1"/>
          </p:cNvSpPr>
          <p:nvPr>
            <p:ph type="body" idx="1"/>
          </p:nvPr>
        </p:nvSpPr>
        <p:spPr/>
        <p:txBody>
          <a:bodyPr/>
          <a:p>
            <a:endParaRPr dirty="0" lang="en-IN"/>
          </a:p>
        </p:txBody>
      </p:sp>
      <p:sp>
        <p:nvSpPr>
          <p:cNvPr id="104866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48"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5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5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76299" y="990600"/>
            <a:ext cx="1743075" cy="1333500"/>
            <a:chOff x="742950" y="1104900"/>
            <a:chExt cx="1743075" cy="1333500"/>
          </a:xfrm>
        </p:grpSpPr>
        <p:sp>
          <p:nvSpPr>
            <p:cNvPr id="104865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7"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8"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9" name="TextBox 13"/>
          <p:cNvSpPr txBox="1"/>
          <p:nvPr/>
        </p:nvSpPr>
        <p:spPr>
          <a:xfrm>
            <a:off x="2554542" y="3314150"/>
            <a:ext cx="8610600" cy="2148839"/>
          </a:xfrm>
          <a:prstGeom prst="rect"/>
          <a:noFill/>
        </p:spPr>
        <p:txBody>
          <a:bodyPr anchor="t" bIns="45720" lIns="91440" rIns="91440" rtlCol="0" tIns="45720" wrap="square">
            <a:spAutoFit/>
          </a:bodyPr>
          <a:p>
            <a:r>
              <a:rPr dirty="0" sz="2400" lang="en-US"/>
              <a:t>STUDENT NAME: </a:t>
            </a:r>
            <a:r>
              <a:rPr altLang="en-IN" dirty="0" sz="2400" lang="en-US"/>
              <a:t>k</a:t>
            </a:r>
            <a:r>
              <a:rPr altLang="en-IN" dirty="0" sz="2400" lang="en-US"/>
              <a:t>.</a:t>
            </a:r>
            <a:r>
              <a:rPr altLang="en-IN" dirty="0" sz="2400" lang="en-US"/>
              <a:t> </a:t>
            </a:r>
            <a:r>
              <a:rPr altLang="en-IN" dirty="0" sz="2400" lang="en-US"/>
              <a:t>R</a:t>
            </a:r>
            <a:r>
              <a:rPr altLang="en-IN" dirty="0" sz="2400" lang="en-US"/>
              <a:t>a</a:t>
            </a:r>
            <a:r>
              <a:rPr altLang="en-IN" dirty="0" sz="2400" lang="en-US"/>
              <a:t>m</a:t>
            </a:r>
            <a:r>
              <a:rPr altLang="en-IN" dirty="0" sz="2400" lang="en-US"/>
              <a:t>ya</a:t>
            </a:r>
            <a:endParaRPr altLang="en-US" lang="zh-CN"/>
          </a:p>
          <a:p>
            <a:r>
              <a:rPr dirty="0" sz="2400" lang="en-US"/>
              <a:t>REGISTER NO AND NMID: </a:t>
            </a:r>
            <a:r>
              <a:rPr altLang="en-IN" dirty="0" sz="2400" lang="en-US"/>
              <a:t>2</a:t>
            </a:r>
            <a:r>
              <a:rPr altLang="en-IN" dirty="0" sz="2400" lang="en-US"/>
              <a:t>4</a:t>
            </a:r>
            <a:r>
              <a:rPr altLang="en-IN" dirty="0" sz="2400" lang="en-US"/>
              <a:t>2</a:t>
            </a:r>
            <a:r>
              <a:rPr altLang="en-IN" dirty="0" sz="2400" lang="en-US"/>
              <a:t>2</a:t>
            </a:r>
            <a:r>
              <a:rPr altLang="en-IN" dirty="0" sz="2400" lang="en-US"/>
              <a:t>k</a:t>
            </a:r>
            <a:r>
              <a:rPr altLang="en-IN" dirty="0" sz="2400" lang="en-US"/>
              <a:t>1</a:t>
            </a:r>
            <a:r>
              <a:rPr altLang="en-IN" dirty="0" sz="2400" lang="en-US"/>
              <a:t>6</a:t>
            </a:r>
            <a:r>
              <a:rPr altLang="en-IN" dirty="0" sz="2400" lang="en-US"/>
              <a:t>7</a:t>
            </a:r>
            <a:r>
              <a:rPr altLang="en-IN" dirty="0" sz="2400" lang="en-US"/>
              <a:t>5</a:t>
            </a:r>
            <a:endParaRPr dirty="0" sz="2400" lang="en-US">
              <a:cs typeface="Calibri"/>
            </a:endParaRPr>
          </a:p>
          <a:p>
            <a:r>
              <a:rPr dirty="0" sz="2400" lang="en-US"/>
              <a:t>DEPARTME</a:t>
            </a:r>
            <a:r>
              <a:rPr dirty="0" sz="2400" lang="en-US"/>
              <a:t>NT: </a:t>
            </a:r>
            <a:r>
              <a:rPr altLang="en-IN" dirty="0" sz="2400" lang="en-US"/>
              <a:t>B</a:t>
            </a:r>
            <a:r>
              <a:rPr altLang="en-IN" dirty="0" sz="2400" lang="en-US"/>
              <a:t>S</a:t>
            </a:r>
            <a:r>
              <a:rPr altLang="en-IN" dirty="0" sz="2400" lang="en-US"/>
              <a:t>C</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ter</a:t>
            </a:r>
            <a:r>
              <a:rPr altLang="en-IN" dirty="0" sz="2400" lang="en-US"/>
              <a:t> </a:t>
            </a:r>
            <a:r>
              <a:rPr altLang="en-IN" dirty="0" sz="2400" lang="en-US"/>
              <a:t>s</a:t>
            </a:r>
            <a:r>
              <a:rPr altLang="en-IN" dirty="0" sz="2400" lang="en-US"/>
              <a:t>cience</a:t>
            </a:r>
            <a:endParaRPr altLang="en-US" lang="zh-CN"/>
          </a:p>
          <a:p>
            <a:r>
              <a:rPr dirty="0" sz="2400" lang="en-US"/>
              <a:t>COLLEGE: COLLEGE/ UNIVERSITY</a:t>
            </a:r>
          </a:p>
          <a:p>
            <a:r>
              <a:rPr dirty="0" sz="2400" lang="en-US"/>
              <a:t>           </a:t>
            </a:r>
            <a:r>
              <a:rPr altLang="en-IN" dirty="0" sz="2400" lang="en-US"/>
              <a:t>S</a:t>
            </a:r>
            <a:r>
              <a:rPr altLang="en-IN" dirty="0" sz="2400" lang="en-US"/>
              <a:t>H</a:t>
            </a:r>
            <a:r>
              <a:rPr altLang="en-IN" dirty="0" sz="2400" lang="en-US"/>
              <a:t>R</a:t>
            </a:r>
            <a:r>
              <a:rPr altLang="en-IN" dirty="0" sz="2400" lang="en-US"/>
              <a:t>I</a:t>
            </a:r>
            <a:r>
              <a:rPr altLang="en-IN" dirty="0" sz="2400" lang="en-US"/>
              <a:t> </a:t>
            </a:r>
            <a:r>
              <a:rPr altLang="en-IN" dirty="0" sz="2400" lang="en-US"/>
              <a:t>N</a:t>
            </a:r>
            <a:r>
              <a:rPr altLang="en-IN" dirty="0" sz="2400" lang="en-US"/>
              <a:t>E</a:t>
            </a:r>
            <a:r>
              <a:rPr altLang="en-IN" dirty="0" sz="2400" lang="en-US"/>
              <a:t>H</a:t>
            </a:r>
            <a:r>
              <a:rPr altLang="en-IN" dirty="0" sz="2400" lang="en-US"/>
              <a:t>R</a:t>
            </a:r>
            <a:r>
              <a:rPr altLang="en-IN" dirty="0" sz="2400" lang="en-US"/>
              <a:t>U</a:t>
            </a:r>
            <a:r>
              <a:rPr altLang="en-IN" dirty="0" sz="2400" lang="en-US"/>
              <a:t> </a:t>
            </a:r>
            <a:r>
              <a:rPr altLang="en-IN" dirty="0" sz="2400" lang="en-US"/>
              <a:t>M</a:t>
            </a:r>
            <a:r>
              <a:rPr altLang="en-IN" dirty="0" sz="2400" lang="en-US"/>
              <a:t>A</a:t>
            </a:r>
            <a:r>
              <a:rPr altLang="en-IN" dirty="0" sz="2400" lang="en-US"/>
              <a:t>H</a:t>
            </a:r>
            <a:r>
              <a:rPr altLang="en-IN" dirty="0" sz="2400" lang="en-US"/>
              <a:t>A</a:t>
            </a:r>
            <a:r>
              <a:rPr altLang="en-IN" dirty="0" sz="2400" lang="en-US"/>
              <a:t> </a:t>
            </a:r>
            <a:r>
              <a:rPr altLang="en-IN" dirty="0" sz="2400" lang="en-US"/>
              <a:t>V</a:t>
            </a:r>
            <a:r>
              <a:rPr altLang="en-IN" dirty="0" sz="2400" lang="en-US"/>
              <a:t>I</a:t>
            </a:r>
            <a:r>
              <a:rPr altLang="en-IN" dirty="0" sz="2400" lang="en-US"/>
              <a:t>D</a:t>
            </a:r>
            <a:r>
              <a:rPr altLang="en-IN" dirty="0" sz="2400" lang="en-US"/>
              <a:t>Y</a:t>
            </a:r>
            <a:r>
              <a:rPr altLang="en-IN" dirty="0" sz="2400" lang="en-US"/>
              <a:t>A</a:t>
            </a:r>
            <a:r>
              <a:rPr altLang="en-IN" dirty="0" sz="2400" lang="en-US"/>
              <a:t>L</a:t>
            </a:r>
            <a:r>
              <a:rPr altLang="en-IN" dirty="0" sz="2400" lang="en-US"/>
              <a:t>A</a:t>
            </a:r>
            <a:r>
              <a:rPr altLang="en-IN" dirty="0" sz="2400" lang="en-US"/>
              <a:t>Y</a:t>
            </a:r>
            <a:r>
              <a:rPr altLang="en-IN" dirty="0" sz="2400" lang="en-US"/>
              <a:t>A</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AND</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NCE</a:t>
            </a:r>
            <a:r>
              <a:rPr altLang="en-IN" dirty="0" sz="2400" lang="en-US"/>
              <a:t> </a:t>
            </a:r>
            <a:r>
              <a:rPr altLang="en-IN" dirty="0" sz="2400" lang="en-US"/>
              <a:t>/</a:t>
            </a:r>
            <a:r>
              <a:rPr altLang="en-IN" dirty="0" sz="2400" lang="en-US"/>
              <a:t>B</a:t>
            </a:r>
            <a:r>
              <a:rPr altLang="en-IN" dirty="0" sz="2400" lang="en-US"/>
              <a:t>H</a:t>
            </a:r>
            <a:r>
              <a:rPr altLang="en-IN" dirty="0" sz="2400" lang="en-US"/>
              <a:t>A</a:t>
            </a:r>
            <a:r>
              <a:rPr altLang="en-IN" dirty="0" sz="2400" lang="en-US"/>
              <a:t>R</a:t>
            </a:r>
            <a:r>
              <a:rPr altLang="en-IN" dirty="0" sz="2400" lang="en-US"/>
              <a:t>A</a:t>
            </a:r>
            <a:r>
              <a:rPr altLang="en-IN" dirty="0" sz="2400" lang="en-US"/>
              <a:t>T</a:t>
            </a:r>
            <a:r>
              <a:rPr altLang="en-IN" dirty="0" sz="2400" lang="en-US"/>
              <a:t>H</a:t>
            </a:r>
            <a:r>
              <a:rPr altLang="en-IN" dirty="0" sz="2400" lang="en-US"/>
              <a:t>I</a:t>
            </a:r>
            <a:r>
              <a:rPr altLang="en-IN" dirty="0" sz="2400" lang="en-US"/>
              <a:t>A</a:t>
            </a:r>
            <a:r>
              <a:rPr altLang="en-IN" dirty="0" sz="2400" lang="en-US"/>
              <a:t>R</a:t>
            </a:r>
            <a:r>
              <a:rPr altLang="en-IN" dirty="0" sz="2400" lang="en-US"/>
              <a:t> </a:t>
            </a:r>
            <a:r>
              <a:rPr altLang="en-IN" dirty="0" sz="2400" lang="en-US"/>
              <a:t>U</a:t>
            </a:r>
            <a:r>
              <a:rPr altLang="en-IN" dirty="0" sz="2400" lang="en-US"/>
              <a:t>N</a:t>
            </a:r>
            <a:r>
              <a:rPr altLang="en-IN" dirty="0" sz="2400" lang="en-US"/>
              <a:t>I</a:t>
            </a:r>
            <a:r>
              <a:rPr altLang="en-IN" dirty="0" sz="2400" lang="en-US"/>
              <a:t>V</a:t>
            </a:r>
            <a:r>
              <a:rPr altLang="en-IN" dirty="0" sz="2400" lang="en-US"/>
              <a:t>E</a:t>
            </a:r>
            <a:r>
              <a:rPr altLang="en-IN" dirty="0" sz="2400" lang="en-US"/>
              <a:t>RSITY</a:t>
            </a:r>
            <a:r>
              <a:rPr altLang="en-IN"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134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6" name=""/>
          <p:cNvSpPr txBox="1"/>
          <p:nvPr/>
        </p:nvSpPr>
        <p:spPr>
          <a:xfrm>
            <a:off x="3385946" y="1473834"/>
            <a:ext cx="4572000" cy="4422140"/>
          </a:xfrm>
          <a:prstGeom prst="rect"/>
        </p:spPr>
        <p:txBody>
          <a:bodyPr rtlCol="0" wrap="square">
            <a:spAutoFit/>
          </a:bodyPr>
          <a:p>
            <a:r>
              <a:rPr sz="2800" lang="en-IN">
                <a:solidFill>
                  <a:srgbClr val="000000"/>
                </a:solidFill>
              </a:rPr>
              <a:t>Example Usage:
Light Mode: Clean white interface
Dark Mode: Eye-friendly dark theme for night use
(Insert screenshots of your app in both light and dark modes here)</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6864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7" name=""/>
          <p:cNvSpPr txBox="1"/>
          <p:nvPr/>
        </p:nvSpPr>
        <p:spPr>
          <a:xfrm>
            <a:off x="476398" y="1857374"/>
            <a:ext cx="4572000" cy="4028440"/>
          </a:xfrm>
          <a:prstGeom prst="rect"/>
        </p:spPr>
        <p:txBody>
          <a:bodyPr rtlCol="0" wrap="square">
            <a:spAutoFit/>
          </a:bodyPr>
          <a:p>
            <a:r>
              <a:rPr sz="2800" lang="en-IN">
                <a:solidFill>
                  <a:srgbClr val="000000"/>
                </a:solidFill>
              </a:rPr>
              <a:t>The project delivers a simple, effective, and user-friendly task management solution. It combines minimalistic design with essential functionality while ensuring performance and persistence, making it suitable for personal productivity.</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1" name="object 17"/>
          <p:cNvSpPr txBox="1">
            <a:spLocks noGrp="1"/>
          </p:cNvSpPr>
          <p:nvPr>
            <p:ph type="title"/>
          </p:nvPr>
        </p:nvSpPr>
        <p:spPr>
          <a:xfrm>
            <a:off x="739775" y="829627"/>
            <a:ext cx="3909695" cy="4194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br>
              <a:rPr altLang="en-IN" dirty="0" sz="4250" lang="en-US" spc="25"/>
            </a:br>
            <a:br>
              <a:rPr altLang="en-IN" dirty="0" sz="4250" lang="en-US" spc="25"/>
            </a:br>
            <a:br>
              <a:rPr altLang="en-IN" dirty="0" sz="4250" lang="en-US" spc="25"/>
            </a:br>
            <a:br>
              <a:rPr altLang="en-IN" dirty="0" sz="4250" lang="en-US" spc="25"/>
            </a:br>
            <a:r>
              <a:rPr altLang="en-IN" dirty="0" sz="4250" lang="en-US" spc="25"/>
              <a:t>T</a:t>
            </a:r>
            <a:r>
              <a:rPr altLang="en-IN" dirty="0" sz="4250" lang="en-US" spc="25"/>
              <a:t>o</a:t>
            </a:r>
            <a:r>
              <a:rPr altLang="en-IN" dirty="0" sz="4250" lang="en-US" spc="25"/>
              <a:t>-</a:t>
            </a:r>
            <a:r>
              <a:rPr altLang="en-IN" dirty="0" sz="4250" lang="en-US" spc="25"/>
              <a:t>D</a:t>
            </a:r>
            <a:r>
              <a:rPr altLang="en-IN" dirty="0" sz="4250" lang="en-US" spc="25"/>
              <a:t>o</a:t>
            </a:r>
            <a:r>
              <a:rPr altLang="en-IN" dirty="0" sz="4250" lang="en-US" spc="25"/>
              <a:t> </a:t>
            </a:r>
            <a:r>
              <a:rPr altLang="en-IN" dirty="0" sz="4250" lang="en-US" spc="25"/>
              <a:t>L</a:t>
            </a:r>
            <a:r>
              <a:rPr altLang="en-IN" dirty="0" sz="4250" lang="en-US" spc="25"/>
              <a:t>i</a:t>
            </a:r>
            <a:r>
              <a:rPr altLang="en-IN" dirty="0" sz="4250" lang="en-US" spc="25"/>
              <a:t>s</a:t>
            </a:r>
            <a:r>
              <a:rPr altLang="en-IN" dirty="0" sz="4250" lang="en-US" spc="25"/>
              <a:t>t</a:t>
            </a:r>
            <a:r>
              <a:rPr altLang="en-IN" dirty="0" sz="4250" lang="en-US" spc="25"/>
              <a:t> </a:t>
            </a:r>
            <a:r>
              <a:rPr altLang="en-IN" dirty="0" sz="4250" lang="en-US" spc="25"/>
              <a:t>with</a:t>
            </a:r>
            <a:r>
              <a:rPr altLang="en-IN" dirty="0" sz="4250" lang="en-US" spc="25"/>
              <a:t> </a:t>
            </a:r>
            <a:r>
              <a:rPr altLang="en-IN" dirty="0" sz="4250" lang="en-US" spc="25"/>
              <a:t>dark</a:t>
            </a:r>
            <a:r>
              <a:rPr altLang="en-IN" dirty="0" sz="4250" lang="en-US" spc="25"/>
              <a:t> </a:t>
            </a:r>
            <a:r>
              <a:rPr altLang="en-IN" dirty="0" sz="4250" lang="en-US" spc="25"/>
              <a:t>mode</a:t>
            </a:r>
            <a:r>
              <a:rPr altLang="en-IN" dirty="0" sz="4250" lang="en-US" spc="25"/>
              <a:t> </a:t>
            </a:r>
            <a:endParaRPr sz="4250"/>
          </a:p>
        </p:txBody>
      </p:sp>
      <p:grpSp>
        <p:nvGrpSpPr>
          <p:cNvPr id="30"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2"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0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0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1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19" name="object 21"/>
          <p:cNvSpPr txBox="1">
            <a:spLocks noGrp="1"/>
          </p:cNvSpPr>
          <p:nvPr>
            <p:ph type="title"/>
          </p:nvPr>
        </p:nvSpPr>
        <p:spPr>
          <a:xfrm>
            <a:off x="739775" y="445388"/>
            <a:ext cx="2357120" cy="1359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0"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1" name="TextBox 22"/>
          <p:cNvSpPr txBox="1"/>
          <p:nvPr/>
        </p:nvSpPr>
        <p:spPr>
          <a:xfrm>
            <a:off x="2509807" y="1041533"/>
            <a:ext cx="5029200" cy="44221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7991475" y="2933700"/>
            <a:ext cx="2762250" cy="3257550"/>
            <a:chOff x="7991475" y="2933700"/>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834072" y="575055"/>
            <a:ext cx="5636895" cy="12103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a:off x="423987" y="2556509"/>
            <a:ext cx="6457063" cy="3634740"/>
          </a:xfrm>
          <a:prstGeom prst="rect"/>
        </p:spPr>
        <p:txBody>
          <a:bodyPr rtlCol="0" wrap="square">
            <a:spAutoFit/>
          </a:bodyPr>
          <a:p>
            <a:r>
              <a:rPr sz="2800" lang="en-IN">
                <a:solidFill>
                  <a:srgbClr val="000000"/>
                </a:solidFill>
              </a:rPr>
              <a:t>Managing daily tasks effectively can be challenging without a proper system. Users often need a simple, fast, and visually appealing tool to keep track of tasks, prioritize them, and mark progress efficiently. Most complex task apps are bloated or require sign-ups, which is not ideal for minimal use cases.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grpSp>
        <p:nvGrpSpPr>
          <p:cNvPr id="23" name="object 2"/>
          <p:cNvGrpSpPr/>
          <p:nvPr/>
        </p:nvGrpSpPr>
        <p:grpSpPr>
          <a:xfrm>
            <a:off x="8658225" y="2647950"/>
            <a:ext cx="3533775" cy="3810000"/>
            <a:chOff x="8658225" y="2647950"/>
            <a:chExt cx="3533775" cy="3810000"/>
          </a:xfrm>
        </p:grpSpPr>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0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7"/>
          <p:cNvSpPr txBox="1">
            <a:spLocks noGrp="1"/>
          </p:cNvSpPr>
          <p:nvPr>
            <p:ph type="title"/>
          </p:nvPr>
        </p:nvSpPr>
        <p:spPr>
          <a:xfrm>
            <a:off x="739775" y="829627"/>
            <a:ext cx="5263515" cy="1210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4"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a:off x="533400" y="2145029"/>
            <a:ext cx="4572000" cy="4815840"/>
          </a:xfrm>
          <a:prstGeom prst="rect"/>
        </p:spPr>
        <p:txBody>
          <a:bodyPr rtlCol="0" wrap="square">
            <a:spAutoFit/>
          </a:bodyPr>
          <a:p>
            <a:r>
              <a:rPr sz="2800" lang="en-IN">
                <a:solidFill>
                  <a:srgbClr val="000000"/>
                </a:solidFill>
              </a:rPr>
              <a:t>This project is a lightweight, single-file To-Do application with a dark mode toggle. It enables users to create, edit, delete, and mark tasks as completed. Tasks and theme preferences are saved in the browser's localStorage, ensuring persistence even after page reloads.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699452" y="891793"/>
            <a:ext cx="5014595" cy="930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6"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2" name=""/>
          <p:cNvSpPr txBox="1"/>
          <p:nvPr/>
        </p:nvSpPr>
        <p:spPr>
          <a:xfrm>
            <a:off x="699452" y="2042160"/>
            <a:ext cx="4572000" cy="4815840"/>
          </a:xfrm>
          <a:prstGeom prst="rect"/>
        </p:spPr>
        <p:txBody>
          <a:bodyPr rtlCol="0" wrap="square">
            <a:spAutoFit/>
          </a:bodyPr>
          <a:p>
            <a:r>
              <a:rPr sz="2800" lang="en-IN">
                <a:solidFill>
                  <a:srgbClr val="000000"/>
                </a:solidFill>
              </a:rPr>
              <a:t>Students – to manage assignments and study plans
Professionals – to track daily work tasks and reminders
General Users – anyone needing a minimal and clean task management tool</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6"/>
          <p:cNvSpPr txBox="1">
            <a:spLocks noGrp="1"/>
          </p:cNvSpPr>
          <p:nvPr>
            <p:ph type="title"/>
          </p:nvPr>
        </p:nvSpPr>
        <p:spPr>
          <a:xfrm>
            <a:off x="558165" y="857885"/>
            <a:ext cx="9763125" cy="5340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3" name=""/>
          <p:cNvSpPr txBox="1"/>
          <p:nvPr/>
        </p:nvSpPr>
        <p:spPr>
          <a:xfrm>
            <a:off x="4195878" y="1476375"/>
            <a:ext cx="4557864" cy="5996940"/>
          </a:xfrm>
          <a:prstGeom prst="rect"/>
        </p:spPr>
        <p:txBody>
          <a:bodyPr rtlCol="0" wrap="square">
            <a:spAutoFit/>
          </a:bodyPr>
          <a:p>
            <a:r>
              <a:rPr sz="2800" lang="en-IN">
                <a:solidFill>
                  <a:srgbClr val="000000"/>
                </a:solidFill>
              </a:rPr>
              <a:t>HTML5 – for structure
CSS3 – for styling (light and dark themes)
JavaScript (ES6) – for task logic and interactivity
LocalStorage API – for saving tasks and theme preferences locally
Responsive Design – for usability on mobile and desktop devices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5721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
          <p:cNvSpPr txBox="1"/>
          <p:nvPr/>
        </p:nvSpPr>
        <p:spPr>
          <a:xfrm>
            <a:off x="1011344" y="753741"/>
            <a:ext cx="4572000" cy="6390640"/>
          </a:xfrm>
          <a:prstGeom prst="rect"/>
        </p:spPr>
        <p:txBody>
          <a:bodyPr rtlCol="0" wrap="square">
            <a:spAutoFit/>
          </a:bodyPr>
          <a:p>
            <a:r>
              <a:rPr sz="2800" lang="en-IN">
                <a:solidFill>
                  <a:srgbClr val="000000"/>
                </a:solidFill>
              </a:rPr>
              <a:t>Minimal card-based UI for readability and simplicity
Dark and light themes with smooth switching
Grid layout for task list items with action buttons
Center-aligned app for a clean, distraction-free interface
Rounded corners and shadows to create a modern, friendly design</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673101"/>
          </a:xfrm>
        </p:spPr>
        <p:txBody>
          <a:bodyPr/>
          <a:p>
            <a:r>
              <a:rPr dirty="0" lang="en-IN"/>
              <a:t>FEATURES AND FUNCTIONALITY</a:t>
            </a:r>
          </a:p>
        </p:txBody>
      </p:sp>
      <p:sp>
        <p:nvSpPr>
          <p:cNvPr id="1048705" name=""/>
          <p:cNvSpPr txBox="1"/>
          <p:nvPr/>
        </p:nvSpPr>
        <p:spPr>
          <a:xfrm>
            <a:off x="401805" y="1058545"/>
            <a:ext cx="8508210" cy="5996940"/>
          </a:xfrm>
          <a:prstGeom prst="rect"/>
        </p:spPr>
        <p:txBody>
          <a:bodyPr rtlCol="0" wrap="square">
            <a:spAutoFit/>
          </a:bodyPr>
          <a:p>
            <a:r>
              <a:rPr sz="2800" lang="en-IN">
                <a:solidFill>
                  <a:srgbClr val="000000"/>
                </a:solidFill>
              </a:rPr>
              <a:t>➕ Add New Tasks using input box or Enter key
🖊 Edit Existing Tasks via prompt edit
✅ Mark Tasks as Complete with a checkbox toggle
🗑 Delete Tasks easily with a delete button
🌙 Dark Mode Toggle for better usability in low-light environments
💾 LocalStorage Persistence for tasks and theme
📊 Real-Time Stats showing total and completed tasks dynamically</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2025-09-01T08:40:19Z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1622a4eeb340434791aaba47206ae365</vt:lpwstr>
  </property>
</Properties>
</file>