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C00791-BC95-4F09-8669-088F0C393B91}" type="datetimeFigureOut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E9F9E5-FC90-4C45-822A-988CBFB474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Bugais</a:t>
            </a:r>
            <a:r>
              <a:rPr lang="en-US" sz="2400" dirty="0" smtClean="0"/>
              <a:t>, Lady Kim</a:t>
            </a:r>
          </a:p>
          <a:p>
            <a:r>
              <a:rPr lang="en-US" sz="2400" dirty="0" err="1" smtClean="0"/>
              <a:t>Domalanta</a:t>
            </a:r>
            <a:r>
              <a:rPr lang="en-US" sz="2400" dirty="0" smtClean="0"/>
              <a:t>, Kemp</a:t>
            </a:r>
          </a:p>
          <a:p>
            <a:r>
              <a:rPr lang="en-US" sz="2400" dirty="0" err="1" smtClean="0"/>
              <a:t>Dumandal</a:t>
            </a:r>
            <a:r>
              <a:rPr lang="en-US" sz="2400" dirty="0" smtClean="0"/>
              <a:t>, </a:t>
            </a:r>
            <a:r>
              <a:rPr lang="en-US" sz="2400" dirty="0" err="1" smtClean="0"/>
              <a:t>Krisa</a:t>
            </a:r>
            <a:r>
              <a:rPr lang="en-US" sz="2400" dirty="0" smtClean="0"/>
              <a:t> Joy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556552_514236821926916_558661213_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328" b="12328"/>
          <a:stretch>
            <a:fillRect/>
          </a:stretch>
        </p:blipFill>
        <p:spPr/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interaction_overview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r="13951" b="38602"/>
          <a:stretch>
            <a:fillRect/>
          </a:stretch>
        </p:blipFill>
        <p:spPr>
          <a:xfrm>
            <a:off x="304800" y="304800"/>
            <a:ext cx="849185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timing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8763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packag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6675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216128_514234861927112_465755432_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476" b="5476"/>
          <a:stretch>
            <a:fillRect/>
          </a:stretch>
        </p:blipFill>
        <p:spPr/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usecas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610600" cy="41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activity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610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lass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798" b="5798"/>
          <a:stretch>
            <a:fillRect/>
          </a:stretch>
        </p:blipFill>
        <p:spPr/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tat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8710" b="8710"/>
          <a:stretch>
            <a:fillRect/>
          </a:stretch>
        </p:blipFill>
        <p:spPr/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523277_514235215260410_2087616606_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6152" b="6152"/>
          <a:stretch>
            <a:fillRect/>
          </a:stretch>
        </p:blipFill>
        <p:spPr/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interactio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0691" b="10691"/>
          <a:stretch>
            <a:fillRect/>
          </a:stretch>
        </p:blipFill>
        <p:spPr/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0" y="5105400"/>
            <a:ext cx="1752600" cy="1066800"/>
          </a:xfrm>
        </p:spPr>
        <p:txBody>
          <a:bodyPr/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equenc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7162800" cy="624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communicatio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7924800" cy="644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971800"/>
            <a:ext cx="2590800" cy="1231838"/>
          </a:xfrm>
        </p:spPr>
        <p:txBody>
          <a:bodyPr/>
          <a:lstStyle/>
          <a:p>
            <a:r>
              <a:rPr lang="en-US" dirty="0" smtClean="0"/>
              <a:t>Communication</a:t>
            </a:r>
            <a:br>
              <a:rPr lang="en-US" dirty="0" smtClean="0"/>
            </a:br>
            <a:r>
              <a:rPr lang="en-US" dirty="0" smtClean="0"/>
              <a:t>Diagra</a:t>
            </a:r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</TotalTime>
  <Words>39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UML Diagrams</vt:lpstr>
      <vt:lpstr>Use Case Diagram</vt:lpstr>
      <vt:lpstr>Activity Diagram</vt:lpstr>
      <vt:lpstr>Class Diagram</vt:lpstr>
      <vt:lpstr>State Transition Diagram</vt:lpstr>
      <vt:lpstr>Deployment Diagram</vt:lpstr>
      <vt:lpstr>Interaction Diagram</vt:lpstr>
      <vt:lpstr>Sequence Diagram</vt:lpstr>
      <vt:lpstr>Communication Diagram</vt:lpstr>
      <vt:lpstr>Composite structure</vt:lpstr>
      <vt:lpstr>Interaction overview</vt:lpstr>
      <vt:lpstr>Timing Diagram</vt:lpstr>
      <vt:lpstr>Package Diagram</vt:lpstr>
      <vt:lpstr>Component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Dumandal</dc:creator>
  <cp:lastModifiedBy>Dumandal</cp:lastModifiedBy>
  <cp:revision>2</cp:revision>
  <dcterms:created xsi:type="dcterms:W3CDTF">2012-08-29T21:47:08Z</dcterms:created>
  <dcterms:modified xsi:type="dcterms:W3CDTF">2012-08-29T23:27:06Z</dcterms:modified>
</cp:coreProperties>
</file>