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9" r:id="rId2"/>
    <p:sldId id="268" r:id="rId3"/>
    <p:sldId id="262" r:id="rId4"/>
    <p:sldId id="290" r:id="rId5"/>
    <p:sldId id="276" r:id="rId6"/>
    <p:sldId id="272" r:id="rId7"/>
    <p:sldId id="275" r:id="rId8"/>
    <p:sldId id="292" r:id="rId9"/>
    <p:sldId id="279" r:id="rId10"/>
    <p:sldId id="291" r:id="rId11"/>
    <p:sldId id="277" r:id="rId12"/>
    <p:sldId id="280" r:id="rId13"/>
    <p:sldId id="288" r:id="rId14"/>
    <p:sldId id="287" r:id="rId15"/>
    <p:sldId id="293" r:id="rId16"/>
    <p:sldId id="265" r:id="rId17"/>
    <p:sldId id="258" r:id="rId18"/>
    <p:sldId id="261" r:id="rId19"/>
    <p:sldId id="29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2AEE61F-FA31-D6BE-E1BB-8E94735996E2}" name="隆晃 野村" initials="隆野" userId="e90595efdf124ad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6124A8-53EE-4C74-9EE8-7AE73E0D7836}" v="2368" dt="2023-10-27T02:03:22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15" autoAdjust="0"/>
    <p:restoredTop sz="94660"/>
  </p:normalViewPr>
  <p:slideViewPr>
    <p:cSldViewPr snapToGrid="0">
      <p:cViewPr>
        <p:scale>
          <a:sx n="46" d="100"/>
          <a:sy n="46" d="100"/>
        </p:scale>
        <p:origin x="32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隆晃 野村" userId="e90595efdf124adf" providerId="LiveId" clId="{32A7063F-14D3-4CC9-B3FF-9CD78FB0A0DA}"/>
    <pc:docChg chg="undo redo custSel addSld delSld modSld sldOrd">
      <pc:chgData name="隆晃 野村" userId="e90595efdf124adf" providerId="LiveId" clId="{32A7063F-14D3-4CC9-B3FF-9CD78FB0A0DA}" dt="2023-10-16T08:11:48.878" v="27377" actId="478"/>
      <pc:docMkLst>
        <pc:docMk/>
      </pc:docMkLst>
      <pc:sldChg chg="addSp delSp modSp del mod delDesignElem chgLayout">
        <pc:chgData name="隆晃 野村" userId="e90595efdf124adf" providerId="LiveId" clId="{32A7063F-14D3-4CC9-B3FF-9CD78FB0A0DA}" dt="2023-10-04T15:29:28.900" v="217" actId="47"/>
        <pc:sldMkLst>
          <pc:docMk/>
          <pc:sldMk cId="2818904312" sldId="256"/>
        </pc:sldMkLst>
        <pc:spChg chg="mod ord">
          <ac:chgData name="隆晃 野村" userId="e90595efdf124adf" providerId="LiveId" clId="{32A7063F-14D3-4CC9-B3FF-9CD78FB0A0DA}" dt="2023-10-04T15:29:22.043" v="216" actId="700"/>
          <ac:spMkLst>
            <pc:docMk/>
            <pc:sldMk cId="2818904312" sldId="256"/>
            <ac:spMk id="2" creationId="{34473E64-78CB-FC30-E939-D9A0BA4C7B33}"/>
          </ac:spMkLst>
        </pc:spChg>
        <pc:spChg chg="mod ord">
          <ac:chgData name="隆晃 野村" userId="e90595efdf124adf" providerId="LiveId" clId="{32A7063F-14D3-4CC9-B3FF-9CD78FB0A0DA}" dt="2023-10-04T15:29:22.043" v="216" actId="700"/>
          <ac:spMkLst>
            <pc:docMk/>
            <pc:sldMk cId="2818904312" sldId="256"/>
            <ac:spMk id="3" creationId="{90C8754F-9DA1-AAC6-5E80-60C7D151119C}"/>
          </ac:spMkLst>
        </pc:spChg>
        <pc:spChg chg="del">
          <ac:chgData name="隆晃 野村" userId="e90595efdf124adf" providerId="LiveId" clId="{32A7063F-14D3-4CC9-B3FF-9CD78FB0A0DA}" dt="2023-10-04T15:29:02.061" v="215" actId="26606"/>
          <ac:spMkLst>
            <pc:docMk/>
            <pc:sldMk cId="2818904312" sldId="256"/>
            <ac:spMk id="43" creationId="{9EA47B02-3E97-4A98-B862-97EE1CC87C95}"/>
          </ac:spMkLst>
        </pc:spChg>
        <pc:spChg chg="add del">
          <ac:chgData name="隆晃 野村" userId="e90595efdf124adf" providerId="LiveId" clId="{32A7063F-14D3-4CC9-B3FF-9CD78FB0A0DA}" dt="2023-10-04T15:29:22.043" v="216" actId="700"/>
          <ac:spMkLst>
            <pc:docMk/>
            <pc:sldMk cId="2818904312" sldId="256"/>
            <ac:spMk id="74" creationId="{14836A48-4CAC-4A40-97EB-8ACA9B26A98A}"/>
          </ac:spMkLst>
        </pc:spChg>
        <pc:grpChg chg="del">
          <ac:chgData name="隆晃 野村" userId="e90595efdf124adf" providerId="LiveId" clId="{32A7063F-14D3-4CC9-B3FF-9CD78FB0A0DA}" dt="2023-10-04T15:29:02.061" v="215" actId="26606"/>
          <ac:grpSpMkLst>
            <pc:docMk/>
            <pc:sldMk cId="2818904312" sldId="256"/>
            <ac:grpSpMk id="45" creationId="{28BCFD01-4C19-442B-9D62-488465ECE537}"/>
          </ac:grpSpMkLst>
        </pc:grpChg>
        <pc:grpChg chg="del">
          <ac:chgData name="隆晃 野村" userId="e90595efdf124adf" providerId="LiveId" clId="{32A7063F-14D3-4CC9-B3FF-9CD78FB0A0DA}" dt="2023-10-04T15:29:02.061" v="215" actId="26606"/>
          <ac:grpSpMkLst>
            <pc:docMk/>
            <pc:sldMk cId="2818904312" sldId="256"/>
            <ac:grpSpMk id="66" creationId="{80DA3A6B-9E3F-476D-9737-456E7221B244}"/>
          </ac:grpSpMkLst>
        </pc:grpChg>
        <pc:grpChg chg="add del">
          <ac:chgData name="隆晃 野村" userId="e90595efdf124adf" providerId="LiveId" clId="{32A7063F-14D3-4CC9-B3FF-9CD78FB0A0DA}" dt="2023-10-04T15:29:22.043" v="216" actId="700"/>
          <ac:grpSpMkLst>
            <pc:docMk/>
            <pc:sldMk cId="2818904312" sldId="256"/>
            <ac:grpSpMk id="76" creationId="{6890A515-B90B-43BC-876F-580D2FC47EC0}"/>
          </ac:grpSpMkLst>
        </pc:grpChg>
        <pc:grpChg chg="add del">
          <ac:chgData name="隆晃 野村" userId="e90595efdf124adf" providerId="LiveId" clId="{32A7063F-14D3-4CC9-B3FF-9CD78FB0A0DA}" dt="2023-10-04T15:29:22.043" v="216" actId="700"/>
          <ac:grpSpMkLst>
            <pc:docMk/>
            <pc:sldMk cId="2818904312" sldId="256"/>
            <ac:grpSpMk id="97" creationId="{99502C85-D694-4534-81D2-BE2E526122E1}"/>
          </ac:grpSpMkLst>
        </pc:grpChg>
        <pc:picChg chg="mod ord">
          <ac:chgData name="隆晃 野村" userId="e90595efdf124adf" providerId="LiveId" clId="{32A7063F-14D3-4CC9-B3FF-9CD78FB0A0DA}" dt="2023-10-04T15:29:02.061" v="215" actId="26606"/>
          <ac:picMkLst>
            <pc:docMk/>
            <pc:sldMk cId="2818904312" sldId="256"/>
            <ac:picMk id="39" creationId="{19F790B7-F176-96A8-A4ED-CE22BE22D7DF}"/>
          </ac:picMkLst>
        </pc:picChg>
      </pc:sldChg>
      <pc:sldChg chg="modSp mod modTransition">
        <pc:chgData name="隆晃 野村" userId="e90595efdf124adf" providerId="LiveId" clId="{32A7063F-14D3-4CC9-B3FF-9CD78FB0A0DA}" dt="2023-10-09T03:59:15.655" v="26210"/>
        <pc:sldMkLst>
          <pc:docMk/>
          <pc:sldMk cId="2003644103" sldId="257"/>
        </pc:sldMkLst>
        <pc:spChg chg="mod">
          <ac:chgData name="隆晃 野村" userId="e90595efdf124adf" providerId="LiveId" clId="{32A7063F-14D3-4CC9-B3FF-9CD78FB0A0DA}" dt="2023-10-06T08:14:54.919" v="21381"/>
          <ac:spMkLst>
            <pc:docMk/>
            <pc:sldMk cId="2003644103" sldId="257"/>
            <ac:spMk id="2" creationId="{DFEC6CDB-C4A0-DB43-B022-FBE315F13BB6}"/>
          </ac:spMkLst>
        </pc:spChg>
        <pc:spChg chg="mod">
          <ac:chgData name="隆晃 野村" userId="e90595efdf124adf" providerId="LiveId" clId="{32A7063F-14D3-4CC9-B3FF-9CD78FB0A0DA}" dt="2023-10-06T08:15:08.194" v="21410"/>
          <ac:spMkLst>
            <pc:docMk/>
            <pc:sldMk cId="2003644103" sldId="257"/>
            <ac:spMk id="4" creationId="{BDF03822-169A-CB1A-53C4-D21A62D76BEF}"/>
          </ac:spMkLst>
        </pc:spChg>
      </pc:sldChg>
      <pc:sldChg chg="addSp modSp del mod setBg modClrScheme chgLayout">
        <pc:chgData name="隆晃 野村" userId="e90595efdf124adf" providerId="LiveId" clId="{32A7063F-14D3-4CC9-B3FF-9CD78FB0A0DA}" dt="2023-10-04T14:16:32.255" v="124" actId="47"/>
        <pc:sldMkLst>
          <pc:docMk/>
          <pc:sldMk cId="310595709" sldId="258"/>
        </pc:sldMkLst>
        <pc:spChg chg="add mod ord">
          <ac:chgData name="隆晃 野村" userId="e90595efdf124adf" providerId="LiveId" clId="{32A7063F-14D3-4CC9-B3FF-9CD78FB0A0DA}" dt="2023-10-04T14:14:34.232" v="64" actId="20577"/>
          <ac:spMkLst>
            <pc:docMk/>
            <pc:sldMk cId="310595709" sldId="258"/>
            <ac:spMk id="4" creationId="{36D875DB-A2B9-72CA-A9E2-7E5EDDE624D3}"/>
          </ac:spMkLst>
        </pc:spChg>
        <pc:spChg chg="add mod ord">
          <ac:chgData name="隆晃 野村" userId="e90595efdf124adf" providerId="LiveId" clId="{32A7063F-14D3-4CC9-B3FF-9CD78FB0A0DA}" dt="2023-10-04T14:16:23.944" v="123" actId="20577"/>
          <ac:spMkLst>
            <pc:docMk/>
            <pc:sldMk cId="310595709" sldId="258"/>
            <ac:spMk id="5" creationId="{A2280570-13AF-2A0F-E64C-A197B693D332}"/>
          </ac:spMkLst>
        </pc:spChg>
        <pc:spChg chg="add">
          <ac:chgData name="隆晃 野村" userId="e90595efdf124adf" providerId="LiveId" clId="{32A7063F-14D3-4CC9-B3FF-9CD78FB0A0DA}" dt="2023-10-04T14:13:38.520" v="5" actId="26606"/>
          <ac:spMkLst>
            <pc:docMk/>
            <pc:sldMk cId="310595709" sldId="258"/>
            <ac:spMk id="10" creationId="{48CAE4AE-A9DF-45AF-9A9C-1712BC63418E}"/>
          </ac:spMkLst>
        </pc:spChg>
        <pc:spChg chg="add">
          <ac:chgData name="隆晃 野村" userId="e90595efdf124adf" providerId="LiveId" clId="{32A7063F-14D3-4CC9-B3FF-9CD78FB0A0DA}" dt="2023-10-04T14:13:38.520" v="5" actId="26606"/>
          <ac:spMkLst>
            <pc:docMk/>
            <pc:sldMk cId="310595709" sldId="258"/>
            <ac:spMk id="35" creationId="{E972DE0D-2E53-4159-ABD3-C601524262C2}"/>
          </ac:spMkLst>
        </pc:spChg>
        <pc:grpChg chg="add">
          <ac:chgData name="隆晃 野村" userId="e90595efdf124adf" providerId="LiveId" clId="{32A7063F-14D3-4CC9-B3FF-9CD78FB0A0DA}" dt="2023-10-04T14:13:38.520" v="5" actId="26606"/>
          <ac:grpSpMkLst>
            <pc:docMk/>
            <pc:sldMk cId="310595709" sldId="258"/>
            <ac:grpSpMk id="12" creationId="{6C272060-BC98-4C91-A58F-4DFEC566CF7F}"/>
          </ac:grpSpMkLst>
        </pc:grpChg>
        <pc:picChg chg="add mod ord">
          <ac:chgData name="隆晃 野村" userId="e90595efdf124adf" providerId="LiveId" clId="{32A7063F-14D3-4CC9-B3FF-9CD78FB0A0DA}" dt="2023-10-04T14:16:20.909" v="117" actId="1076"/>
          <ac:picMkLst>
            <pc:docMk/>
            <pc:sldMk cId="310595709" sldId="258"/>
            <ac:picMk id="3" creationId="{681B2AE4-58B2-BE94-F5F8-7151A33A995D}"/>
          </ac:picMkLst>
        </pc:picChg>
      </pc:sldChg>
      <pc:sldChg chg="addSp delSp modSp new mod setBg">
        <pc:chgData name="隆晃 野村" userId="e90595efdf124adf" providerId="LiveId" clId="{32A7063F-14D3-4CC9-B3FF-9CD78FB0A0DA}" dt="2023-10-09T04:21:21.392" v="26740"/>
        <pc:sldMkLst>
          <pc:docMk/>
          <pc:sldMk cId="3164748142" sldId="258"/>
        </pc:sldMkLst>
        <pc:spChg chg="mod">
          <ac:chgData name="隆晃 野村" userId="e90595efdf124adf" providerId="LiveId" clId="{32A7063F-14D3-4CC9-B3FF-9CD78FB0A0DA}" dt="2023-10-06T15:14:32.952" v="25864"/>
          <ac:spMkLst>
            <pc:docMk/>
            <pc:sldMk cId="3164748142" sldId="258"/>
            <ac:spMk id="2" creationId="{5CF6CDF4-33CF-832B-2C57-081A8D7C3A96}"/>
          </ac:spMkLst>
        </pc:spChg>
        <pc:spChg chg="del mod">
          <ac:chgData name="隆晃 野村" userId="e90595efdf124adf" providerId="LiveId" clId="{32A7063F-14D3-4CC9-B3FF-9CD78FB0A0DA}" dt="2023-10-04T14:17:01.361" v="166" actId="931"/>
          <ac:spMkLst>
            <pc:docMk/>
            <pc:sldMk cId="3164748142" sldId="258"/>
            <ac:spMk id="3" creationId="{5FA7D793-7A93-F6B7-E41D-3EF1742C5E2F}"/>
          </ac:spMkLst>
        </pc:spChg>
        <pc:spChg chg="add mod">
          <ac:chgData name="隆晃 野村" userId="e90595efdf124adf" providerId="LiveId" clId="{32A7063F-14D3-4CC9-B3FF-9CD78FB0A0DA}" dt="2023-10-09T04:21:11.713" v="26738" actId="115"/>
          <ac:spMkLst>
            <pc:docMk/>
            <pc:sldMk cId="3164748142" sldId="258"/>
            <ac:spMk id="3" creationId="{B15E399C-8355-0363-89A4-D5FE343BC66C}"/>
          </ac:spMkLst>
        </pc:spChg>
        <pc:spChg chg="add del mod">
          <ac:chgData name="隆晃 野村" userId="e90595efdf124adf" providerId="LiveId" clId="{32A7063F-14D3-4CC9-B3FF-9CD78FB0A0DA}" dt="2023-10-04T14:27:33.992" v="191" actId="478"/>
          <ac:spMkLst>
            <pc:docMk/>
            <pc:sldMk cId="3164748142" sldId="258"/>
            <ac:spMk id="3" creationId="{D70E583D-EB64-ED86-229C-BF279016722C}"/>
          </ac:spMkLst>
        </pc:spChg>
        <pc:spChg chg="add del mod">
          <ac:chgData name="隆晃 野村" userId="e90595efdf124adf" providerId="LiveId" clId="{32A7063F-14D3-4CC9-B3FF-9CD78FB0A0DA}" dt="2023-10-04T16:02:38.221" v="412"/>
          <ac:spMkLst>
            <pc:docMk/>
            <pc:sldMk cId="3164748142" sldId="258"/>
            <ac:spMk id="5" creationId="{F471AF90-84A7-3963-2561-37F3896FDBF0}"/>
          </ac:spMkLst>
        </pc:spChg>
        <pc:spChg chg="add del mod">
          <ac:chgData name="隆晃 野村" userId="e90595efdf124adf" providerId="LiveId" clId="{32A7063F-14D3-4CC9-B3FF-9CD78FB0A0DA}" dt="2023-10-04T15:28:36.610" v="213" actId="931"/>
          <ac:spMkLst>
            <pc:docMk/>
            <pc:sldMk cId="3164748142" sldId="258"/>
            <ac:spMk id="6" creationId="{4FC45DFD-9E71-99B2-2BBC-CC46F636DEFF}"/>
          </ac:spMkLst>
        </pc:spChg>
        <pc:spChg chg="add del mod">
          <ac:chgData name="隆晃 野村" userId="e90595efdf124adf" providerId="LiveId" clId="{32A7063F-14D3-4CC9-B3FF-9CD78FB0A0DA}" dt="2023-10-04T14:26:12.244" v="184"/>
          <ac:spMkLst>
            <pc:docMk/>
            <pc:sldMk cId="3164748142" sldId="258"/>
            <ac:spMk id="6" creationId="{92121F39-B52B-4E97-8236-FB50330F3B76}"/>
          </ac:spMkLst>
        </pc:spChg>
        <pc:spChg chg="add mod">
          <ac:chgData name="隆晃 野村" userId="e90595efdf124adf" providerId="LiveId" clId="{32A7063F-14D3-4CC9-B3FF-9CD78FB0A0DA}" dt="2023-10-09T04:18:32.502" v="26611"/>
          <ac:spMkLst>
            <pc:docMk/>
            <pc:sldMk cId="3164748142" sldId="258"/>
            <ac:spMk id="6" creationId="{EBEBBA7D-3409-EAE6-48B3-8E70A5218EDD}"/>
          </ac:spMkLst>
        </pc:spChg>
        <pc:spChg chg="add del">
          <ac:chgData name="隆晃 野村" userId="e90595efdf124adf" providerId="LiveId" clId="{32A7063F-14D3-4CC9-B3FF-9CD78FB0A0DA}" dt="2023-10-04T16:02:39.905" v="414" actId="22"/>
          <ac:spMkLst>
            <pc:docMk/>
            <pc:sldMk cId="3164748142" sldId="258"/>
            <ac:spMk id="7" creationId="{3E788E31-5CF5-AD59-3277-4283755EF5C6}"/>
          </ac:spMkLst>
        </pc:spChg>
        <pc:spChg chg="add del mod">
          <ac:chgData name="隆晃 野村" userId="e90595efdf124adf" providerId="LiveId" clId="{32A7063F-14D3-4CC9-B3FF-9CD78FB0A0DA}" dt="2023-10-09T04:21:21.392" v="26740"/>
          <ac:spMkLst>
            <pc:docMk/>
            <pc:sldMk cId="3164748142" sldId="258"/>
            <ac:spMk id="7" creationId="{FF65AC73-E467-19D8-E431-237965301D15}"/>
          </ac:spMkLst>
        </pc:spChg>
        <pc:spChg chg="add">
          <ac:chgData name="隆晃 野村" userId="e90595efdf124adf" providerId="LiveId" clId="{32A7063F-14D3-4CC9-B3FF-9CD78FB0A0DA}" dt="2023-10-04T14:16:41.310" v="126" actId="26606"/>
          <ac:spMkLst>
            <pc:docMk/>
            <pc:sldMk cId="3164748142" sldId="258"/>
            <ac:spMk id="8" creationId="{EDB4298B-514D-4087-BFCF-5E0B7C9A9979}"/>
          </ac:spMkLst>
        </pc:spChg>
        <pc:spChg chg="add mod">
          <ac:chgData name="隆晃 野村" userId="e90595efdf124adf" providerId="LiveId" clId="{32A7063F-14D3-4CC9-B3FF-9CD78FB0A0DA}" dt="2023-10-04T16:10:36.616" v="498" actId="1076"/>
          <ac:spMkLst>
            <pc:docMk/>
            <pc:sldMk cId="3164748142" sldId="258"/>
            <ac:spMk id="9" creationId="{6D16AB5A-68AD-E5DF-DEEA-7988C66CE574}"/>
          </ac:spMkLst>
        </pc:spChg>
        <pc:spChg chg="add mod">
          <ac:chgData name="隆晃 野村" userId="e90595efdf124adf" providerId="LiveId" clId="{32A7063F-14D3-4CC9-B3FF-9CD78FB0A0DA}" dt="2023-10-09T04:17:55.241" v="26517"/>
          <ac:spMkLst>
            <pc:docMk/>
            <pc:sldMk cId="3164748142" sldId="258"/>
            <ac:spMk id="33" creationId="{4F70F0B5-D198-2531-F3B0-A0EF7A552FF1}"/>
          </ac:spMkLst>
        </pc:spChg>
        <pc:spChg chg="add mod">
          <ac:chgData name="隆晃 野村" userId="e90595efdf124adf" providerId="LiveId" clId="{32A7063F-14D3-4CC9-B3FF-9CD78FB0A0DA}" dt="2023-10-04T16:10:36.616" v="498" actId="1076"/>
          <ac:spMkLst>
            <pc:docMk/>
            <pc:sldMk cId="3164748142" sldId="258"/>
            <ac:spMk id="34" creationId="{06843154-B7FA-A96D-9BAC-EA80FDE8413E}"/>
          </ac:spMkLst>
        </pc:spChg>
        <pc:spChg chg="add mod">
          <ac:chgData name="隆晃 野村" userId="e90595efdf124adf" providerId="LiveId" clId="{32A7063F-14D3-4CC9-B3FF-9CD78FB0A0DA}" dt="2023-10-04T16:10:46.091" v="501" actId="1076"/>
          <ac:spMkLst>
            <pc:docMk/>
            <pc:sldMk cId="3164748142" sldId="258"/>
            <ac:spMk id="35" creationId="{D8523099-32E3-4A07-DD77-FC6DDF4AE30D}"/>
          </ac:spMkLst>
        </pc:spChg>
        <pc:spChg chg="add mod">
          <ac:chgData name="隆晃 野村" userId="e90595efdf124adf" providerId="LiveId" clId="{32A7063F-14D3-4CC9-B3FF-9CD78FB0A0DA}" dt="2023-10-04T16:11:55.881" v="602" actId="20577"/>
          <ac:spMkLst>
            <pc:docMk/>
            <pc:sldMk cId="3164748142" sldId="258"/>
            <ac:spMk id="38" creationId="{E3115231-85E4-1B8A-A7AA-3A7ABE46B7F8}"/>
          </ac:spMkLst>
        </pc:spChg>
        <pc:spChg chg="add del mod">
          <ac:chgData name="隆晃 野村" userId="e90595efdf124adf" providerId="LiveId" clId="{32A7063F-14D3-4CC9-B3FF-9CD78FB0A0DA}" dt="2023-10-04T16:12:17.964" v="606" actId="478"/>
          <ac:spMkLst>
            <pc:docMk/>
            <pc:sldMk cId="3164748142" sldId="258"/>
            <ac:spMk id="39" creationId="{B96920F8-986B-F0F8-323F-B848C8785FAB}"/>
          </ac:spMkLst>
        </pc:spChg>
        <pc:spChg chg="add del mod">
          <ac:chgData name="隆晃 野村" userId="e90595efdf124adf" providerId="LiveId" clId="{32A7063F-14D3-4CC9-B3FF-9CD78FB0A0DA}" dt="2023-10-04T16:12:13.828" v="605" actId="478"/>
          <ac:spMkLst>
            <pc:docMk/>
            <pc:sldMk cId="3164748142" sldId="258"/>
            <ac:spMk id="40" creationId="{85CA7D3A-4330-4EEB-CCA4-244DB3CD5AA1}"/>
          </ac:spMkLst>
        </pc:spChg>
        <pc:spChg chg="add del mod">
          <ac:chgData name="隆晃 野村" userId="e90595efdf124adf" providerId="LiveId" clId="{32A7063F-14D3-4CC9-B3FF-9CD78FB0A0DA}" dt="2023-10-04T16:15:19.727" v="770" actId="478"/>
          <ac:spMkLst>
            <pc:docMk/>
            <pc:sldMk cId="3164748142" sldId="258"/>
            <ac:spMk id="42" creationId="{F8A27065-A055-D97E-7E89-936250948F62}"/>
          </ac:spMkLst>
        </pc:spChg>
        <pc:spChg chg="add mod">
          <ac:chgData name="隆晃 野村" userId="e90595efdf124adf" providerId="LiveId" clId="{32A7063F-14D3-4CC9-B3FF-9CD78FB0A0DA}" dt="2023-10-09T04:19:51.093" v="26690" actId="1076"/>
          <ac:spMkLst>
            <pc:docMk/>
            <pc:sldMk cId="3164748142" sldId="258"/>
            <ac:spMk id="43" creationId="{64D2C09F-47F2-AFD6-B0F9-C5B1B5189D06}"/>
          </ac:spMkLst>
        </pc:spChg>
        <pc:grpChg chg="add">
          <ac:chgData name="隆晃 野村" userId="e90595efdf124adf" providerId="LiveId" clId="{32A7063F-14D3-4CC9-B3FF-9CD78FB0A0DA}" dt="2023-10-04T14:16:41.310" v="126" actId="26606"/>
          <ac:grpSpMkLst>
            <pc:docMk/>
            <pc:sldMk cId="3164748142" sldId="258"/>
            <ac:grpSpMk id="10" creationId="{04250D78-05C1-41CC-8744-FF361296252F}"/>
          </ac:grpSpMkLst>
        </pc:grpChg>
        <pc:picChg chg="add del mod">
          <ac:chgData name="隆晃 野村" userId="e90595efdf124adf" providerId="LiveId" clId="{32A7063F-14D3-4CC9-B3FF-9CD78FB0A0DA}" dt="2023-10-04T16:08:16.598" v="468" actId="478"/>
          <ac:picMkLst>
            <pc:docMk/>
            <pc:sldMk cId="3164748142" sldId="258"/>
            <ac:picMk id="4" creationId="{86CA3046-AA0A-B70B-5E69-81D31571BE27}"/>
          </ac:picMkLst>
        </pc:picChg>
        <pc:picChg chg="add del mod modCrop">
          <ac:chgData name="隆晃 野村" userId="e90595efdf124adf" providerId="LiveId" clId="{32A7063F-14D3-4CC9-B3FF-9CD78FB0A0DA}" dt="2023-10-04T15:28:25.793" v="212" actId="478"/>
          <ac:picMkLst>
            <pc:docMk/>
            <pc:sldMk cId="3164748142" sldId="258"/>
            <ac:picMk id="5" creationId="{B14A8F87-026E-1C3F-5BB3-99E1AAA2D238}"/>
          </ac:picMkLst>
        </pc:picChg>
        <pc:picChg chg="add del mod">
          <ac:chgData name="隆晃 野村" userId="e90595efdf124adf" providerId="LiveId" clId="{32A7063F-14D3-4CC9-B3FF-9CD78FB0A0DA}" dt="2023-10-04T14:27:36.407" v="192" actId="478"/>
          <ac:picMkLst>
            <pc:docMk/>
            <pc:sldMk cId="3164748142" sldId="258"/>
            <ac:picMk id="9" creationId="{04F3E27E-3AD6-5534-4C5E-1B933FD43A99}"/>
          </ac:picMkLst>
        </pc:picChg>
        <pc:picChg chg="add del mod modCrop">
          <ac:chgData name="隆晃 野村" userId="e90595efdf124adf" providerId="LiveId" clId="{32A7063F-14D3-4CC9-B3FF-9CD78FB0A0DA}" dt="2023-10-04T16:15:19.727" v="770" actId="478"/>
          <ac:picMkLst>
            <pc:docMk/>
            <pc:sldMk cId="3164748142" sldId="258"/>
            <ac:picMk id="32" creationId="{7D22FA9B-0EC4-680E-755A-384E64031551}"/>
          </ac:picMkLst>
        </pc:picChg>
        <pc:picChg chg="add mod">
          <ac:chgData name="隆晃 野村" userId="e90595efdf124adf" providerId="LiveId" clId="{32A7063F-14D3-4CC9-B3FF-9CD78FB0A0DA}" dt="2023-10-04T16:10:49.538" v="502" actId="1076"/>
          <ac:picMkLst>
            <pc:docMk/>
            <pc:sldMk cId="3164748142" sldId="258"/>
            <ac:picMk id="37" creationId="{A3278340-F752-2711-5E38-249E93D9E08F}"/>
          </ac:picMkLst>
        </pc:picChg>
      </pc:sldChg>
      <pc:sldChg chg="addSp delSp modSp new mod ord modTransition modClrScheme chgLayout">
        <pc:chgData name="隆晃 野村" userId="e90595efdf124adf" providerId="LiveId" clId="{32A7063F-14D3-4CC9-B3FF-9CD78FB0A0DA}" dt="2023-10-11T11:02:32.228" v="27095"/>
        <pc:sldMkLst>
          <pc:docMk/>
          <pc:sldMk cId="4228797454" sldId="259"/>
        </pc:sldMkLst>
        <pc:spChg chg="del mod ord">
          <ac:chgData name="隆晃 野村" userId="e90595efdf124adf" providerId="LiveId" clId="{32A7063F-14D3-4CC9-B3FF-9CD78FB0A0DA}" dt="2023-10-04T15:29:38.036" v="221" actId="700"/>
          <ac:spMkLst>
            <pc:docMk/>
            <pc:sldMk cId="4228797454" sldId="259"/>
            <ac:spMk id="2" creationId="{F9E30B49-C489-26F0-198C-C7D4550C3710}"/>
          </ac:spMkLst>
        </pc:spChg>
        <pc:spChg chg="del mod ord">
          <ac:chgData name="隆晃 野村" userId="e90595efdf124adf" providerId="LiveId" clId="{32A7063F-14D3-4CC9-B3FF-9CD78FB0A0DA}" dt="2023-10-04T15:29:38.036" v="221" actId="700"/>
          <ac:spMkLst>
            <pc:docMk/>
            <pc:sldMk cId="4228797454" sldId="259"/>
            <ac:spMk id="3" creationId="{E3355656-CF70-A992-2CC9-194C99A88CE2}"/>
          </ac:spMkLst>
        </pc:spChg>
        <pc:spChg chg="add mod ord">
          <ac:chgData name="隆晃 野村" userId="e90595efdf124adf" providerId="LiveId" clId="{32A7063F-14D3-4CC9-B3FF-9CD78FB0A0DA}" dt="2023-10-11T11:02:32.228" v="27095"/>
          <ac:spMkLst>
            <pc:docMk/>
            <pc:sldMk cId="4228797454" sldId="259"/>
            <ac:spMk id="4" creationId="{257E5180-1E3A-DA1C-14E7-67D3B76F3DBD}"/>
          </ac:spMkLst>
        </pc:spChg>
        <pc:spChg chg="add mod ord">
          <ac:chgData name="隆晃 野村" userId="e90595efdf124adf" providerId="LiveId" clId="{32A7063F-14D3-4CC9-B3FF-9CD78FB0A0DA}" dt="2023-10-04T15:30:01.790" v="293" actId="20577"/>
          <ac:spMkLst>
            <pc:docMk/>
            <pc:sldMk cId="4228797454" sldId="259"/>
            <ac:spMk id="5" creationId="{1759F5A4-E0BE-4D86-6F88-65E583CC09C7}"/>
          </ac:spMkLst>
        </pc:spChg>
      </pc:sldChg>
      <pc:sldChg chg="addSp delSp modSp new del mod ord modClrScheme chgLayout">
        <pc:chgData name="隆晃 野村" userId="e90595efdf124adf" providerId="LiveId" clId="{32A7063F-14D3-4CC9-B3FF-9CD78FB0A0DA}" dt="2023-10-05T02:16:49.342" v="1592" actId="47"/>
        <pc:sldMkLst>
          <pc:docMk/>
          <pc:sldMk cId="3751403935" sldId="260"/>
        </pc:sldMkLst>
        <pc:spChg chg="del">
          <ac:chgData name="隆晃 野村" userId="e90595efdf124adf" providerId="LiveId" clId="{32A7063F-14D3-4CC9-B3FF-9CD78FB0A0DA}" dt="2023-10-04T16:15:26.676" v="772" actId="700"/>
          <ac:spMkLst>
            <pc:docMk/>
            <pc:sldMk cId="3751403935" sldId="260"/>
            <ac:spMk id="2" creationId="{2D44B4D1-12AD-D5B8-4B5E-C0D5779B4746}"/>
          </ac:spMkLst>
        </pc:spChg>
        <pc:spChg chg="del">
          <ac:chgData name="隆晃 野村" userId="e90595efdf124adf" providerId="LiveId" clId="{32A7063F-14D3-4CC9-B3FF-9CD78FB0A0DA}" dt="2023-10-04T16:15:26.676" v="772" actId="700"/>
          <ac:spMkLst>
            <pc:docMk/>
            <pc:sldMk cId="3751403935" sldId="260"/>
            <ac:spMk id="3" creationId="{4D4153CF-4191-793F-D9CE-B68AC1B955BD}"/>
          </ac:spMkLst>
        </pc:spChg>
        <pc:spChg chg="add mod">
          <ac:chgData name="隆晃 野村" userId="e90595efdf124adf" providerId="LiveId" clId="{32A7063F-14D3-4CC9-B3FF-9CD78FB0A0DA}" dt="2023-10-05T00:12:29.609" v="1196" actId="1076"/>
          <ac:spMkLst>
            <pc:docMk/>
            <pc:sldMk cId="3751403935" sldId="260"/>
            <ac:spMk id="9" creationId="{F2BC6925-0E86-23A4-A0BB-7B556A151528}"/>
          </ac:spMkLst>
        </pc:spChg>
        <pc:grpChg chg="del mod">
          <ac:chgData name="隆晃 野村" userId="e90595efdf124adf" providerId="LiveId" clId="{32A7063F-14D3-4CC9-B3FF-9CD78FB0A0DA}" dt="2023-10-05T00:00:29.963" v="781"/>
          <ac:grpSpMkLst>
            <pc:docMk/>
            <pc:sldMk cId="3751403935" sldId="260"/>
            <ac:grpSpMk id="6" creationId="{38EE38E3-F02E-B7B6-F45C-F7136A6760FB}"/>
          </ac:grpSpMkLst>
        </pc:grpChg>
        <pc:grpChg chg="del mod">
          <ac:chgData name="隆晃 野村" userId="e90595efdf124adf" providerId="LiveId" clId="{32A7063F-14D3-4CC9-B3FF-9CD78FB0A0DA}" dt="2023-10-05T00:00:39.749" v="783"/>
          <ac:grpSpMkLst>
            <pc:docMk/>
            <pc:sldMk cId="3751403935" sldId="260"/>
            <ac:grpSpMk id="8" creationId="{EC4F38B1-146E-7A9C-CC22-D7CC61DE6B9D}"/>
          </ac:grpSpMkLst>
        </pc:grpChg>
        <pc:grpChg chg="mod">
          <ac:chgData name="隆晃 野村" userId="e90595efdf124adf" providerId="LiveId" clId="{32A7063F-14D3-4CC9-B3FF-9CD78FB0A0DA}" dt="2023-10-05T00:02:05.087" v="836"/>
          <ac:grpSpMkLst>
            <pc:docMk/>
            <pc:sldMk cId="3751403935" sldId="260"/>
            <ac:grpSpMk id="15" creationId="{DFEB8570-CC8C-AD85-9D5C-1F7EE870950A}"/>
          </ac:grpSpMkLst>
        </pc:grpChg>
        <pc:grpChg chg="mod">
          <ac:chgData name="隆晃 野村" userId="e90595efdf124adf" providerId="LiveId" clId="{32A7063F-14D3-4CC9-B3FF-9CD78FB0A0DA}" dt="2023-10-05T00:02:13.563" v="852"/>
          <ac:grpSpMkLst>
            <pc:docMk/>
            <pc:sldMk cId="3751403935" sldId="260"/>
            <ac:grpSpMk id="31" creationId="{6FDE6CCD-A9E1-C265-5CB6-98CF2354EA22}"/>
          </ac:grpSpMkLst>
        </pc:grpChg>
        <pc:grpChg chg="del mod">
          <ac:chgData name="隆晃 野村" userId="e90595efdf124adf" providerId="LiveId" clId="{32A7063F-14D3-4CC9-B3FF-9CD78FB0A0DA}" dt="2023-10-05T00:02:20.647" v="860"/>
          <ac:grpSpMkLst>
            <pc:docMk/>
            <pc:sldMk cId="3751403935" sldId="260"/>
            <ac:grpSpMk id="36" creationId="{194550EB-6B76-1754-DE75-62CF886338A2}"/>
          </ac:grpSpMkLst>
        </pc:grpChg>
        <pc:grpChg chg="del mod">
          <ac:chgData name="隆晃 野村" userId="e90595efdf124adf" providerId="LiveId" clId="{32A7063F-14D3-4CC9-B3FF-9CD78FB0A0DA}" dt="2023-10-05T00:02:27.356" v="863"/>
          <ac:grpSpMkLst>
            <pc:docMk/>
            <pc:sldMk cId="3751403935" sldId="260"/>
            <ac:grpSpMk id="39" creationId="{29D5078C-5EE6-C747-C570-95CD59FD5CDA}"/>
          </ac:grpSpMkLst>
        </pc:grpChg>
        <pc:grpChg chg="mod">
          <ac:chgData name="隆晃 野村" userId="e90595efdf124adf" providerId="LiveId" clId="{32A7063F-14D3-4CC9-B3FF-9CD78FB0A0DA}" dt="2023-10-05T00:02:27.356" v="863"/>
          <ac:grpSpMkLst>
            <pc:docMk/>
            <pc:sldMk cId="3751403935" sldId="260"/>
            <ac:grpSpMk id="42" creationId="{BA6D53F1-238A-96F9-7E0F-4C1CCAD3809D}"/>
          </ac:grpSpMkLst>
        </pc:grpChg>
        <pc:grpChg chg="mod">
          <ac:chgData name="隆晃 野村" userId="e90595efdf124adf" providerId="LiveId" clId="{32A7063F-14D3-4CC9-B3FF-9CD78FB0A0DA}" dt="2023-10-05T00:02:42.057" v="873"/>
          <ac:grpSpMkLst>
            <pc:docMk/>
            <pc:sldMk cId="3751403935" sldId="260"/>
            <ac:grpSpMk id="52" creationId="{1006A91B-640C-D597-E8B8-0EDA7812DA96}"/>
          </ac:grpSpMkLst>
        </pc:grpChg>
        <pc:grpChg chg="mod">
          <ac:chgData name="隆晃 野村" userId="e90595efdf124adf" providerId="LiveId" clId="{32A7063F-14D3-4CC9-B3FF-9CD78FB0A0DA}" dt="2023-10-05T00:02:42.057" v="873"/>
          <ac:grpSpMkLst>
            <pc:docMk/>
            <pc:sldMk cId="3751403935" sldId="260"/>
            <ac:grpSpMk id="53" creationId="{5A14CA20-1B41-CAE7-F582-DD99A9DFF12C}"/>
          </ac:grpSpMkLst>
        </pc:grpChg>
        <pc:grpChg chg="mod">
          <ac:chgData name="隆晃 野村" userId="e90595efdf124adf" providerId="LiveId" clId="{32A7063F-14D3-4CC9-B3FF-9CD78FB0A0DA}" dt="2023-10-05T00:03:04.784" v="877"/>
          <ac:grpSpMkLst>
            <pc:docMk/>
            <pc:sldMk cId="3751403935" sldId="260"/>
            <ac:grpSpMk id="57" creationId="{F9ABA164-6E92-A7D1-2CAA-D779599B0544}"/>
          </ac:grpSpMkLst>
        </pc:grpChg>
        <pc:grpChg chg="del mod">
          <ac:chgData name="隆晃 野村" userId="e90595efdf124adf" providerId="LiveId" clId="{32A7063F-14D3-4CC9-B3FF-9CD78FB0A0DA}" dt="2023-10-05T00:03:20.917" v="886"/>
          <ac:grpSpMkLst>
            <pc:docMk/>
            <pc:sldMk cId="3751403935" sldId="260"/>
            <ac:grpSpMk id="60" creationId="{451E609E-28F2-A5BB-3055-1CCD393269AD}"/>
          </ac:grpSpMkLst>
        </pc:grpChg>
        <pc:grpChg chg="del mod">
          <ac:chgData name="隆晃 野村" userId="e90595efdf124adf" providerId="LiveId" clId="{32A7063F-14D3-4CC9-B3FF-9CD78FB0A0DA}" dt="2023-10-05T00:03:15.764" v="884"/>
          <ac:grpSpMkLst>
            <pc:docMk/>
            <pc:sldMk cId="3751403935" sldId="260"/>
            <ac:grpSpMk id="63" creationId="{2CB39600-6649-12A6-FA19-DE27785B794A}"/>
          </ac:grpSpMkLst>
        </pc:grpChg>
        <pc:grpChg chg="del mod">
          <ac:chgData name="隆晃 野村" userId="e90595efdf124adf" providerId="LiveId" clId="{32A7063F-14D3-4CC9-B3FF-9CD78FB0A0DA}" dt="2023-10-05T00:03:26.151" v="893"/>
          <ac:grpSpMkLst>
            <pc:docMk/>
            <pc:sldMk cId="3751403935" sldId="260"/>
            <ac:grpSpMk id="66" creationId="{6ACD97A3-CD9D-101A-5D8E-AE74CD495C98}"/>
          </ac:grpSpMkLst>
        </pc:grpChg>
        <pc:grpChg chg="del mod">
          <ac:chgData name="隆晃 野村" userId="e90595efdf124adf" providerId="LiveId" clId="{32A7063F-14D3-4CC9-B3FF-9CD78FB0A0DA}" dt="2023-10-05T00:03:27.878" v="896"/>
          <ac:grpSpMkLst>
            <pc:docMk/>
            <pc:sldMk cId="3751403935" sldId="260"/>
            <ac:grpSpMk id="69" creationId="{FC17857A-D772-25A1-ED0E-7DFFE7B8229C}"/>
          </ac:grpSpMkLst>
        </pc:grpChg>
        <pc:grpChg chg="mod">
          <ac:chgData name="隆晃 野村" userId="e90595efdf124adf" providerId="LiveId" clId="{32A7063F-14D3-4CC9-B3FF-9CD78FB0A0DA}" dt="2023-10-05T00:03:29.058" v="898"/>
          <ac:grpSpMkLst>
            <pc:docMk/>
            <pc:sldMk cId="3751403935" sldId="260"/>
            <ac:grpSpMk id="72" creationId="{1C451985-A154-D0EE-33AB-0F35682C3999}"/>
          </ac:grpSpMkLst>
        </pc:grpChg>
        <pc:grpChg chg="mod">
          <ac:chgData name="隆晃 野村" userId="e90595efdf124adf" providerId="LiveId" clId="{32A7063F-14D3-4CC9-B3FF-9CD78FB0A0DA}" dt="2023-10-05T00:03:31.792" v="901"/>
          <ac:grpSpMkLst>
            <pc:docMk/>
            <pc:sldMk cId="3751403935" sldId="260"/>
            <ac:grpSpMk id="75" creationId="{FA5F2EB5-723F-BAEF-B73D-C84AA7B095BB}"/>
          </ac:grpSpMkLst>
        </pc:grpChg>
        <pc:grpChg chg="mod">
          <ac:chgData name="隆晃 野村" userId="e90595efdf124adf" providerId="LiveId" clId="{32A7063F-14D3-4CC9-B3FF-9CD78FB0A0DA}" dt="2023-10-05T00:04:18.971" v="912"/>
          <ac:grpSpMkLst>
            <pc:docMk/>
            <pc:sldMk cId="3751403935" sldId="260"/>
            <ac:grpSpMk id="82" creationId="{DB504904-670D-424D-4663-E66ABBE06E51}"/>
          </ac:grpSpMkLst>
        </pc:grpChg>
        <pc:grpChg chg="del mod">
          <ac:chgData name="隆晃 野村" userId="e90595efdf124adf" providerId="LiveId" clId="{32A7063F-14D3-4CC9-B3FF-9CD78FB0A0DA}" dt="2023-10-05T00:04:30.469" v="937"/>
          <ac:grpSpMkLst>
            <pc:docMk/>
            <pc:sldMk cId="3751403935" sldId="260"/>
            <ac:grpSpMk id="107" creationId="{46B12865-D575-EADF-801D-F60CA3B5ED8D}"/>
          </ac:grpSpMkLst>
        </pc:grpChg>
        <pc:grpChg chg="del mod">
          <ac:chgData name="隆晃 野村" userId="e90595efdf124adf" providerId="LiveId" clId="{32A7063F-14D3-4CC9-B3FF-9CD78FB0A0DA}" dt="2023-10-05T00:04:30.469" v="937"/>
          <ac:grpSpMkLst>
            <pc:docMk/>
            <pc:sldMk cId="3751403935" sldId="260"/>
            <ac:grpSpMk id="108" creationId="{9C5B9DE5-7BD0-F6A3-29D0-2F4808251863}"/>
          </ac:grpSpMkLst>
        </pc:grpChg>
        <pc:grpChg chg="mod">
          <ac:chgData name="隆晃 野村" userId="e90595efdf124adf" providerId="LiveId" clId="{32A7063F-14D3-4CC9-B3FF-9CD78FB0A0DA}" dt="2023-10-05T00:04:30.469" v="937"/>
          <ac:grpSpMkLst>
            <pc:docMk/>
            <pc:sldMk cId="3751403935" sldId="260"/>
            <ac:grpSpMk id="109" creationId="{366A902D-8ED1-046F-48EA-AF4A5CCEE68C}"/>
          </ac:grpSpMkLst>
        </pc:grpChg>
        <pc:grpChg chg="mod">
          <ac:chgData name="隆晃 野村" userId="e90595efdf124adf" providerId="LiveId" clId="{32A7063F-14D3-4CC9-B3FF-9CD78FB0A0DA}" dt="2023-10-05T00:04:42.477" v="951"/>
          <ac:grpSpMkLst>
            <pc:docMk/>
            <pc:sldMk cId="3751403935" sldId="260"/>
            <ac:grpSpMk id="123" creationId="{AB9C32B7-4941-DC08-D86D-7B0D1418C23A}"/>
          </ac:grpSpMkLst>
        </pc:grpChg>
        <pc:grpChg chg="mod">
          <ac:chgData name="隆晃 野村" userId="e90595efdf124adf" providerId="LiveId" clId="{32A7063F-14D3-4CC9-B3FF-9CD78FB0A0DA}" dt="2023-10-05T00:04:47.412" v="956"/>
          <ac:grpSpMkLst>
            <pc:docMk/>
            <pc:sldMk cId="3751403935" sldId="260"/>
            <ac:grpSpMk id="128" creationId="{79BED63C-C656-448A-1F67-E493FD43B0FA}"/>
          </ac:grpSpMkLst>
        </pc:grpChg>
        <pc:grpChg chg="mod">
          <ac:chgData name="隆晃 野村" userId="e90595efdf124adf" providerId="LiveId" clId="{32A7063F-14D3-4CC9-B3FF-9CD78FB0A0DA}" dt="2023-10-05T00:05:00.971" v="962"/>
          <ac:grpSpMkLst>
            <pc:docMk/>
            <pc:sldMk cId="3751403935" sldId="260"/>
            <ac:grpSpMk id="134" creationId="{17BD913F-C354-229C-D9A2-EAC86A06F7E7}"/>
          </ac:grpSpMkLst>
        </pc:grpChg>
        <pc:grpChg chg="mod">
          <ac:chgData name="隆晃 野村" userId="e90595efdf124adf" providerId="LiveId" clId="{32A7063F-14D3-4CC9-B3FF-9CD78FB0A0DA}" dt="2023-10-05T00:05:08.672" v="968"/>
          <ac:grpSpMkLst>
            <pc:docMk/>
            <pc:sldMk cId="3751403935" sldId="260"/>
            <ac:grpSpMk id="140" creationId="{690EA0ED-4A9D-9F9F-B8AA-B11D587DFBE2}"/>
          </ac:grpSpMkLst>
        </pc:grpChg>
        <pc:grpChg chg="mod">
          <ac:chgData name="隆晃 野村" userId="e90595efdf124adf" providerId="LiveId" clId="{32A7063F-14D3-4CC9-B3FF-9CD78FB0A0DA}" dt="2023-10-05T00:05:17.658" v="971"/>
          <ac:grpSpMkLst>
            <pc:docMk/>
            <pc:sldMk cId="3751403935" sldId="260"/>
            <ac:grpSpMk id="143" creationId="{FC6FA2A8-7500-90F1-ABCA-52461F3F68C6}"/>
          </ac:grpSpMkLst>
        </pc:grpChg>
        <pc:grpChg chg="del mod">
          <ac:chgData name="隆晃 野村" userId="e90595efdf124adf" providerId="LiveId" clId="{32A7063F-14D3-4CC9-B3FF-9CD78FB0A0DA}" dt="2023-10-05T00:05:28.748" v="983"/>
          <ac:grpSpMkLst>
            <pc:docMk/>
            <pc:sldMk cId="3751403935" sldId="260"/>
            <ac:grpSpMk id="150" creationId="{F72253EB-2FA7-9295-7BE2-389278CDDFC9}"/>
          </ac:grpSpMkLst>
        </pc:grpChg>
        <pc:grpChg chg="del mod">
          <ac:chgData name="隆晃 野村" userId="e90595efdf124adf" providerId="LiveId" clId="{32A7063F-14D3-4CC9-B3FF-9CD78FB0A0DA}" dt="2023-10-05T00:05:42.209" v="1004"/>
          <ac:grpSpMkLst>
            <pc:docMk/>
            <pc:sldMk cId="3751403935" sldId="260"/>
            <ac:grpSpMk id="165" creationId="{9FA0E21F-F23C-92D6-69C8-EC6C70AA3AD3}"/>
          </ac:grpSpMkLst>
        </pc:grpChg>
        <pc:grpChg chg="del mod">
          <ac:chgData name="隆晃 野村" userId="e90595efdf124adf" providerId="LiveId" clId="{32A7063F-14D3-4CC9-B3FF-9CD78FB0A0DA}" dt="2023-10-05T00:05:43.558" v="1006"/>
          <ac:grpSpMkLst>
            <pc:docMk/>
            <pc:sldMk cId="3751403935" sldId="260"/>
            <ac:grpSpMk id="168" creationId="{62B327E3-9D94-8258-B559-14E7118CE342}"/>
          </ac:grpSpMkLst>
        </pc:grpChg>
        <pc:grpChg chg="del mod">
          <ac:chgData name="隆晃 野村" userId="e90595efdf124adf" providerId="LiveId" clId="{32A7063F-14D3-4CC9-B3FF-9CD78FB0A0DA}" dt="2023-10-05T00:05:47.170" v="1012"/>
          <ac:grpSpMkLst>
            <pc:docMk/>
            <pc:sldMk cId="3751403935" sldId="260"/>
            <ac:grpSpMk id="170" creationId="{70267B02-0640-70D9-F183-2ED978AB5FF2}"/>
          </ac:grpSpMkLst>
        </pc:grpChg>
        <pc:grpChg chg="del mod">
          <ac:chgData name="隆晃 野村" userId="e90595efdf124adf" providerId="LiveId" clId="{32A7063F-14D3-4CC9-B3FF-9CD78FB0A0DA}" dt="2023-10-05T00:06:06.166" v="1041"/>
          <ac:grpSpMkLst>
            <pc:docMk/>
            <pc:sldMk cId="3751403935" sldId="260"/>
            <ac:grpSpMk id="176" creationId="{4F66A849-72A9-21FF-D4F9-0459DD4C6D69}"/>
          </ac:grpSpMkLst>
        </pc:grpChg>
        <pc:grpChg chg="del mod">
          <ac:chgData name="隆晃 野村" userId="e90595efdf124adf" providerId="LiveId" clId="{32A7063F-14D3-4CC9-B3FF-9CD78FB0A0DA}" dt="2023-10-05T00:06:09.060" v="1046"/>
          <ac:grpSpMkLst>
            <pc:docMk/>
            <pc:sldMk cId="3751403935" sldId="260"/>
            <ac:grpSpMk id="199" creationId="{935249EC-3D30-3029-6118-BD51A51CAA9A}"/>
          </ac:grpSpMkLst>
        </pc:grpChg>
        <pc:grpChg chg="del mod">
          <ac:chgData name="隆晃 野村" userId="e90595efdf124adf" providerId="LiveId" clId="{32A7063F-14D3-4CC9-B3FF-9CD78FB0A0DA}" dt="2023-10-05T00:06:14.777" v="1057"/>
          <ac:grpSpMkLst>
            <pc:docMk/>
            <pc:sldMk cId="3751403935" sldId="260"/>
            <ac:grpSpMk id="204" creationId="{6AC5BACC-03FD-51A6-97DF-431BCE47A730}"/>
          </ac:grpSpMkLst>
        </pc:grpChg>
        <pc:grpChg chg="mod">
          <ac:chgData name="隆晃 野村" userId="e90595efdf124adf" providerId="LiveId" clId="{32A7063F-14D3-4CC9-B3FF-9CD78FB0A0DA}" dt="2023-10-05T00:06:14.777" v="1057"/>
          <ac:grpSpMkLst>
            <pc:docMk/>
            <pc:sldMk cId="3751403935" sldId="260"/>
            <ac:grpSpMk id="213" creationId="{B01BE8D7-C187-AE0C-D4CA-38B410F31BA4}"/>
          </ac:grpSpMkLst>
        </pc:grpChg>
        <pc:grpChg chg="del mod">
          <ac:chgData name="隆晃 野村" userId="e90595efdf124adf" providerId="LiveId" clId="{32A7063F-14D3-4CC9-B3FF-9CD78FB0A0DA}" dt="2023-10-05T00:07:04.346" v="1106"/>
          <ac:grpSpMkLst>
            <pc:docMk/>
            <pc:sldMk cId="3751403935" sldId="260"/>
            <ac:grpSpMk id="241" creationId="{339B2F82-8EC8-A236-D733-0D61DF5F88DE}"/>
          </ac:grpSpMkLst>
        </pc:grpChg>
        <pc:grpChg chg="del mod">
          <ac:chgData name="隆晃 野村" userId="e90595efdf124adf" providerId="LiveId" clId="{32A7063F-14D3-4CC9-B3FF-9CD78FB0A0DA}" dt="2023-10-05T00:07:04.346" v="1106"/>
          <ac:grpSpMkLst>
            <pc:docMk/>
            <pc:sldMk cId="3751403935" sldId="260"/>
            <ac:grpSpMk id="259" creationId="{C9177D0D-FD95-403C-3FF2-3C08D1E556AD}"/>
          </ac:grpSpMkLst>
        </pc:grpChg>
        <pc:grpChg chg="mod">
          <ac:chgData name="隆晃 野村" userId="e90595efdf124adf" providerId="LiveId" clId="{32A7063F-14D3-4CC9-B3FF-9CD78FB0A0DA}" dt="2023-10-05T00:07:04.346" v="1106"/>
          <ac:grpSpMkLst>
            <pc:docMk/>
            <pc:sldMk cId="3751403935" sldId="260"/>
            <ac:grpSpMk id="262" creationId="{E9A962B7-CF84-A9E2-D79D-D868ADC9B995}"/>
          </ac:grpSpMkLst>
        </pc:grpChg>
        <pc:inkChg chg="add del mod">
          <ac:chgData name="隆晃 野村" userId="e90595efdf124adf" providerId="LiveId" clId="{32A7063F-14D3-4CC9-B3FF-9CD78FB0A0DA}" dt="2023-10-05T00:00:39.749" v="783"/>
          <ac:inkMkLst>
            <pc:docMk/>
            <pc:sldMk cId="3751403935" sldId="260"/>
            <ac:inkMk id="4" creationId="{7BC37EAF-E064-09A8-717B-3852049C46AA}"/>
          </ac:inkMkLst>
        </pc:inkChg>
        <pc:inkChg chg="add del mod">
          <ac:chgData name="隆晃 野村" userId="e90595efdf124adf" providerId="LiveId" clId="{32A7063F-14D3-4CC9-B3FF-9CD78FB0A0DA}" dt="2023-10-05T00:00:41.791" v="784"/>
          <ac:inkMkLst>
            <pc:docMk/>
            <pc:sldMk cId="3751403935" sldId="260"/>
            <ac:inkMk id="5" creationId="{DA3DE794-67CA-338E-A9D7-AB1B9D2B6C75}"/>
          </ac:inkMkLst>
        </pc:inkChg>
        <pc:inkChg chg="add del mod">
          <ac:chgData name="隆晃 野村" userId="e90595efdf124adf" providerId="LiveId" clId="{32A7063F-14D3-4CC9-B3FF-9CD78FB0A0DA}" dt="2023-10-05T00:00:39.749" v="782"/>
          <ac:inkMkLst>
            <pc:docMk/>
            <pc:sldMk cId="3751403935" sldId="260"/>
            <ac:inkMk id="7" creationId="{49CCB610-9E6F-8447-286E-0C49B38389BA}"/>
          </ac:inkMkLst>
        </pc:inkChg>
        <pc:inkChg chg="add mod">
          <ac:chgData name="隆晃 野村" userId="e90595efdf124adf" providerId="LiveId" clId="{32A7063F-14D3-4CC9-B3FF-9CD78FB0A0DA}" dt="2023-10-05T00:02:05.087" v="836"/>
          <ac:inkMkLst>
            <pc:docMk/>
            <pc:sldMk cId="3751403935" sldId="260"/>
            <ac:inkMk id="10" creationId="{835F5EAA-491A-6D85-6BAB-CA6678BDBCB8}"/>
          </ac:inkMkLst>
        </pc:inkChg>
        <pc:inkChg chg="add mod">
          <ac:chgData name="隆晃 野村" userId="e90595efdf124adf" providerId="LiveId" clId="{32A7063F-14D3-4CC9-B3FF-9CD78FB0A0DA}" dt="2023-10-05T00:02:05.087" v="836"/>
          <ac:inkMkLst>
            <pc:docMk/>
            <pc:sldMk cId="3751403935" sldId="260"/>
            <ac:inkMk id="11" creationId="{86633E61-4071-50FD-6AAD-2F73C33EEC7A}"/>
          </ac:inkMkLst>
        </pc:inkChg>
        <pc:inkChg chg="add del mod">
          <ac:chgData name="隆晃 野村" userId="e90595efdf124adf" providerId="LiveId" clId="{32A7063F-14D3-4CC9-B3FF-9CD78FB0A0DA}" dt="2023-10-05T00:02:05.087" v="834"/>
          <ac:inkMkLst>
            <pc:docMk/>
            <pc:sldMk cId="3751403935" sldId="260"/>
            <ac:inkMk id="12" creationId="{DB5B39CE-D8E2-6570-2078-322E5F53E68B}"/>
          </ac:inkMkLst>
        </pc:inkChg>
        <pc:inkChg chg="add del mod">
          <ac:chgData name="隆晃 野村" userId="e90595efdf124adf" providerId="LiveId" clId="{32A7063F-14D3-4CC9-B3FF-9CD78FB0A0DA}" dt="2023-10-05T00:02:05.087" v="835"/>
          <ac:inkMkLst>
            <pc:docMk/>
            <pc:sldMk cId="3751403935" sldId="260"/>
            <ac:inkMk id="13" creationId="{9BC4498C-24A9-62C1-336D-D4FF5D3C3869}"/>
          </ac:inkMkLst>
        </pc:inkChg>
        <pc:inkChg chg="add del mod">
          <ac:chgData name="隆晃 野村" userId="e90595efdf124adf" providerId="LiveId" clId="{32A7063F-14D3-4CC9-B3FF-9CD78FB0A0DA}" dt="2023-10-05T00:02:05.087" v="836"/>
          <ac:inkMkLst>
            <pc:docMk/>
            <pc:sldMk cId="3751403935" sldId="260"/>
            <ac:inkMk id="14" creationId="{1D0516CF-E3D7-1DFC-14AB-BBF8E7E341F0}"/>
          </ac:inkMkLst>
        </pc:inkChg>
        <pc:inkChg chg="add mod">
          <ac:chgData name="隆晃 野村" userId="e90595efdf124adf" providerId="LiveId" clId="{32A7063F-14D3-4CC9-B3FF-9CD78FB0A0DA}" dt="2023-10-05T00:02:13.563" v="852"/>
          <ac:inkMkLst>
            <pc:docMk/>
            <pc:sldMk cId="3751403935" sldId="260"/>
            <ac:inkMk id="16" creationId="{2EDCBC0A-5B22-6519-ED75-EA6B9D4E7E7D}"/>
          </ac:inkMkLst>
        </pc:inkChg>
        <pc:inkChg chg="add mod">
          <ac:chgData name="隆晃 野村" userId="e90595efdf124adf" providerId="LiveId" clId="{32A7063F-14D3-4CC9-B3FF-9CD78FB0A0DA}" dt="2023-10-05T00:02:13.563" v="852"/>
          <ac:inkMkLst>
            <pc:docMk/>
            <pc:sldMk cId="3751403935" sldId="260"/>
            <ac:inkMk id="17" creationId="{B4A3515A-54FA-1123-0522-A2E5C0BBAF48}"/>
          </ac:inkMkLst>
        </pc:inkChg>
        <pc:inkChg chg="add mod">
          <ac:chgData name="隆晃 野村" userId="e90595efdf124adf" providerId="LiveId" clId="{32A7063F-14D3-4CC9-B3FF-9CD78FB0A0DA}" dt="2023-10-05T00:02:13.563" v="852"/>
          <ac:inkMkLst>
            <pc:docMk/>
            <pc:sldMk cId="3751403935" sldId="260"/>
            <ac:inkMk id="18" creationId="{BFBF471F-04D1-F425-F960-93685E4822E0}"/>
          </ac:inkMkLst>
        </pc:inkChg>
        <pc:inkChg chg="add mod">
          <ac:chgData name="隆晃 野村" userId="e90595efdf124adf" providerId="LiveId" clId="{32A7063F-14D3-4CC9-B3FF-9CD78FB0A0DA}" dt="2023-10-05T00:02:13.563" v="852"/>
          <ac:inkMkLst>
            <pc:docMk/>
            <pc:sldMk cId="3751403935" sldId="260"/>
            <ac:inkMk id="19" creationId="{7B56D3DD-1A83-7BB7-0A14-3FBF910AE682}"/>
          </ac:inkMkLst>
        </pc:inkChg>
        <pc:inkChg chg="add mod">
          <ac:chgData name="隆晃 野村" userId="e90595efdf124adf" providerId="LiveId" clId="{32A7063F-14D3-4CC9-B3FF-9CD78FB0A0DA}" dt="2023-10-05T00:02:13.563" v="852"/>
          <ac:inkMkLst>
            <pc:docMk/>
            <pc:sldMk cId="3751403935" sldId="260"/>
            <ac:inkMk id="20" creationId="{0CD8201F-7EC5-D055-FB40-255662C50917}"/>
          </ac:inkMkLst>
        </pc:inkChg>
        <pc:inkChg chg="add mod">
          <ac:chgData name="隆晃 野村" userId="e90595efdf124adf" providerId="LiveId" clId="{32A7063F-14D3-4CC9-B3FF-9CD78FB0A0DA}" dt="2023-10-05T00:02:13.563" v="852"/>
          <ac:inkMkLst>
            <pc:docMk/>
            <pc:sldMk cId="3751403935" sldId="260"/>
            <ac:inkMk id="21" creationId="{D33E8719-0A32-1835-3734-0C6FA9DEA645}"/>
          </ac:inkMkLst>
        </pc:inkChg>
        <pc:inkChg chg="add mod">
          <ac:chgData name="隆晃 野村" userId="e90595efdf124adf" providerId="LiveId" clId="{32A7063F-14D3-4CC9-B3FF-9CD78FB0A0DA}" dt="2023-10-05T00:02:13.563" v="852"/>
          <ac:inkMkLst>
            <pc:docMk/>
            <pc:sldMk cId="3751403935" sldId="260"/>
            <ac:inkMk id="22" creationId="{46294AF2-411B-ADBC-87F0-786D9E7874CF}"/>
          </ac:inkMkLst>
        </pc:inkChg>
        <pc:inkChg chg="add mod">
          <ac:chgData name="隆晃 野村" userId="e90595efdf124adf" providerId="LiveId" clId="{32A7063F-14D3-4CC9-B3FF-9CD78FB0A0DA}" dt="2023-10-05T00:02:13.563" v="852"/>
          <ac:inkMkLst>
            <pc:docMk/>
            <pc:sldMk cId="3751403935" sldId="260"/>
            <ac:inkMk id="23" creationId="{90337A56-7EE6-2361-5C4D-F74C46CBE14D}"/>
          </ac:inkMkLst>
        </pc:inkChg>
        <pc:inkChg chg="add mod">
          <ac:chgData name="隆晃 野村" userId="e90595efdf124adf" providerId="LiveId" clId="{32A7063F-14D3-4CC9-B3FF-9CD78FB0A0DA}" dt="2023-10-05T00:02:13.563" v="852"/>
          <ac:inkMkLst>
            <pc:docMk/>
            <pc:sldMk cId="3751403935" sldId="260"/>
            <ac:inkMk id="24" creationId="{3A02AFF9-41CF-AEFE-40CD-B25A45CF6308}"/>
          </ac:inkMkLst>
        </pc:inkChg>
        <pc:inkChg chg="add mod">
          <ac:chgData name="隆晃 野村" userId="e90595efdf124adf" providerId="LiveId" clId="{32A7063F-14D3-4CC9-B3FF-9CD78FB0A0DA}" dt="2023-10-05T00:02:13.563" v="852"/>
          <ac:inkMkLst>
            <pc:docMk/>
            <pc:sldMk cId="3751403935" sldId="260"/>
            <ac:inkMk id="25" creationId="{8F6E3E37-2E59-7517-C702-3AA01AB8C7A1}"/>
          </ac:inkMkLst>
        </pc:inkChg>
        <pc:inkChg chg="add mod">
          <ac:chgData name="隆晃 野村" userId="e90595efdf124adf" providerId="LiveId" clId="{32A7063F-14D3-4CC9-B3FF-9CD78FB0A0DA}" dt="2023-10-05T00:02:13.563" v="852"/>
          <ac:inkMkLst>
            <pc:docMk/>
            <pc:sldMk cId="3751403935" sldId="260"/>
            <ac:inkMk id="26" creationId="{4181D908-1D74-FFCC-F3CB-29CCDAFD3B5A}"/>
          </ac:inkMkLst>
        </pc:inkChg>
        <pc:inkChg chg="add mod">
          <ac:chgData name="隆晃 野村" userId="e90595efdf124adf" providerId="LiveId" clId="{32A7063F-14D3-4CC9-B3FF-9CD78FB0A0DA}" dt="2023-10-05T00:02:13.563" v="852"/>
          <ac:inkMkLst>
            <pc:docMk/>
            <pc:sldMk cId="3751403935" sldId="260"/>
            <ac:inkMk id="27" creationId="{CB53C32F-3256-DE0E-85BE-DFB6E21F767C}"/>
          </ac:inkMkLst>
        </pc:inkChg>
        <pc:inkChg chg="add mod">
          <ac:chgData name="隆晃 野村" userId="e90595efdf124adf" providerId="LiveId" clId="{32A7063F-14D3-4CC9-B3FF-9CD78FB0A0DA}" dt="2023-10-05T00:02:13.563" v="852"/>
          <ac:inkMkLst>
            <pc:docMk/>
            <pc:sldMk cId="3751403935" sldId="260"/>
            <ac:inkMk id="28" creationId="{A0A0AA95-9EDF-97B8-74EB-BD8B932BEC7E}"/>
          </ac:inkMkLst>
        </pc:inkChg>
        <pc:inkChg chg="add mod">
          <ac:chgData name="隆晃 野村" userId="e90595efdf124adf" providerId="LiveId" clId="{32A7063F-14D3-4CC9-B3FF-9CD78FB0A0DA}" dt="2023-10-05T00:02:13.563" v="852"/>
          <ac:inkMkLst>
            <pc:docMk/>
            <pc:sldMk cId="3751403935" sldId="260"/>
            <ac:inkMk id="29" creationId="{428C254B-C893-C929-9C5B-CA2FC7558B18}"/>
          </ac:inkMkLst>
        </pc:inkChg>
        <pc:inkChg chg="add">
          <ac:chgData name="隆晃 野村" userId="e90595efdf124adf" providerId="LiveId" clId="{32A7063F-14D3-4CC9-B3FF-9CD78FB0A0DA}" dt="2023-10-05T00:02:12.872" v="851" actId="9405"/>
          <ac:inkMkLst>
            <pc:docMk/>
            <pc:sldMk cId="3751403935" sldId="260"/>
            <ac:inkMk id="30" creationId="{26774654-8CF6-DADF-7EE3-C7D34BC718E1}"/>
          </ac:inkMkLst>
        </pc:inkChg>
        <pc:inkChg chg="add mod">
          <ac:chgData name="隆晃 野村" userId="e90595efdf124adf" providerId="LiveId" clId="{32A7063F-14D3-4CC9-B3FF-9CD78FB0A0DA}" dt="2023-10-05T00:02:27.356" v="863"/>
          <ac:inkMkLst>
            <pc:docMk/>
            <pc:sldMk cId="3751403935" sldId="260"/>
            <ac:inkMk id="32" creationId="{5DB7C166-A4FC-1AAC-17CA-A8EEF2950924}"/>
          </ac:inkMkLst>
        </pc:inkChg>
        <pc:inkChg chg="add mod">
          <ac:chgData name="隆晃 野村" userId="e90595efdf124adf" providerId="LiveId" clId="{32A7063F-14D3-4CC9-B3FF-9CD78FB0A0DA}" dt="2023-10-05T00:02:27.356" v="863"/>
          <ac:inkMkLst>
            <pc:docMk/>
            <pc:sldMk cId="3751403935" sldId="260"/>
            <ac:inkMk id="33" creationId="{69F0CBC1-DBFC-32A1-A6FF-9FF0233BCCB5}"/>
          </ac:inkMkLst>
        </pc:inkChg>
        <pc:inkChg chg="add mod">
          <ac:chgData name="隆晃 野村" userId="e90595efdf124adf" providerId="LiveId" clId="{32A7063F-14D3-4CC9-B3FF-9CD78FB0A0DA}" dt="2023-10-05T00:02:27.356" v="863"/>
          <ac:inkMkLst>
            <pc:docMk/>
            <pc:sldMk cId="3751403935" sldId="260"/>
            <ac:inkMk id="34" creationId="{1F9497C9-CD78-8F93-4BD3-7E6C2104437B}"/>
          </ac:inkMkLst>
        </pc:inkChg>
        <pc:inkChg chg="add mod">
          <ac:chgData name="隆晃 野村" userId="e90595efdf124adf" providerId="LiveId" clId="{32A7063F-14D3-4CC9-B3FF-9CD78FB0A0DA}" dt="2023-10-05T00:02:27.356" v="863"/>
          <ac:inkMkLst>
            <pc:docMk/>
            <pc:sldMk cId="3751403935" sldId="260"/>
            <ac:inkMk id="35" creationId="{937A3F9C-2835-89D6-5F21-4B705FF35D9E}"/>
          </ac:inkMkLst>
        </pc:inkChg>
        <pc:inkChg chg="add mod">
          <ac:chgData name="隆晃 野村" userId="e90595efdf124adf" providerId="LiveId" clId="{32A7063F-14D3-4CC9-B3FF-9CD78FB0A0DA}" dt="2023-10-05T00:02:27.356" v="863"/>
          <ac:inkMkLst>
            <pc:docMk/>
            <pc:sldMk cId="3751403935" sldId="260"/>
            <ac:inkMk id="37" creationId="{E177C611-A6B9-479E-F097-C51330D50FAE}"/>
          </ac:inkMkLst>
        </pc:inkChg>
        <pc:inkChg chg="add mod">
          <ac:chgData name="隆晃 野村" userId="e90595efdf124adf" providerId="LiveId" clId="{32A7063F-14D3-4CC9-B3FF-9CD78FB0A0DA}" dt="2023-10-05T00:02:27.356" v="863"/>
          <ac:inkMkLst>
            <pc:docMk/>
            <pc:sldMk cId="3751403935" sldId="260"/>
            <ac:inkMk id="38" creationId="{BBAC4DEA-2B7C-7612-CAB2-04D4B30CB42F}"/>
          </ac:inkMkLst>
        </pc:inkChg>
        <pc:inkChg chg="add mod">
          <ac:chgData name="隆晃 野村" userId="e90595efdf124adf" providerId="LiveId" clId="{32A7063F-14D3-4CC9-B3FF-9CD78FB0A0DA}" dt="2023-10-05T00:02:27.356" v="863"/>
          <ac:inkMkLst>
            <pc:docMk/>
            <pc:sldMk cId="3751403935" sldId="260"/>
            <ac:inkMk id="40" creationId="{610CBCFD-B85B-BA75-24CA-5D12CC2C45CE}"/>
          </ac:inkMkLst>
        </pc:inkChg>
        <pc:inkChg chg="add mod">
          <ac:chgData name="隆晃 野村" userId="e90595efdf124adf" providerId="LiveId" clId="{32A7063F-14D3-4CC9-B3FF-9CD78FB0A0DA}" dt="2023-10-05T00:02:27.356" v="863"/>
          <ac:inkMkLst>
            <pc:docMk/>
            <pc:sldMk cId="3751403935" sldId="260"/>
            <ac:inkMk id="41" creationId="{55CC7994-C3E4-5276-CD1E-857C652BC3F6}"/>
          </ac:inkMkLst>
        </pc:inkChg>
        <pc:inkChg chg="add">
          <ac:chgData name="隆晃 野村" userId="e90595efdf124adf" providerId="LiveId" clId="{32A7063F-14D3-4CC9-B3FF-9CD78FB0A0DA}" dt="2023-10-05T00:02:33.826" v="864" actId="9405"/>
          <ac:inkMkLst>
            <pc:docMk/>
            <pc:sldMk cId="3751403935" sldId="260"/>
            <ac:inkMk id="43" creationId="{F2584E2B-64E6-EB57-7F88-11EBB427D63D}"/>
          </ac:inkMkLst>
        </pc:inkChg>
        <pc:inkChg chg="add mod">
          <ac:chgData name="隆晃 野村" userId="e90595efdf124adf" providerId="LiveId" clId="{32A7063F-14D3-4CC9-B3FF-9CD78FB0A0DA}" dt="2023-10-05T00:02:42.057" v="873"/>
          <ac:inkMkLst>
            <pc:docMk/>
            <pc:sldMk cId="3751403935" sldId="260"/>
            <ac:inkMk id="44" creationId="{EC0E5501-FFA6-C7A6-6754-F68C449D735C}"/>
          </ac:inkMkLst>
        </pc:inkChg>
        <pc:inkChg chg="add mod">
          <ac:chgData name="隆晃 野村" userId="e90595efdf124adf" providerId="LiveId" clId="{32A7063F-14D3-4CC9-B3FF-9CD78FB0A0DA}" dt="2023-10-05T00:02:42.057" v="873"/>
          <ac:inkMkLst>
            <pc:docMk/>
            <pc:sldMk cId="3751403935" sldId="260"/>
            <ac:inkMk id="45" creationId="{EA72465D-C9C9-8D01-5483-5337E6AD2D49}"/>
          </ac:inkMkLst>
        </pc:inkChg>
        <pc:inkChg chg="add mod">
          <ac:chgData name="隆晃 野村" userId="e90595efdf124adf" providerId="LiveId" clId="{32A7063F-14D3-4CC9-B3FF-9CD78FB0A0DA}" dt="2023-10-05T00:02:42.057" v="873"/>
          <ac:inkMkLst>
            <pc:docMk/>
            <pc:sldMk cId="3751403935" sldId="260"/>
            <ac:inkMk id="46" creationId="{89FF797C-5195-4A49-FF4F-61582E01660B}"/>
          </ac:inkMkLst>
        </pc:inkChg>
        <pc:inkChg chg="add mod">
          <ac:chgData name="隆晃 野村" userId="e90595efdf124adf" providerId="LiveId" clId="{32A7063F-14D3-4CC9-B3FF-9CD78FB0A0DA}" dt="2023-10-05T00:02:42.057" v="873"/>
          <ac:inkMkLst>
            <pc:docMk/>
            <pc:sldMk cId="3751403935" sldId="260"/>
            <ac:inkMk id="47" creationId="{38FF65EA-7868-A88A-18A7-5523C1DF5FE4}"/>
          </ac:inkMkLst>
        </pc:inkChg>
        <pc:inkChg chg="add mod">
          <ac:chgData name="隆晃 野村" userId="e90595efdf124adf" providerId="LiveId" clId="{32A7063F-14D3-4CC9-B3FF-9CD78FB0A0DA}" dt="2023-10-05T00:02:42.057" v="873"/>
          <ac:inkMkLst>
            <pc:docMk/>
            <pc:sldMk cId="3751403935" sldId="260"/>
            <ac:inkMk id="48" creationId="{C4B68473-2117-77EC-761F-C2496EB4A1AF}"/>
          </ac:inkMkLst>
        </pc:inkChg>
        <pc:inkChg chg="add mod">
          <ac:chgData name="隆晃 野村" userId="e90595efdf124adf" providerId="LiveId" clId="{32A7063F-14D3-4CC9-B3FF-9CD78FB0A0DA}" dt="2023-10-05T00:02:42.057" v="873"/>
          <ac:inkMkLst>
            <pc:docMk/>
            <pc:sldMk cId="3751403935" sldId="260"/>
            <ac:inkMk id="49" creationId="{9298FF0B-829C-C9CA-E296-057D9B95195B}"/>
          </ac:inkMkLst>
        </pc:inkChg>
        <pc:inkChg chg="add mod">
          <ac:chgData name="隆晃 野村" userId="e90595efdf124adf" providerId="LiveId" clId="{32A7063F-14D3-4CC9-B3FF-9CD78FB0A0DA}" dt="2023-10-05T00:02:42.057" v="873"/>
          <ac:inkMkLst>
            <pc:docMk/>
            <pc:sldMk cId="3751403935" sldId="260"/>
            <ac:inkMk id="50" creationId="{EDAD5DEF-72FE-6C1E-3F11-743C6A44CF83}"/>
          </ac:inkMkLst>
        </pc:inkChg>
        <pc:inkChg chg="add mod">
          <ac:chgData name="隆晃 野村" userId="e90595efdf124adf" providerId="LiveId" clId="{32A7063F-14D3-4CC9-B3FF-9CD78FB0A0DA}" dt="2023-10-05T00:02:42.057" v="873"/>
          <ac:inkMkLst>
            <pc:docMk/>
            <pc:sldMk cId="3751403935" sldId="260"/>
            <ac:inkMk id="51" creationId="{40835844-EC1F-B78C-B733-3A5A62F45F56}"/>
          </ac:inkMkLst>
        </pc:inkChg>
        <pc:inkChg chg="add">
          <ac:chgData name="隆晃 野村" userId="e90595efdf124adf" providerId="LiveId" clId="{32A7063F-14D3-4CC9-B3FF-9CD78FB0A0DA}" dt="2023-10-05T00:03:00.369" v="874" actId="9405"/>
          <ac:inkMkLst>
            <pc:docMk/>
            <pc:sldMk cId="3751403935" sldId="260"/>
            <ac:inkMk id="54" creationId="{09F539DB-8A17-2376-7992-9815F8A98EDF}"/>
          </ac:inkMkLst>
        </pc:inkChg>
        <pc:inkChg chg="add mod">
          <ac:chgData name="隆晃 野村" userId="e90595efdf124adf" providerId="LiveId" clId="{32A7063F-14D3-4CC9-B3FF-9CD78FB0A0DA}" dt="2023-10-05T00:03:04.784" v="877"/>
          <ac:inkMkLst>
            <pc:docMk/>
            <pc:sldMk cId="3751403935" sldId="260"/>
            <ac:inkMk id="55" creationId="{83F77FC5-4647-642B-F4EE-70BA3476FCC8}"/>
          </ac:inkMkLst>
        </pc:inkChg>
        <pc:inkChg chg="add mod">
          <ac:chgData name="隆晃 野村" userId="e90595efdf124adf" providerId="LiveId" clId="{32A7063F-14D3-4CC9-B3FF-9CD78FB0A0DA}" dt="2023-10-05T00:03:04.784" v="877"/>
          <ac:inkMkLst>
            <pc:docMk/>
            <pc:sldMk cId="3751403935" sldId="260"/>
            <ac:inkMk id="56" creationId="{1D91ACD1-0871-A40E-972B-A2D9591953F8}"/>
          </ac:inkMkLst>
        </pc:inkChg>
        <pc:inkChg chg="add del mod">
          <ac:chgData name="隆晃 野村" userId="e90595efdf124adf" providerId="LiveId" clId="{32A7063F-14D3-4CC9-B3FF-9CD78FB0A0DA}" dt="2023-10-05T00:03:20.917" v="886"/>
          <ac:inkMkLst>
            <pc:docMk/>
            <pc:sldMk cId="3751403935" sldId="260"/>
            <ac:inkMk id="58" creationId="{DF9D8AC7-94EE-9D64-E08A-CD721D1D3D05}"/>
          </ac:inkMkLst>
        </pc:inkChg>
        <pc:inkChg chg="add del mod">
          <ac:chgData name="隆晃 野村" userId="e90595efdf124adf" providerId="LiveId" clId="{32A7063F-14D3-4CC9-B3FF-9CD78FB0A0DA}" dt="2023-10-05T00:03:21.703" v="887"/>
          <ac:inkMkLst>
            <pc:docMk/>
            <pc:sldMk cId="3751403935" sldId="260"/>
            <ac:inkMk id="59" creationId="{7197E795-A76A-D79C-CFF3-CB6A64EFE490}"/>
          </ac:inkMkLst>
        </pc:inkChg>
        <pc:inkChg chg="add del mod">
          <ac:chgData name="隆晃 野村" userId="e90595efdf124adf" providerId="LiveId" clId="{32A7063F-14D3-4CC9-B3FF-9CD78FB0A0DA}" dt="2023-10-05T00:03:15.764" v="884"/>
          <ac:inkMkLst>
            <pc:docMk/>
            <pc:sldMk cId="3751403935" sldId="260"/>
            <ac:inkMk id="61" creationId="{6ECD0859-63BB-3F36-E054-B29B4ED74352}"/>
          </ac:inkMkLst>
        </pc:inkChg>
        <pc:inkChg chg="add del mod">
          <ac:chgData name="隆晃 野村" userId="e90595efdf124adf" providerId="LiveId" clId="{32A7063F-14D3-4CC9-B3FF-9CD78FB0A0DA}" dt="2023-10-05T00:03:15.764" v="885"/>
          <ac:inkMkLst>
            <pc:docMk/>
            <pc:sldMk cId="3751403935" sldId="260"/>
            <ac:inkMk id="62" creationId="{ED3FDCEF-7090-01C9-61B2-DF9AC9AFED6E}"/>
          </ac:inkMkLst>
        </pc:inkChg>
        <pc:inkChg chg="add mod">
          <ac:chgData name="隆晃 野村" userId="e90595efdf124adf" providerId="LiveId" clId="{32A7063F-14D3-4CC9-B3FF-9CD78FB0A0DA}" dt="2023-10-05T00:03:29.058" v="898"/>
          <ac:inkMkLst>
            <pc:docMk/>
            <pc:sldMk cId="3751403935" sldId="260"/>
            <ac:inkMk id="64" creationId="{CFA77B45-77DE-D6CC-34E1-89B106145D24}"/>
          </ac:inkMkLst>
        </pc:inkChg>
        <pc:inkChg chg="add mod">
          <ac:chgData name="隆晃 野村" userId="e90595efdf124adf" providerId="LiveId" clId="{32A7063F-14D3-4CC9-B3FF-9CD78FB0A0DA}" dt="2023-10-05T00:03:29.058" v="898"/>
          <ac:inkMkLst>
            <pc:docMk/>
            <pc:sldMk cId="3751403935" sldId="260"/>
            <ac:inkMk id="65" creationId="{C533A843-83AD-2B3F-D1CA-96B5EC7AF4AE}"/>
          </ac:inkMkLst>
        </pc:inkChg>
        <pc:inkChg chg="add mod">
          <ac:chgData name="隆晃 野村" userId="e90595efdf124adf" providerId="LiveId" clId="{32A7063F-14D3-4CC9-B3FF-9CD78FB0A0DA}" dt="2023-10-05T00:03:29.058" v="898"/>
          <ac:inkMkLst>
            <pc:docMk/>
            <pc:sldMk cId="3751403935" sldId="260"/>
            <ac:inkMk id="67" creationId="{ECA3362A-D325-5A0F-1B4B-188471F377E2}"/>
          </ac:inkMkLst>
        </pc:inkChg>
        <pc:inkChg chg="add mod">
          <ac:chgData name="隆晃 野村" userId="e90595efdf124adf" providerId="LiveId" clId="{32A7063F-14D3-4CC9-B3FF-9CD78FB0A0DA}" dt="2023-10-05T00:03:29.058" v="898"/>
          <ac:inkMkLst>
            <pc:docMk/>
            <pc:sldMk cId="3751403935" sldId="260"/>
            <ac:inkMk id="68" creationId="{8F12B71A-F90B-BE12-967B-8F027C243AEB}"/>
          </ac:inkMkLst>
        </pc:inkChg>
        <pc:inkChg chg="add del mod">
          <ac:chgData name="隆晃 野村" userId="e90595efdf124adf" providerId="LiveId" clId="{32A7063F-14D3-4CC9-B3FF-9CD78FB0A0DA}" dt="2023-10-05T00:03:29.058" v="897"/>
          <ac:inkMkLst>
            <pc:docMk/>
            <pc:sldMk cId="3751403935" sldId="260"/>
            <ac:inkMk id="70" creationId="{0B532C5F-DBB3-05B4-6DAC-463F66A4BDC0}"/>
          </ac:inkMkLst>
        </pc:inkChg>
        <pc:inkChg chg="add del mod">
          <ac:chgData name="隆晃 野村" userId="e90595efdf124adf" providerId="LiveId" clId="{32A7063F-14D3-4CC9-B3FF-9CD78FB0A0DA}" dt="2023-10-05T00:03:29.058" v="898"/>
          <ac:inkMkLst>
            <pc:docMk/>
            <pc:sldMk cId="3751403935" sldId="260"/>
            <ac:inkMk id="71" creationId="{2BBFA581-DD8A-5D5A-F2CC-CD74D378DC94}"/>
          </ac:inkMkLst>
        </pc:inkChg>
        <pc:inkChg chg="add mod">
          <ac:chgData name="隆晃 野村" userId="e90595efdf124adf" providerId="LiveId" clId="{32A7063F-14D3-4CC9-B3FF-9CD78FB0A0DA}" dt="2023-10-05T00:03:31.792" v="901"/>
          <ac:inkMkLst>
            <pc:docMk/>
            <pc:sldMk cId="3751403935" sldId="260"/>
            <ac:inkMk id="73" creationId="{3C7144E7-60F1-A564-CD64-4D05595561A3}"/>
          </ac:inkMkLst>
        </pc:inkChg>
        <pc:inkChg chg="add mod">
          <ac:chgData name="隆晃 野村" userId="e90595efdf124adf" providerId="LiveId" clId="{32A7063F-14D3-4CC9-B3FF-9CD78FB0A0DA}" dt="2023-10-05T00:03:31.792" v="901"/>
          <ac:inkMkLst>
            <pc:docMk/>
            <pc:sldMk cId="3751403935" sldId="260"/>
            <ac:inkMk id="74" creationId="{F5080EC5-9337-5370-0BBE-9EC87827784E}"/>
          </ac:inkMkLst>
        </pc:inkChg>
        <pc:inkChg chg="add del">
          <ac:chgData name="隆晃 野村" userId="e90595efdf124adf" providerId="LiveId" clId="{32A7063F-14D3-4CC9-B3FF-9CD78FB0A0DA}" dt="2023-10-05T00:03:50.394" v="903"/>
          <ac:inkMkLst>
            <pc:docMk/>
            <pc:sldMk cId="3751403935" sldId="260"/>
            <ac:inkMk id="76" creationId="{EA750D5D-1067-D663-0CDF-A578E8045D86}"/>
          </ac:inkMkLst>
        </pc:inkChg>
        <pc:inkChg chg="add del">
          <ac:chgData name="隆晃 野村" userId="e90595efdf124adf" providerId="LiveId" clId="{32A7063F-14D3-4CC9-B3FF-9CD78FB0A0DA}" dt="2023-10-05T00:03:58.968" v="905"/>
          <ac:inkMkLst>
            <pc:docMk/>
            <pc:sldMk cId="3751403935" sldId="260"/>
            <ac:inkMk id="77" creationId="{842118C6-AFA2-FF75-C402-23059B87E6BB}"/>
          </ac:inkMkLst>
        </pc:inkChg>
        <pc:inkChg chg="add del">
          <ac:chgData name="隆晃 野村" userId="e90595efdf124adf" providerId="LiveId" clId="{32A7063F-14D3-4CC9-B3FF-9CD78FB0A0DA}" dt="2023-10-05T00:04:06.658" v="907"/>
          <ac:inkMkLst>
            <pc:docMk/>
            <pc:sldMk cId="3751403935" sldId="260"/>
            <ac:inkMk id="78" creationId="{5A085C6C-2BEE-1203-2141-17068EA1F435}"/>
          </ac:inkMkLst>
        </pc:inkChg>
        <pc:inkChg chg="add del">
          <ac:chgData name="隆晃 野村" userId="e90595efdf124adf" providerId="LiveId" clId="{32A7063F-14D3-4CC9-B3FF-9CD78FB0A0DA}" dt="2023-10-05T00:04:10.619" v="909"/>
          <ac:inkMkLst>
            <pc:docMk/>
            <pc:sldMk cId="3751403935" sldId="260"/>
            <ac:inkMk id="79" creationId="{9A66A7EC-1A7D-4A55-BCAF-1FC3CCE51A64}"/>
          </ac:inkMkLst>
        </pc:inkChg>
        <pc:inkChg chg="add mod">
          <ac:chgData name="隆晃 野村" userId="e90595efdf124adf" providerId="LiveId" clId="{32A7063F-14D3-4CC9-B3FF-9CD78FB0A0DA}" dt="2023-10-05T00:04:18.971" v="912"/>
          <ac:inkMkLst>
            <pc:docMk/>
            <pc:sldMk cId="3751403935" sldId="260"/>
            <ac:inkMk id="80" creationId="{DA844961-3F4A-BA61-D502-2A7928433CA4}"/>
          </ac:inkMkLst>
        </pc:inkChg>
        <pc:inkChg chg="add mod">
          <ac:chgData name="隆晃 野村" userId="e90595efdf124adf" providerId="LiveId" clId="{32A7063F-14D3-4CC9-B3FF-9CD78FB0A0DA}" dt="2023-10-05T00:04:18.971" v="912"/>
          <ac:inkMkLst>
            <pc:docMk/>
            <pc:sldMk cId="3751403935" sldId="260"/>
            <ac:inkMk id="81" creationId="{8F9DC3F1-C5BE-5BE5-A238-D2D1A62CC218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83" creationId="{64ADCB42-52A9-6E6F-581C-09F124B1A47C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84" creationId="{7482B3C8-D034-52FB-7F4E-9E7B2CA065AB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85" creationId="{7C58BB7D-F315-2D85-41D0-8BE3BC1E9620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86" creationId="{8EB7F83A-BC84-BC53-2709-1451DAEF5629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87" creationId="{6C97EF71-B2C7-157F-2133-C6D7A9880402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88" creationId="{2DAD4600-4C5A-3973-618C-0284980838CD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89" creationId="{E0D329A4-872E-34F1-B9A4-CF472C776F6E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90" creationId="{6963D11A-942C-928B-7A0C-979F782FF0FD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91" creationId="{1B2C2ED7-1F86-A2EC-AE70-8C9866FBC606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92" creationId="{02E80668-3EB0-FEA7-7147-620A07B984EB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93" creationId="{4D45B5FF-E033-8378-815B-99D55F043E03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94" creationId="{EDBAFB85-961F-16CC-B822-BF46F67B7723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95" creationId="{1D57C981-406A-1373-FBC4-3EE1DEA84DBD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96" creationId="{2627D98C-E7F9-CDA4-C107-058733F110B8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97" creationId="{44516DE3-DA79-8F5F-AC0B-66C6E736E491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98" creationId="{BACF05EF-223E-3F0B-B47A-237EF6329BAF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99" creationId="{A9C0344F-0A6C-1D1E-6879-28622C09E2D1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100" creationId="{3267E352-01C8-9F75-E256-ABEBB7280613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101" creationId="{F3E205B0-77BC-C328-0509-D237FBD79A22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102" creationId="{3D61955F-86BF-0DB0-5A14-27EA7C046B9C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103" creationId="{FE6348E2-09F1-F647-5CD8-5991DCBD89B4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104" creationId="{708AEEC0-A849-8EF6-754B-1079C98ED1C6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105" creationId="{8F17021E-910A-1917-FC15-5F6A235C366A}"/>
          </ac:inkMkLst>
        </pc:inkChg>
        <pc:inkChg chg="add mod">
          <ac:chgData name="隆晃 野村" userId="e90595efdf124adf" providerId="LiveId" clId="{32A7063F-14D3-4CC9-B3FF-9CD78FB0A0DA}" dt="2023-10-05T00:04:30.469" v="937"/>
          <ac:inkMkLst>
            <pc:docMk/>
            <pc:sldMk cId="3751403935" sldId="260"/>
            <ac:inkMk id="106" creationId="{0B0577B4-DB76-BE2E-9E07-5F1F67810519}"/>
          </ac:inkMkLst>
        </pc:inkChg>
        <pc:inkChg chg="add mod">
          <ac:chgData name="隆晃 野村" userId="e90595efdf124adf" providerId="LiveId" clId="{32A7063F-14D3-4CC9-B3FF-9CD78FB0A0DA}" dt="2023-10-05T00:04:42.477" v="951"/>
          <ac:inkMkLst>
            <pc:docMk/>
            <pc:sldMk cId="3751403935" sldId="260"/>
            <ac:inkMk id="110" creationId="{A2A778FE-3790-E8AF-F75E-5F166FD6FBD2}"/>
          </ac:inkMkLst>
        </pc:inkChg>
        <pc:inkChg chg="add mod">
          <ac:chgData name="隆晃 野村" userId="e90595efdf124adf" providerId="LiveId" clId="{32A7063F-14D3-4CC9-B3FF-9CD78FB0A0DA}" dt="2023-10-05T00:04:42.477" v="951"/>
          <ac:inkMkLst>
            <pc:docMk/>
            <pc:sldMk cId="3751403935" sldId="260"/>
            <ac:inkMk id="111" creationId="{3222A08D-4FF1-7146-6D09-0AB046CA83DD}"/>
          </ac:inkMkLst>
        </pc:inkChg>
        <pc:inkChg chg="add mod">
          <ac:chgData name="隆晃 野村" userId="e90595efdf124adf" providerId="LiveId" clId="{32A7063F-14D3-4CC9-B3FF-9CD78FB0A0DA}" dt="2023-10-05T00:04:42.477" v="951"/>
          <ac:inkMkLst>
            <pc:docMk/>
            <pc:sldMk cId="3751403935" sldId="260"/>
            <ac:inkMk id="112" creationId="{96CA3233-CEE9-2555-84FD-84EAEE397E6F}"/>
          </ac:inkMkLst>
        </pc:inkChg>
        <pc:inkChg chg="add mod">
          <ac:chgData name="隆晃 野村" userId="e90595efdf124adf" providerId="LiveId" clId="{32A7063F-14D3-4CC9-B3FF-9CD78FB0A0DA}" dt="2023-10-05T00:04:42.477" v="951"/>
          <ac:inkMkLst>
            <pc:docMk/>
            <pc:sldMk cId="3751403935" sldId="260"/>
            <ac:inkMk id="113" creationId="{397BE70C-AA62-6C60-DDFC-EAE17F486FF2}"/>
          </ac:inkMkLst>
        </pc:inkChg>
        <pc:inkChg chg="add mod">
          <ac:chgData name="隆晃 野村" userId="e90595efdf124adf" providerId="LiveId" clId="{32A7063F-14D3-4CC9-B3FF-9CD78FB0A0DA}" dt="2023-10-05T00:04:42.477" v="951"/>
          <ac:inkMkLst>
            <pc:docMk/>
            <pc:sldMk cId="3751403935" sldId="260"/>
            <ac:inkMk id="114" creationId="{18851B4E-305A-F70A-09D2-722F6066AFBD}"/>
          </ac:inkMkLst>
        </pc:inkChg>
        <pc:inkChg chg="add mod">
          <ac:chgData name="隆晃 野村" userId="e90595efdf124adf" providerId="LiveId" clId="{32A7063F-14D3-4CC9-B3FF-9CD78FB0A0DA}" dt="2023-10-05T00:04:42.477" v="951"/>
          <ac:inkMkLst>
            <pc:docMk/>
            <pc:sldMk cId="3751403935" sldId="260"/>
            <ac:inkMk id="115" creationId="{FF7AF2CB-C93D-71E8-2F08-CD86A2F66C3D}"/>
          </ac:inkMkLst>
        </pc:inkChg>
        <pc:inkChg chg="add mod">
          <ac:chgData name="隆晃 野村" userId="e90595efdf124adf" providerId="LiveId" clId="{32A7063F-14D3-4CC9-B3FF-9CD78FB0A0DA}" dt="2023-10-05T00:04:42.477" v="951"/>
          <ac:inkMkLst>
            <pc:docMk/>
            <pc:sldMk cId="3751403935" sldId="260"/>
            <ac:inkMk id="116" creationId="{6C32C93B-0DEF-A9CF-5EF3-044990C9B1B3}"/>
          </ac:inkMkLst>
        </pc:inkChg>
        <pc:inkChg chg="add mod">
          <ac:chgData name="隆晃 野村" userId="e90595efdf124adf" providerId="LiveId" clId="{32A7063F-14D3-4CC9-B3FF-9CD78FB0A0DA}" dt="2023-10-05T00:04:42.477" v="951"/>
          <ac:inkMkLst>
            <pc:docMk/>
            <pc:sldMk cId="3751403935" sldId="260"/>
            <ac:inkMk id="117" creationId="{716AC2A9-F05B-D892-7848-7583BD36511F}"/>
          </ac:inkMkLst>
        </pc:inkChg>
        <pc:inkChg chg="add mod">
          <ac:chgData name="隆晃 野村" userId="e90595efdf124adf" providerId="LiveId" clId="{32A7063F-14D3-4CC9-B3FF-9CD78FB0A0DA}" dt="2023-10-05T00:04:42.477" v="951"/>
          <ac:inkMkLst>
            <pc:docMk/>
            <pc:sldMk cId="3751403935" sldId="260"/>
            <ac:inkMk id="118" creationId="{410795A7-B20B-CB3A-4068-FA1E98536875}"/>
          </ac:inkMkLst>
        </pc:inkChg>
        <pc:inkChg chg="add mod">
          <ac:chgData name="隆晃 野村" userId="e90595efdf124adf" providerId="LiveId" clId="{32A7063F-14D3-4CC9-B3FF-9CD78FB0A0DA}" dt="2023-10-05T00:04:42.477" v="951"/>
          <ac:inkMkLst>
            <pc:docMk/>
            <pc:sldMk cId="3751403935" sldId="260"/>
            <ac:inkMk id="119" creationId="{008B35A1-A0E8-5B47-FDDD-D77025B76050}"/>
          </ac:inkMkLst>
        </pc:inkChg>
        <pc:inkChg chg="add mod">
          <ac:chgData name="隆晃 野村" userId="e90595efdf124adf" providerId="LiveId" clId="{32A7063F-14D3-4CC9-B3FF-9CD78FB0A0DA}" dt="2023-10-05T00:04:42.477" v="951"/>
          <ac:inkMkLst>
            <pc:docMk/>
            <pc:sldMk cId="3751403935" sldId="260"/>
            <ac:inkMk id="120" creationId="{AA32C416-1A25-649E-3557-83B515F21ACB}"/>
          </ac:inkMkLst>
        </pc:inkChg>
        <pc:inkChg chg="add mod">
          <ac:chgData name="隆晃 野村" userId="e90595efdf124adf" providerId="LiveId" clId="{32A7063F-14D3-4CC9-B3FF-9CD78FB0A0DA}" dt="2023-10-05T00:04:42.477" v="951"/>
          <ac:inkMkLst>
            <pc:docMk/>
            <pc:sldMk cId="3751403935" sldId="260"/>
            <ac:inkMk id="121" creationId="{722641AE-5050-40A0-03CD-A443D0645694}"/>
          </ac:inkMkLst>
        </pc:inkChg>
        <pc:inkChg chg="add mod">
          <ac:chgData name="隆晃 野村" userId="e90595efdf124adf" providerId="LiveId" clId="{32A7063F-14D3-4CC9-B3FF-9CD78FB0A0DA}" dt="2023-10-05T00:04:42.477" v="951"/>
          <ac:inkMkLst>
            <pc:docMk/>
            <pc:sldMk cId="3751403935" sldId="260"/>
            <ac:inkMk id="122" creationId="{DAE8D51A-FA11-785B-03A1-7055321E00B7}"/>
          </ac:inkMkLst>
        </pc:inkChg>
        <pc:inkChg chg="add mod">
          <ac:chgData name="隆晃 野村" userId="e90595efdf124adf" providerId="LiveId" clId="{32A7063F-14D3-4CC9-B3FF-9CD78FB0A0DA}" dt="2023-10-05T00:04:47.412" v="956"/>
          <ac:inkMkLst>
            <pc:docMk/>
            <pc:sldMk cId="3751403935" sldId="260"/>
            <ac:inkMk id="124" creationId="{CC31294C-F68E-6FFB-A64E-3049C5AD1688}"/>
          </ac:inkMkLst>
        </pc:inkChg>
        <pc:inkChg chg="add mod">
          <ac:chgData name="隆晃 野村" userId="e90595efdf124adf" providerId="LiveId" clId="{32A7063F-14D3-4CC9-B3FF-9CD78FB0A0DA}" dt="2023-10-05T00:04:47.412" v="956"/>
          <ac:inkMkLst>
            <pc:docMk/>
            <pc:sldMk cId="3751403935" sldId="260"/>
            <ac:inkMk id="125" creationId="{23F2CDDD-4D90-409B-7C36-04945C1DBF9A}"/>
          </ac:inkMkLst>
        </pc:inkChg>
        <pc:inkChg chg="add mod">
          <ac:chgData name="隆晃 野村" userId="e90595efdf124adf" providerId="LiveId" clId="{32A7063F-14D3-4CC9-B3FF-9CD78FB0A0DA}" dt="2023-10-05T00:04:47.412" v="956"/>
          <ac:inkMkLst>
            <pc:docMk/>
            <pc:sldMk cId="3751403935" sldId="260"/>
            <ac:inkMk id="126" creationId="{8DD7219B-5735-B248-A73B-4BD85ABC37C4}"/>
          </ac:inkMkLst>
        </pc:inkChg>
        <pc:inkChg chg="add mod">
          <ac:chgData name="隆晃 野村" userId="e90595efdf124adf" providerId="LiveId" clId="{32A7063F-14D3-4CC9-B3FF-9CD78FB0A0DA}" dt="2023-10-05T00:04:47.412" v="956"/>
          <ac:inkMkLst>
            <pc:docMk/>
            <pc:sldMk cId="3751403935" sldId="260"/>
            <ac:inkMk id="127" creationId="{ADBF508E-E61C-E704-9703-12AF5347C2D6}"/>
          </ac:inkMkLst>
        </pc:inkChg>
        <pc:inkChg chg="add">
          <ac:chgData name="隆晃 野村" userId="e90595efdf124adf" providerId="LiveId" clId="{32A7063F-14D3-4CC9-B3FF-9CD78FB0A0DA}" dt="2023-10-05T00:04:53.088" v="957" actId="9405"/>
          <ac:inkMkLst>
            <pc:docMk/>
            <pc:sldMk cId="3751403935" sldId="260"/>
            <ac:inkMk id="129" creationId="{91A2D0B5-985B-374A-8444-90C4B6E249A5}"/>
          </ac:inkMkLst>
        </pc:inkChg>
        <pc:inkChg chg="add mod">
          <ac:chgData name="隆晃 野村" userId="e90595efdf124adf" providerId="LiveId" clId="{32A7063F-14D3-4CC9-B3FF-9CD78FB0A0DA}" dt="2023-10-05T00:05:00.971" v="962"/>
          <ac:inkMkLst>
            <pc:docMk/>
            <pc:sldMk cId="3751403935" sldId="260"/>
            <ac:inkMk id="130" creationId="{3B5C3F52-7508-4468-51D0-4333A69DAE5F}"/>
          </ac:inkMkLst>
        </pc:inkChg>
        <pc:inkChg chg="add mod">
          <ac:chgData name="隆晃 野村" userId="e90595efdf124adf" providerId="LiveId" clId="{32A7063F-14D3-4CC9-B3FF-9CD78FB0A0DA}" dt="2023-10-05T00:05:00.971" v="962"/>
          <ac:inkMkLst>
            <pc:docMk/>
            <pc:sldMk cId="3751403935" sldId="260"/>
            <ac:inkMk id="131" creationId="{C0441802-AA34-9081-EE39-9C32719CCCE9}"/>
          </ac:inkMkLst>
        </pc:inkChg>
        <pc:inkChg chg="add mod">
          <ac:chgData name="隆晃 野村" userId="e90595efdf124adf" providerId="LiveId" clId="{32A7063F-14D3-4CC9-B3FF-9CD78FB0A0DA}" dt="2023-10-05T00:05:00.971" v="962"/>
          <ac:inkMkLst>
            <pc:docMk/>
            <pc:sldMk cId="3751403935" sldId="260"/>
            <ac:inkMk id="132" creationId="{AC445E01-C035-3D80-B593-151CCED326B5}"/>
          </ac:inkMkLst>
        </pc:inkChg>
        <pc:inkChg chg="add mod">
          <ac:chgData name="隆晃 野村" userId="e90595efdf124adf" providerId="LiveId" clId="{32A7063F-14D3-4CC9-B3FF-9CD78FB0A0DA}" dt="2023-10-05T00:05:00.971" v="962"/>
          <ac:inkMkLst>
            <pc:docMk/>
            <pc:sldMk cId="3751403935" sldId="260"/>
            <ac:inkMk id="133" creationId="{3F7574AC-5B10-17AD-AD86-B692171B34F0}"/>
          </ac:inkMkLst>
        </pc:inkChg>
        <pc:inkChg chg="add">
          <ac:chgData name="隆晃 野村" userId="e90595efdf124adf" providerId="LiveId" clId="{32A7063F-14D3-4CC9-B3FF-9CD78FB0A0DA}" dt="2023-10-05T00:05:03.897" v="963" actId="9405"/>
          <ac:inkMkLst>
            <pc:docMk/>
            <pc:sldMk cId="3751403935" sldId="260"/>
            <ac:inkMk id="135" creationId="{D3F53CC5-C067-EC12-380F-4E686594B383}"/>
          </ac:inkMkLst>
        </pc:inkChg>
        <pc:inkChg chg="add mod">
          <ac:chgData name="隆晃 野村" userId="e90595efdf124adf" providerId="LiveId" clId="{32A7063F-14D3-4CC9-B3FF-9CD78FB0A0DA}" dt="2023-10-05T00:05:08.672" v="968"/>
          <ac:inkMkLst>
            <pc:docMk/>
            <pc:sldMk cId="3751403935" sldId="260"/>
            <ac:inkMk id="136" creationId="{73F8C6C2-9EDC-524F-2EF3-F88246D34CA6}"/>
          </ac:inkMkLst>
        </pc:inkChg>
        <pc:inkChg chg="add mod">
          <ac:chgData name="隆晃 野村" userId="e90595efdf124adf" providerId="LiveId" clId="{32A7063F-14D3-4CC9-B3FF-9CD78FB0A0DA}" dt="2023-10-05T00:05:08.672" v="968"/>
          <ac:inkMkLst>
            <pc:docMk/>
            <pc:sldMk cId="3751403935" sldId="260"/>
            <ac:inkMk id="137" creationId="{DD2BCE4F-D336-887A-E945-E66689A6D68F}"/>
          </ac:inkMkLst>
        </pc:inkChg>
        <pc:inkChg chg="add mod">
          <ac:chgData name="隆晃 野村" userId="e90595efdf124adf" providerId="LiveId" clId="{32A7063F-14D3-4CC9-B3FF-9CD78FB0A0DA}" dt="2023-10-05T00:05:08.672" v="968"/>
          <ac:inkMkLst>
            <pc:docMk/>
            <pc:sldMk cId="3751403935" sldId="260"/>
            <ac:inkMk id="138" creationId="{6E93C549-91F6-D37D-4E00-283CFABE4918}"/>
          </ac:inkMkLst>
        </pc:inkChg>
        <pc:inkChg chg="add mod">
          <ac:chgData name="隆晃 野村" userId="e90595efdf124adf" providerId="LiveId" clId="{32A7063F-14D3-4CC9-B3FF-9CD78FB0A0DA}" dt="2023-10-05T00:05:08.672" v="968"/>
          <ac:inkMkLst>
            <pc:docMk/>
            <pc:sldMk cId="3751403935" sldId="260"/>
            <ac:inkMk id="139" creationId="{D399AC56-81D6-EC71-F979-39B8D8A33CD9}"/>
          </ac:inkMkLst>
        </pc:inkChg>
        <pc:inkChg chg="add mod">
          <ac:chgData name="隆晃 野村" userId="e90595efdf124adf" providerId="LiveId" clId="{32A7063F-14D3-4CC9-B3FF-9CD78FB0A0DA}" dt="2023-10-05T00:05:17.658" v="971"/>
          <ac:inkMkLst>
            <pc:docMk/>
            <pc:sldMk cId="3751403935" sldId="260"/>
            <ac:inkMk id="141" creationId="{EF8F7B82-4167-57C6-EA4A-BB88CAF5F8B2}"/>
          </ac:inkMkLst>
        </pc:inkChg>
        <pc:inkChg chg="add mod">
          <ac:chgData name="隆晃 野村" userId="e90595efdf124adf" providerId="LiveId" clId="{32A7063F-14D3-4CC9-B3FF-9CD78FB0A0DA}" dt="2023-10-05T00:05:17.658" v="971"/>
          <ac:inkMkLst>
            <pc:docMk/>
            <pc:sldMk cId="3751403935" sldId="260"/>
            <ac:inkMk id="142" creationId="{272E57A1-2923-DA0C-C4F3-0F3ADE29F2F9}"/>
          </ac:inkMkLst>
        </pc:inkChg>
        <pc:inkChg chg="add del mod">
          <ac:chgData name="隆晃 野村" userId="e90595efdf124adf" providerId="LiveId" clId="{32A7063F-14D3-4CC9-B3FF-9CD78FB0A0DA}" dt="2023-10-05T00:05:28.748" v="981"/>
          <ac:inkMkLst>
            <pc:docMk/>
            <pc:sldMk cId="3751403935" sldId="260"/>
            <ac:inkMk id="144" creationId="{4DA18C6B-DDA0-66C6-B09F-3E945DE4BA94}"/>
          </ac:inkMkLst>
        </pc:inkChg>
        <pc:inkChg chg="add del mod">
          <ac:chgData name="隆晃 野村" userId="e90595efdf124adf" providerId="LiveId" clId="{32A7063F-14D3-4CC9-B3FF-9CD78FB0A0DA}" dt="2023-10-05T00:05:28.748" v="984"/>
          <ac:inkMkLst>
            <pc:docMk/>
            <pc:sldMk cId="3751403935" sldId="260"/>
            <ac:inkMk id="145" creationId="{A0249F88-D42D-633E-18FF-95103C6946F0}"/>
          </ac:inkMkLst>
        </pc:inkChg>
        <pc:inkChg chg="add del mod">
          <ac:chgData name="隆晃 野村" userId="e90595efdf124adf" providerId="LiveId" clId="{32A7063F-14D3-4CC9-B3FF-9CD78FB0A0DA}" dt="2023-10-05T00:05:28.748" v="983"/>
          <ac:inkMkLst>
            <pc:docMk/>
            <pc:sldMk cId="3751403935" sldId="260"/>
            <ac:inkMk id="146" creationId="{3A4F6FAA-A4A2-5DC6-4EC6-81197F7596C0}"/>
          </ac:inkMkLst>
        </pc:inkChg>
        <pc:inkChg chg="add del mod">
          <ac:chgData name="隆晃 野村" userId="e90595efdf124adf" providerId="LiveId" clId="{32A7063F-14D3-4CC9-B3FF-9CD78FB0A0DA}" dt="2023-10-05T00:05:28.748" v="982"/>
          <ac:inkMkLst>
            <pc:docMk/>
            <pc:sldMk cId="3751403935" sldId="260"/>
            <ac:inkMk id="147" creationId="{79ED9066-50BF-712B-6845-7EAD92A6743B}"/>
          </ac:inkMkLst>
        </pc:inkChg>
        <pc:inkChg chg="add del mod">
          <ac:chgData name="隆晃 野村" userId="e90595efdf124adf" providerId="LiveId" clId="{32A7063F-14D3-4CC9-B3FF-9CD78FB0A0DA}" dt="2023-10-05T00:05:28.748" v="980"/>
          <ac:inkMkLst>
            <pc:docMk/>
            <pc:sldMk cId="3751403935" sldId="260"/>
            <ac:inkMk id="148" creationId="{0FC3D0FA-8A0E-B8D0-829E-4D699ACDB163}"/>
          </ac:inkMkLst>
        </pc:inkChg>
        <pc:inkChg chg="add del mod">
          <ac:chgData name="隆晃 野村" userId="e90595efdf124adf" providerId="LiveId" clId="{32A7063F-14D3-4CC9-B3FF-9CD78FB0A0DA}" dt="2023-10-05T00:05:28.748" v="979"/>
          <ac:inkMkLst>
            <pc:docMk/>
            <pc:sldMk cId="3751403935" sldId="260"/>
            <ac:inkMk id="149" creationId="{D01C98F0-8856-2587-38D5-FE0145F84F76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51" creationId="{BF1F77E2-9442-18D6-2158-2115BB2B9493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52" creationId="{2DAE4C31-0226-695F-FC5B-7525876E9E2D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53" creationId="{106A5D24-2C40-1221-4E39-4EF24FEA6128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54" creationId="{08D8A92E-8E6A-762D-4409-96114536A7A2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55" creationId="{3838890A-2D14-DB3A-DDCC-6EBBF871393C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56" creationId="{8B1DE492-2AFB-8A9C-016F-FF1802D209AC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57" creationId="{34516AFE-F6D9-FE2F-D49B-EE032BE5C68F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58" creationId="{D4C85899-E290-DA45-9A61-7E32850A38AB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59" creationId="{D8961A94-14A2-2CE0-E611-8BFEC09A1C14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60" creationId="{636BDA2E-0FB4-DDB0-43DF-38D2E5133099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61" creationId="{B64216FD-9F03-1DE7-9EE6-2F6C4F227E01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62" creationId="{C8E3831E-94A4-70BC-AB83-73B4B0D61DFE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63" creationId="{20EA3CE8-E733-30B9-EAD7-C9E595040ED8}"/>
          </ac:inkMkLst>
        </pc:inkChg>
        <pc:inkChg chg="add del mod">
          <ac:chgData name="隆晃 野村" userId="e90595efdf124adf" providerId="LiveId" clId="{32A7063F-14D3-4CC9-B3FF-9CD78FB0A0DA}" dt="2023-10-05T00:05:39.555" v="1001"/>
          <ac:inkMkLst>
            <pc:docMk/>
            <pc:sldMk cId="3751403935" sldId="260"/>
            <ac:inkMk id="164" creationId="{D4FA4580-E952-ECA3-388C-B9D01AF2D2FA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66" creationId="{C550403E-4D4A-E30F-D46F-3C55D5D849DE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67" creationId="{38EB5C72-A6E1-2A88-5BE5-8521E6B26DD8}"/>
          </ac:inkMkLst>
        </pc:inkChg>
        <pc:inkChg chg="add del mod">
          <ac:chgData name="隆晃 野村" userId="e90595efdf124adf" providerId="LiveId" clId="{32A7063F-14D3-4CC9-B3FF-9CD78FB0A0DA}" dt="2023-10-05T00:05:55.277" v="1018"/>
          <ac:inkMkLst>
            <pc:docMk/>
            <pc:sldMk cId="3751403935" sldId="260"/>
            <ac:inkMk id="169" creationId="{3E3A49E7-6DFC-D139-933B-618FF3471809}"/>
          </ac:inkMkLst>
        </pc:inkChg>
        <pc:inkChg chg="add del mod">
          <ac:chgData name="隆晃 野村" userId="e90595efdf124adf" providerId="LiveId" clId="{32A7063F-14D3-4CC9-B3FF-9CD78FB0A0DA}" dt="2023-10-05T00:05:48.899" v="1015"/>
          <ac:inkMkLst>
            <pc:docMk/>
            <pc:sldMk cId="3751403935" sldId="260"/>
            <ac:inkMk id="171" creationId="{F40A96EF-CC2F-252C-0499-8B9A7279D11D}"/>
          </ac:inkMkLst>
        </pc:inkChg>
        <pc:inkChg chg="add del mod">
          <ac:chgData name="隆晃 野村" userId="e90595efdf124adf" providerId="LiveId" clId="{32A7063F-14D3-4CC9-B3FF-9CD78FB0A0DA}" dt="2023-10-05T00:05:48.899" v="1016"/>
          <ac:inkMkLst>
            <pc:docMk/>
            <pc:sldMk cId="3751403935" sldId="260"/>
            <ac:inkMk id="172" creationId="{7C480DC7-61C6-6766-63AB-659C28B5D333}"/>
          </ac:inkMkLst>
        </pc:inkChg>
        <pc:inkChg chg="add del mod">
          <ac:chgData name="隆晃 野村" userId="e90595efdf124adf" providerId="LiveId" clId="{32A7063F-14D3-4CC9-B3FF-9CD78FB0A0DA}" dt="2023-10-05T00:05:48.899" v="1013"/>
          <ac:inkMkLst>
            <pc:docMk/>
            <pc:sldMk cId="3751403935" sldId="260"/>
            <ac:inkMk id="173" creationId="{58335436-AA75-47C3-2AE2-DCA28E522D9E}"/>
          </ac:inkMkLst>
        </pc:inkChg>
        <pc:inkChg chg="add del mod">
          <ac:chgData name="隆晃 野村" userId="e90595efdf124adf" providerId="LiveId" clId="{32A7063F-14D3-4CC9-B3FF-9CD78FB0A0DA}" dt="2023-10-05T00:05:48.899" v="1014"/>
          <ac:inkMkLst>
            <pc:docMk/>
            <pc:sldMk cId="3751403935" sldId="260"/>
            <ac:inkMk id="174" creationId="{A0987C26-294C-BBD0-D77A-F4379380DF9A}"/>
          </ac:inkMkLst>
        </pc:inkChg>
        <pc:inkChg chg="add del mod">
          <ac:chgData name="隆晃 野村" userId="e90595efdf124adf" providerId="LiveId" clId="{32A7063F-14D3-4CC9-B3FF-9CD78FB0A0DA}" dt="2023-10-05T00:05:48.899" v="1017"/>
          <ac:inkMkLst>
            <pc:docMk/>
            <pc:sldMk cId="3751403935" sldId="260"/>
            <ac:inkMk id="175" creationId="{C6EF62C8-EFE6-8BB1-05E4-60EFCE477FB0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77" creationId="{E2AAFA61-D8A3-17E9-2F40-EBE577CA3435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78" creationId="{26CEC58B-27A3-96EF-92D1-9E2C1725532D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79" creationId="{76D794B3-19FF-FDF4-00FF-D41C9DF36516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80" creationId="{3EDAE96F-A085-CF0F-071E-2649D168BB3C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81" creationId="{EA43A88D-4993-AEB7-EAAA-9A22CE42F9BF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82" creationId="{93029EDF-8FD0-9061-5F99-10A24ED971E7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83" creationId="{43A57846-C5AF-A902-E5C1-03D7D67F5249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84" creationId="{5C0D647D-F927-2A92-49BB-AB8B75E315D4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85" creationId="{74A2E183-B1A5-A18F-79FA-BB1825D0ACE9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86" creationId="{AC2027FC-FD8E-034E-0219-6830C095F4C8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87" creationId="{8DF8B7F3-3018-967D-FD71-2C4D19690BB0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88" creationId="{8435ED3C-5B19-3B27-BF71-541E7615A4C5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89" creationId="{CC44F7D1-BB97-BB31-9F92-977AC8394B65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90" creationId="{88E5A78D-A41A-DFD3-6E83-A3C79E691A60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91" creationId="{6CE464A9-A660-BE0E-6F56-04A76A386539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92" creationId="{63A98880-35B5-B825-5849-980133A207CA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93" creationId="{9281B720-6449-52BB-642E-B71F643ED003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94" creationId="{5C161B84-5F3D-E268-B422-B722A4E27ED3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95" creationId="{D4D3BE49-CD2D-D6E2-A458-1DD89B1608AE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96" creationId="{AD921439-DF1C-82E9-A2AD-1C6C58395C02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97" creationId="{57CC7AC1-9AB1-6495-5E1C-B6BD5DBC4B50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198" creationId="{1EFC12D8-5285-CD76-2744-6E78E5ED874A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200" creationId="{09B7642A-58A3-0DFB-019F-1620AF02DE67}"/>
          </ac:inkMkLst>
        </pc:inkChg>
        <pc:inkChg chg="add del mod">
          <ac:chgData name="隆晃 野村" userId="e90595efdf124adf" providerId="LiveId" clId="{32A7063F-14D3-4CC9-B3FF-9CD78FB0A0DA}" dt="2023-10-05T00:06:10.307" v="1048"/>
          <ac:inkMkLst>
            <pc:docMk/>
            <pc:sldMk cId="3751403935" sldId="260"/>
            <ac:inkMk id="201" creationId="{C879D026-3EB6-898E-FB88-820FB3AA296D}"/>
          </ac:inkMkLst>
        </pc:inkChg>
        <pc:inkChg chg="add del mod">
          <ac:chgData name="隆晃 野村" userId="e90595efdf124adf" providerId="LiveId" clId="{32A7063F-14D3-4CC9-B3FF-9CD78FB0A0DA}" dt="2023-10-05T00:06:10.307" v="1047"/>
          <ac:inkMkLst>
            <pc:docMk/>
            <pc:sldMk cId="3751403935" sldId="260"/>
            <ac:inkMk id="202" creationId="{E5ECE792-0B30-879E-6B12-D086008C224B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203" creationId="{E2EC8146-F081-22C3-F0CA-B62E110B50CE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205" creationId="{9EC6CB75-3DF8-01BE-6EB7-3ACD126AA705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206" creationId="{96CDDFBC-02EB-A7E2-59D5-BF83207DB2A9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207" creationId="{8C4AE0E9-D1A4-12FB-C0F1-06A4F692EF79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208" creationId="{3F62144E-8024-4352-93D9-806E8C57432E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209" creationId="{F3BF2F25-C813-7617-F4F1-6B7AAB134B21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210" creationId="{CDB46C49-9BE5-65A1-1555-484E3AA66252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211" creationId="{F5EFC8F2-08F0-CDE5-EFD3-06CA6BC74AA6}"/>
          </ac:inkMkLst>
        </pc:inkChg>
        <pc:inkChg chg="add mod">
          <ac:chgData name="隆晃 野村" userId="e90595efdf124adf" providerId="LiveId" clId="{32A7063F-14D3-4CC9-B3FF-9CD78FB0A0DA}" dt="2023-10-05T00:06:14.777" v="1057"/>
          <ac:inkMkLst>
            <pc:docMk/>
            <pc:sldMk cId="3751403935" sldId="260"/>
            <ac:inkMk id="212" creationId="{E80C2BBB-F4B6-E181-0829-C9AB5D30A755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14" creationId="{BDD21291-319E-A241-6F98-A50B028F0A47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15" creationId="{FD959652-CDD2-553F-017D-73E2F6F7D7C0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16" creationId="{840AAAC4-BC2A-E5FB-4761-5FF9B5B83F66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17" creationId="{526B8E31-04EE-AD2C-BB09-D05BBABE5681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18" creationId="{37EC6CBB-FD48-52A9-9109-99367E70968B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19" creationId="{797C7B93-139F-5BFE-6007-3214DF501CF3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20" creationId="{6326327F-4C11-97CA-C13E-0A61ABB101F5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21" creationId="{49ABFA79-8675-6743-C0FE-4BED846BB44E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22" creationId="{B1DE4B15-FDE9-847B-15CB-1ABC3006E36F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23" creationId="{43975F3E-E95D-4974-B6FB-1D628A7E30F2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24" creationId="{9549F5C4-62D0-BC6A-07EF-D6D535F192FC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25" creationId="{032C00E1-CB30-FB26-C138-0A94601FC214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26" creationId="{9047E29C-C3B7-2DE9-3B93-16F32478B71F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27" creationId="{8FE03944-2776-8C41-E961-53EC7117302D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28" creationId="{52F0FCEA-DEAE-0E2E-8654-683AEF9854B7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29" creationId="{FC7E5003-D7EA-C6C5-5626-B678821627CB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30" creationId="{223F0644-8EE8-817C-ACBB-4F895D1D4EF5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31" creationId="{1322CEC1-E332-5F49-324D-D0F1FC2AA2FD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32" creationId="{CB245AD4-89B3-6264-0C86-FE827E7DB878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33" creationId="{52502948-6190-5AF9-3266-41E416590F26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34" creationId="{EE6B211E-D987-C6E0-9308-5862C3DA7BF9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35" creationId="{B7EDB61D-898A-A8C6-1109-54BCF23120FA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36" creationId="{122634D5-74E4-4182-75ED-FAD36FBB4F3C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37" creationId="{3696E6CB-68EC-CAB9-B53B-32CFEF4EFECC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38" creationId="{1024FC2A-9D83-29CC-5DC2-58D9896F56C1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39" creationId="{21AE1B83-1FDC-C740-F19B-A53A276F4781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40" creationId="{4DCA4A81-779D-FF1E-4886-7858640AC94D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42" creationId="{AE662353-4185-B7E8-7F7C-8A2205B6316B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43" creationId="{966B22F2-4995-6DF5-6273-3ADBF9025B07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44" creationId="{C4C46E8F-97C9-DBEA-D523-BD4755747A42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45" creationId="{04AE4690-9C6D-9CBB-1297-E39550087906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46" creationId="{08A4ADEA-D46B-7561-FD47-8A083916EDFA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47" creationId="{04AF0DEF-E5D0-209D-0706-FB0E1CF10713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48" creationId="{564100BE-8B36-E4E1-9342-2ADB7F98E6C5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49" creationId="{B12D57DB-D56D-D45B-2AF4-AB7088CD55C9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50" creationId="{268EB504-9050-1559-83B9-D733753E989B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51" creationId="{D084E81B-76CC-B5BB-D782-EA4A26716024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52" creationId="{F3B81168-1A01-730C-7C7B-DEDCE26FA925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53" creationId="{A6F3C421-8E23-930A-B53F-EF9C68FB0FE8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54" creationId="{4B972DB4-1380-6E5D-7FFE-C4B7385BC8DE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55" creationId="{64443E0C-32A6-0216-4495-D750B732FBCC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56" creationId="{D4B82942-5EE5-D593-0BB6-3A9D41F36B5B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57" creationId="{23307846-565A-5BF9-D8ED-80B10F868F91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58" creationId="{1512FCE3-F81A-DB29-B8F7-336AFFC4A6A0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60" creationId="{8FC97D62-2C9D-CBDD-CC80-DFFBD56B007D}"/>
          </ac:inkMkLst>
        </pc:inkChg>
        <pc:inkChg chg="add mod">
          <ac:chgData name="隆晃 野村" userId="e90595efdf124adf" providerId="LiveId" clId="{32A7063F-14D3-4CC9-B3FF-9CD78FB0A0DA}" dt="2023-10-05T00:07:04.346" v="1106"/>
          <ac:inkMkLst>
            <pc:docMk/>
            <pc:sldMk cId="3751403935" sldId="260"/>
            <ac:inkMk id="261" creationId="{340835EA-13C8-9EBC-938E-D8317B9B2A95}"/>
          </ac:inkMkLst>
        </pc:inkChg>
      </pc:sldChg>
      <pc:sldChg chg="addSp delSp modSp add mod ord">
        <pc:chgData name="隆晃 野村" userId="e90595efdf124adf" providerId="LiveId" clId="{32A7063F-14D3-4CC9-B3FF-9CD78FB0A0DA}" dt="2023-10-09T04:23:15.721" v="26749" actId="207"/>
        <pc:sldMkLst>
          <pc:docMk/>
          <pc:sldMk cId="1957677521" sldId="261"/>
        </pc:sldMkLst>
        <pc:spChg chg="add mod">
          <ac:chgData name="隆晃 野村" userId="e90595efdf124adf" providerId="LiveId" clId="{32A7063F-14D3-4CC9-B3FF-9CD78FB0A0DA}" dt="2023-10-09T04:23:04.646" v="26748" actId="1076"/>
          <ac:spMkLst>
            <pc:docMk/>
            <pc:sldMk cId="1957677521" sldId="261"/>
            <ac:spMk id="2" creationId="{40551D36-3B05-AF60-6D37-C181CA072210}"/>
          </ac:spMkLst>
        </pc:spChg>
        <pc:spChg chg="del">
          <ac:chgData name="隆晃 野村" userId="e90595efdf124adf" providerId="LiveId" clId="{32A7063F-14D3-4CC9-B3FF-9CD78FB0A0DA}" dt="2023-10-05T00:11:57.748" v="1190" actId="478"/>
          <ac:spMkLst>
            <pc:docMk/>
            <pc:sldMk cId="1957677521" sldId="261"/>
            <ac:spMk id="2" creationId="{5CF6CDF4-33CF-832B-2C57-081A8D7C3A96}"/>
          </ac:spMkLst>
        </pc:spChg>
        <pc:spChg chg="add mod">
          <ac:chgData name="隆晃 野村" userId="e90595efdf124adf" providerId="LiveId" clId="{32A7063F-14D3-4CC9-B3FF-9CD78FB0A0DA}" dt="2023-10-09T04:07:05.813" v="26427" actId="1076"/>
          <ac:spMkLst>
            <pc:docMk/>
            <pc:sldMk cId="1957677521" sldId="261"/>
            <ac:spMk id="3" creationId="{35AD3C9E-9D51-197B-50A6-F90E3AF4EA2B}"/>
          </ac:spMkLst>
        </pc:spChg>
        <pc:spChg chg="add mod">
          <ac:chgData name="隆晃 野村" userId="e90595efdf124adf" providerId="LiveId" clId="{32A7063F-14D3-4CC9-B3FF-9CD78FB0A0DA}" dt="2023-10-09T04:07:02.944" v="26426" actId="1076"/>
          <ac:spMkLst>
            <pc:docMk/>
            <pc:sldMk cId="1957677521" sldId="261"/>
            <ac:spMk id="4" creationId="{4455A362-943F-6D12-865B-1EB76EBE124A}"/>
          </ac:spMkLst>
        </pc:spChg>
        <pc:spChg chg="add del mod">
          <ac:chgData name="隆晃 野村" userId="e90595efdf124adf" providerId="LiveId" clId="{32A7063F-14D3-4CC9-B3FF-9CD78FB0A0DA}" dt="2023-10-05T00:12:37.414" v="1197" actId="478"/>
          <ac:spMkLst>
            <pc:docMk/>
            <pc:sldMk cId="1957677521" sldId="261"/>
            <ac:spMk id="4" creationId="{5C27FE27-A3CA-51CB-27AD-FCC7BC802121}"/>
          </ac:spMkLst>
        </pc:spChg>
        <pc:spChg chg="add mod">
          <ac:chgData name="隆晃 野村" userId="e90595efdf124adf" providerId="LiveId" clId="{32A7063F-14D3-4CC9-B3FF-9CD78FB0A0DA}" dt="2023-10-06T15:15:12.650" v="25867" actId="207"/>
          <ac:spMkLst>
            <pc:docMk/>
            <pc:sldMk cId="1957677521" sldId="261"/>
            <ac:spMk id="5" creationId="{C830F652-0E27-8607-EDCA-A9208757F7F9}"/>
          </ac:spMkLst>
        </pc:spChg>
        <pc:spChg chg="add del mod">
          <ac:chgData name="隆晃 野村" userId="e90595efdf124adf" providerId="LiveId" clId="{32A7063F-14D3-4CC9-B3FF-9CD78FB0A0DA}" dt="2023-10-05T00:12:39.585" v="1198" actId="478"/>
          <ac:spMkLst>
            <pc:docMk/>
            <pc:sldMk cId="1957677521" sldId="261"/>
            <ac:spMk id="6" creationId="{420D5D69-433E-028F-7355-5B945C413E2C}"/>
          </ac:spMkLst>
        </pc:spChg>
        <pc:spChg chg="add mod">
          <ac:chgData name="隆晃 野村" userId="e90595efdf124adf" providerId="LiveId" clId="{32A7063F-14D3-4CC9-B3FF-9CD78FB0A0DA}" dt="2023-10-06T15:15:37.241" v="25868" actId="1076"/>
          <ac:spMkLst>
            <pc:docMk/>
            <pc:sldMk cId="1957677521" sldId="261"/>
            <ac:spMk id="6" creationId="{9523BE07-CE34-1D61-6694-F6E57A143CF4}"/>
          </ac:spMkLst>
        </pc:spChg>
        <pc:spChg chg="add mod">
          <ac:chgData name="隆晃 野村" userId="e90595efdf124adf" providerId="LiveId" clId="{32A7063F-14D3-4CC9-B3FF-9CD78FB0A0DA}" dt="2023-10-06T08:20:14.568" v="21623" actId="20577"/>
          <ac:spMkLst>
            <pc:docMk/>
            <pc:sldMk cId="1957677521" sldId="261"/>
            <ac:spMk id="7" creationId="{FFF526FE-7529-C444-D295-77BB3829FDAC}"/>
          </ac:spMkLst>
        </pc:spChg>
        <pc:spChg chg="del">
          <ac:chgData name="隆晃 野村" userId="e90595efdf124adf" providerId="LiveId" clId="{32A7063F-14D3-4CC9-B3FF-9CD78FB0A0DA}" dt="2023-10-05T00:11:57.748" v="1190" actId="478"/>
          <ac:spMkLst>
            <pc:docMk/>
            <pc:sldMk cId="1957677521" sldId="261"/>
            <ac:spMk id="9" creationId="{6D16AB5A-68AD-E5DF-DEEA-7988C66CE574}"/>
          </ac:spMkLst>
        </pc:spChg>
        <pc:spChg chg="add mod">
          <ac:chgData name="隆晃 野村" userId="e90595efdf124adf" providerId="LiveId" clId="{32A7063F-14D3-4CC9-B3FF-9CD78FB0A0DA}" dt="2023-10-06T15:15:41.368" v="25869" actId="1076"/>
          <ac:spMkLst>
            <pc:docMk/>
            <pc:sldMk cId="1957677521" sldId="261"/>
            <ac:spMk id="9" creationId="{B5A2F05E-9DCD-BC70-1520-30B9B4A5D6C1}"/>
          </ac:spMkLst>
        </pc:spChg>
        <pc:spChg chg="del">
          <ac:chgData name="隆晃 野村" userId="e90595efdf124adf" providerId="LiveId" clId="{32A7063F-14D3-4CC9-B3FF-9CD78FB0A0DA}" dt="2023-10-05T00:11:57.748" v="1190" actId="478"/>
          <ac:spMkLst>
            <pc:docMk/>
            <pc:sldMk cId="1957677521" sldId="261"/>
            <ac:spMk id="33" creationId="{4F70F0B5-D198-2531-F3B0-A0EF7A552FF1}"/>
          </ac:spMkLst>
        </pc:spChg>
        <pc:spChg chg="del">
          <ac:chgData name="隆晃 野村" userId="e90595efdf124adf" providerId="LiveId" clId="{32A7063F-14D3-4CC9-B3FF-9CD78FB0A0DA}" dt="2023-10-05T00:11:57.748" v="1190" actId="478"/>
          <ac:spMkLst>
            <pc:docMk/>
            <pc:sldMk cId="1957677521" sldId="261"/>
            <ac:spMk id="34" creationId="{06843154-B7FA-A96D-9BAC-EA80FDE8413E}"/>
          </ac:spMkLst>
        </pc:spChg>
        <pc:spChg chg="add mod ord">
          <ac:chgData name="隆晃 野村" userId="e90595efdf124adf" providerId="LiveId" clId="{32A7063F-14D3-4CC9-B3FF-9CD78FB0A0DA}" dt="2023-10-09T04:23:15.721" v="26749" actId="207"/>
          <ac:spMkLst>
            <pc:docMk/>
            <pc:sldMk cId="1957677521" sldId="261"/>
            <ac:spMk id="34" creationId="{68A030A0-D029-50ED-4B85-70730F4DBDB2}"/>
          </ac:spMkLst>
        </pc:spChg>
        <pc:spChg chg="del">
          <ac:chgData name="隆晃 野村" userId="e90595efdf124adf" providerId="LiveId" clId="{32A7063F-14D3-4CC9-B3FF-9CD78FB0A0DA}" dt="2023-10-05T00:11:57.748" v="1190" actId="478"/>
          <ac:spMkLst>
            <pc:docMk/>
            <pc:sldMk cId="1957677521" sldId="261"/>
            <ac:spMk id="35" creationId="{D8523099-32E3-4A07-DD77-FC6DDF4AE30D}"/>
          </ac:spMkLst>
        </pc:spChg>
        <pc:spChg chg="add mod">
          <ac:chgData name="隆晃 野村" userId="e90595efdf124adf" providerId="LiveId" clId="{32A7063F-14D3-4CC9-B3FF-9CD78FB0A0DA}" dt="2023-10-06T14:53:21.931" v="25736" actId="1076"/>
          <ac:spMkLst>
            <pc:docMk/>
            <pc:sldMk cId="1957677521" sldId="261"/>
            <ac:spMk id="36" creationId="{098B51BD-A206-6E07-4088-29D883BE0957}"/>
          </ac:spMkLst>
        </pc:spChg>
        <pc:spChg chg="del">
          <ac:chgData name="隆晃 野村" userId="e90595efdf124adf" providerId="LiveId" clId="{32A7063F-14D3-4CC9-B3FF-9CD78FB0A0DA}" dt="2023-10-05T00:11:57.748" v="1190" actId="478"/>
          <ac:spMkLst>
            <pc:docMk/>
            <pc:sldMk cId="1957677521" sldId="261"/>
            <ac:spMk id="38" creationId="{E3115231-85E4-1B8A-A7AA-3A7ABE46B7F8}"/>
          </ac:spMkLst>
        </pc:spChg>
        <pc:spChg chg="add mod">
          <ac:chgData name="隆晃 野村" userId="e90595efdf124adf" providerId="LiveId" clId="{32A7063F-14D3-4CC9-B3FF-9CD78FB0A0DA}" dt="2023-10-06T14:53:25.206" v="25737" actId="1076"/>
          <ac:spMkLst>
            <pc:docMk/>
            <pc:sldMk cId="1957677521" sldId="261"/>
            <ac:spMk id="39" creationId="{56DBC67C-9B83-2826-A598-AD8860DB6758}"/>
          </ac:spMkLst>
        </pc:spChg>
        <pc:spChg chg="add mod">
          <ac:chgData name="隆晃 野村" userId="e90595efdf124adf" providerId="LiveId" clId="{32A7063F-14D3-4CC9-B3FF-9CD78FB0A0DA}" dt="2023-10-06T14:53:43.411" v="25769"/>
          <ac:spMkLst>
            <pc:docMk/>
            <pc:sldMk cId="1957677521" sldId="261"/>
            <ac:spMk id="40" creationId="{A62CD436-EEC7-B081-540B-2A8813CA8842}"/>
          </ac:spMkLst>
        </pc:spChg>
        <pc:spChg chg="del">
          <ac:chgData name="隆晃 野村" userId="e90595efdf124adf" providerId="LiveId" clId="{32A7063F-14D3-4CC9-B3FF-9CD78FB0A0DA}" dt="2023-10-05T00:11:57.748" v="1190" actId="478"/>
          <ac:spMkLst>
            <pc:docMk/>
            <pc:sldMk cId="1957677521" sldId="261"/>
            <ac:spMk id="43" creationId="{64D2C09F-47F2-AFD6-B0F9-C5B1B5189D06}"/>
          </ac:spMkLst>
        </pc:spChg>
        <pc:picChg chg="del">
          <ac:chgData name="隆晃 野村" userId="e90595efdf124adf" providerId="LiveId" clId="{32A7063F-14D3-4CC9-B3FF-9CD78FB0A0DA}" dt="2023-10-05T00:12:01.158" v="1191" actId="478"/>
          <ac:picMkLst>
            <pc:docMk/>
            <pc:sldMk cId="1957677521" sldId="261"/>
            <ac:picMk id="32" creationId="{7D22FA9B-0EC4-680E-755A-384E64031551}"/>
          </ac:picMkLst>
        </pc:picChg>
        <pc:picChg chg="del">
          <ac:chgData name="隆晃 野村" userId="e90595efdf124adf" providerId="LiveId" clId="{32A7063F-14D3-4CC9-B3FF-9CD78FB0A0DA}" dt="2023-10-05T00:11:57.748" v="1190" actId="478"/>
          <ac:picMkLst>
            <pc:docMk/>
            <pc:sldMk cId="1957677521" sldId="261"/>
            <ac:picMk id="37" creationId="{A3278340-F752-2711-5E38-249E93D9E08F}"/>
          </ac:picMkLst>
        </pc:picChg>
      </pc:sldChg>
      <pc:sldChg chg="addSp delSp modSp new del mod modClrScheme chgLayout">
        <pc:chgData name="隆晃 野村" userId="e90595efdf124adf" providerId="LiveId" clId="{32A7063F-14D3-4CC9-B3FF-9CD78FB0A0DA}" dt="2023-10-05T00:11:41.064" v="1187" actId="47"/>
        <pc:sldMkLst>
          <pc:docMk/>
          <pc:sldMk cId="3742779918" sldId="261"/>
        </pc:sldMkLst>
        <pc:spChg chg="del mod ord">
          <ac:chgData name="隆晃 野村" userId="e90595efdf124adf" providerId="LiveId" clId="{32A7063F-14D3-4CC9-B3FF-9CD78FB0A0DA}" dt="2023-10-05T00:08:42.381" v="1128" actId="700"/>
          <ac:spMkLst>
            <pc:docMk/>
            <pc:sldMk cId="3742779918" sldId="261"/>
            <ac:spMk id="2" creationId="{476028A8-D203-81B4-42EC-25A4E97E2AD0}"/>
          </ac:spMkLst>
        </pc:spChg>
        <pc:spChg chg="del">
          <ac:chgData name="隆晃 野村" userId="e90595efdf124adf" providerId="LiveId" clId="{32A7063F-14D3-4CC9-B3FF-9CD78FB0A0DA}" dt="2023-10-05T00:08:42.381" v="1128" actId="700"/>
          <ac:spMkLst>
            <pc:docMk/>
            <pc:sldMk cId="3742779918" sldId="261"/>
            <ac:spMk id="3" creationId="{3B29BF3E-2FC6-1C19-1C30-7B66FD199D62}"/>
          </ac:spMkLst>
        </pc:spChg>
        <pc:spChg chg="add del mod ord">
          <ac:chgData name="隆晃 野村" userId="e90595efdf124adf" providerId="LiveId" clId="{32A7063F-14D3-4CC9-B3FF-9CD78FB0A0DA}" dt="2023-10-05T00:09:13.438" v="1161" actId="700"/>
          <ac:spMkLst>
            <pc:docMk/>
            <pc:sldMk cId="3742779918" sldId="261"/>
            <ac:spMk id="4" creationId="{E37ED734-87FA-563F-D069-D83030C3297A}"/>
          </ac:spMkLst>
        </pc:spChg>
      </pc:sldChg>
      <pc:sldChg chg="addSp delSp modSp add del mod modClrScheme chgLayout">
        <pc:chgData name="隆晃 野村" userId="e90595efdf124adf" providerId="LiveId" clId="{32A7063F-14D3-4CC9-B3FF-9CD78FB0A0DA}" dt="2023-10-05T00:11:41.724" v="1188" actId="47"/>
        <pc:sldMkLst>
          <pc:docMk/>
          <pc:sldMk cId="302327860" sldId="262"/>
        </pc:sldMkLst>
        <pc:spChg chg="del mod">
          <ac:chgData name="隆晃 野村" userId="e90595efdf124adf" providerId="LiveId" clId="{32A7063F-14D3-4CC9-B3FF-9CD78FB0A0DA}" dt="2023-10-05T00:10:01.975" v="1182" actId="478"/>
          <ac:spMkLst>
            <pc:docMk/>
            <pc:sldMk cId="302327860" sldId="262"/>
            <ac:spMk id="2" creationId="{5CF6CDF4-33CF-832B-2C57-081A8D7C3A96}"/>
          </ac:spMkLst>
        </pc:spChg>
        <pc:spChg chg="add del mod">
          <ac:chgData name="隆晃 野村" userId="e90595efdf124adf" providerId="LiveId" clId="{32A7063F-14D3-4CC9-B3FF-9CD78FB0A0DA}" dt="2023-10-05T00:10:01.975" v="1182" actId="478"/>
          <ac:spMkLst>
            <pc:docMk/>
            <pc:sldMk cId="302327860" sldId="262"/>
            <ac:spMk id="4" creationId="{688E60C9-3180-E796-A778-6DA894AD4385}"/>
          </ac:spMkLst>
        </pc:spChg>
        <pc:spChg chg="add mod">
          <ac:chgData name="隆晃 野村" userId="e90595efdf124adf" providerId="LiveId" clId="{32A7063F-14D3-4CC9-B3FF-9CD78FB0A0DA}" dt="2023-10-05T00:10:58.845" v="1183" actId="700"/>
          <ac:spMkLst>
            <pc:docMk/>
            <pc:sldMk cId="302327860" sldId="262"/>
            <ac:spMk id="5" creationId="{ACE57765-0E88-F887-69C4-3522DACB3048}"/>
          </ac:spMkLst>
        </pc:spChg>
        <pc:spChg chg="add mod">
          <ac:chgData name="隆晃 野村" userId="e90595efdf124adf" providerId="LiveId" clId="{32A7063F-14D3-4CC9-B3FF-9CD78FB0A0DA}" dt="2023-10-05T00:10:58.845" v="1183" actId="700"/>
          <ac:spMkLst>
            <pc:docMk/>
            <pc:sldMk cId="302327860" sldId="262"/>
            <ac:spMk id="6" creationId="{D4F6FD20-F1C7-2242-EC36-72A7BC03CE7A}"/>
          </ac:spMkLst>
        </pc:spChg>
        <pc:spChg chg="del">
          <ac:chgData name="隆晃 野村" userId="e90595efdf124adf" providerId="LiveId" clId="{32A7063F-14D3-4CC9-B3FF-9CD78FB0A0DA}" dt="2023-10-05T00:10:01.975" v="1182" actId="478"/>
          <ac:spMkLst>
            <pc:docMk/>
            <pc:sldMk cId="302327860" sldId="262"/>
            <ac:spMk id="8" creationId="{EDB4298B-514D-4087-BFCF-5E0B7C9A9979}"/>
          </ac:spMkLst>
        </pc:spChg>
        <pc:spChg chg="del">
          <ac:chgData name="隆晃 野村" userId="e90595efdf124adf" providerId="LiveId" clId="{32A7063F-14D3-4CC9-B3FF-9CD78FB0A0DA}" dt="2023-10-05T00:09:32.367" v="1163" actId="478"/>
          <ac:spMkLst>
            <pc:docMk/>
            <pc:sldMk cId="302327860" sldId="262"/>
            <ac:spMk id="9" creationId="{6D16AB5A-68AD-E5DF-DEEA-7988C66CE574}"/>
          </ac:spMkLst>
        </pc:spChg>
        <pc:spChg chg="del">
          <ac:chgData name="隆晃 野村" userId="e90595efdf124adf" providerId="LiveId" clId="{32A7063F-14D3-4CC9-B3FF-9CD78FB0A0DA}" dt="2023-10-05T00:10:01.975" v="1182" actId="478"/>
          <ac:spMkLst>
            <pc:docMk/>
            <pc:sldMk cId="302327860" sldId="262"/>
            <ac:spMk id="33" creationId="{4F70F0B5-D198-2531-F3B0-A0EF7A552FF1}"/>
          </ac:spMkLst>
        </pc:spChg>
        <pc:spChg chg="del">
          <ac:chgData name="隆晃 野村" userId="e90595efdf124adf" providerId="LiveId" clId="{32A7063F-14D3-4CC9-B3FF-9CD78FB0A0DA}" dt="2023-10-05T00:09:33.622" v="1164" actId="478"/>
          <ac:spMkLst>
            <pc:docMk/>
            <pc:sldMk cId="302327860" sldId="262"/>
            <ac:spMk id="34" creationId="{06843154-B7FA-A96D-9BAC-EA80FDE8413E}"/>
          </ac:spMkLst>
        </pc:spChg>
        <pc:spChg chg="del">
          <ac:chgData name="隆晃 野村" userId="e90595efdf124adf" providerId="LiveId" clId="{32A7063F-14D3-4CC9-B3FF-9CD78FB0A0DA}" dt="2023-10-05T00:09:36.749" v="1166" actId="478"/>
          <ac:spMkLst>
            <pc:docMk/>
            <pc:sldMk cId="302327860" sldId="262"/>
            <ac:spMk id="35" creationId="{D8523099-32E3-4A07-DD77-FC6DDF4AE30D}"/>
          </ac:spMkLst>
        </pc:spChg>
        <pc:spChg chg="del">
          <ac:chgData name="隆晃 野村" userId="e90595efdf124adf" providerId="LiveId" clId="{32A7063F-14D3-4CC9-B3FF-9CD78FB0A0DA}" dt="2023-10-05T00:10:01.975" v="1182" actId="478"/>
          <ac:spMkLst>
            <pc:docMk/>
            <pc:sldMk cId="302327860" sldId="262"/>
            <ac:spMk id="38" creationId="{E3115231-85E4-1B8A-A7AA-3A7ABE46B7F8}"/>
          </ac:spMkLst>
        </pc:spChg>
        <pc:spChg chg="del">
          <ac:chgData name="隆晃 野村" userId="e90595efdf124adf" providerId="LiveId" clId="{32A7063F-14D3-4CC9-B3FF-9CD78FB0A0DA}" dt="2023-10-05T00:10:01.975" v="1182" actId="478"/>
          <ac:spMkLst>
            <pc:docMk/>
            <pc:sldMk cId="302327860" sldId="262"/>
            <ac:spMk id="43" creationId="{64D2C09F-47F2-AFD6-B0F9-C5B1B5189D06}"/>
          </ac:spMkLst>
        </pc:spChg>
        <pc:grpChg chg="del">
          <ac:chgData name="隆晃 野村" userId="e90595efdf124adf" providerId="LiveId" clId="{32A7063F-14D3-4CC9-B3FF-9CD78FB0A0DA}" dt="2023-10-05T00:10:01.975" v="1182" actId="478"/>
          <ac:grpSpMkLst>
            <pc:docMk/>
            <pc:sldMk cId="302327860" sldId="262"/>
            <ac:grpSpMk id="10" creationId="{04250D78-05C1-41CC-8744-FF361296252F}"/>
          </ac:grpSpMkLst>
        </pc:grpChg>
        <pc:picChg chg="del">
          <ac:chgData name="隆晃 野村" userId="e90595efdf124adf" providerId="LiveId" clId="{32A7063F-14D3-4CC9-B3FF-9CD78FB0A0DA}" dt="2023-10-05T00:09:34.737" v="1165" actId="478"/>
          <ac:picMkLst>
            <pc:docMk/>
            <pc:sldMk cId="302327860" sldId="262"/>
            <ac:picMk id="32" creationId="{7D22FA9B-0EC4-680E-755A-384E64031551}"/>
          </ac:picMkLst>
        </pc:picChg>
        <pc:picChg chg="del">
          <ac:chgData name="隆晃 野村" userId="e90595efdf124adf" providerId="LiveId" clId="{32A7063F-14D3-4CC9-B3FF-9CD78FB0A0DA}" dt="2023-10-05T00:10:01.975" v="1182" actId="478"/>
          <ac:picMkLst>
            <pc:docMk/>
            <pc:sldMk cId="302327860" sldId="262"/>
            <ac:picMk id="37" creationId="{A3278340-F752-2711-5E38-249E93D9E08F}"/>
          </ac:picMkLst>
        </pc:picChg>
      </pc:sldChg>
      <pc:sldChg chg="addSp delSp modSp add mod">
        <pc:chgData name="隆晃 野村" userId="e90595efdf124adf" providerId="LiveId" clId="{32A7063F-14D3-4CC9-B3FF-9CD78FB0A0DA}" dt="2023-10-09T04:32:29.773" v="26979" actId="14100"/>
        <pc:sldMkLst>
          <pc:docMk/>
          <pc:sldMk cId="3013218181" sldId="262"/>
        </pc:sldMkLst>
        <pc:spChg chg="mod">
          <ac:chgData name="隆晃 野村" userId="e90595efdf124adf" providerId="LiveId" clId="{32A7063F-14D3-4CC9-B3FF-9CD78FB0A0DA}" dt="2023-10-09T04:32:29.773" v="26979" actId="14100"/>
          <ac:spMkLst>
            <pc:docMk/>
            <pc:sldMk cId="3013218181" sldId="262"/>
            <ac:spMk id="4" creationId="{5C27FE27-A3CA-51CB-27AD-FCC7BC802121}"/>
          </ac:spMkLst>
        </pc:spChg>
        <pc:spChg chg="del mod">
          <ac:chgData name="隆晃 野村" userId="e90595efdf124adf" providerId="LiveId" clId="{32A7063F-14D3-4CC9-B3FF-9CD78FB0A0DA}" dt="2023-10-05T08:33:56.052" v="8581" actId="478"/>
          <ac:spMkLst>
            <pc:docMk/>
            <pc:sldMk cId="3013218181" sldId="262"/>
            <ac:spMk id="6" creationId="{420D5D69-433E-028F-7355-5B945C413E2C}"/>
          </ac:spMkLst>
        </pc:spChg>
        <pc:spChg chg="add del mod">
          <ac:chgData name="隆晃 野村" userId="e90595efdf124adf" providerId="LiveId" clId="{32A7063F-14D3-4CC9-B3FF-9CD78FB0A0DA}" dt="2023-10-05T08:33:59.752" v="8582" actId="478"/>
          <ac:spMkLst>
            <pc:docMk/>
            <pc:sldMk cId="3013218181" sldId="262"/>
            <ac:spMk id="7" creationId="{80F489AE-4088-E454-F310-B45B1575E6CC}"/>
          </ac:spMkLst>
        </pc:spChg>
        <pc:spChg chg="add del mod">
          <ac:chgData name="隆晃 野村" userId="e90595efdf124adf" providerId="LiveId" clId="{32A7063F-14D3-4CC9-B3FF-9CD78FB0A0DA}" dt="2023-10-05T09:40:23.798" v="9182"/>
          <ac:spMkLst>
            <pc:docMk/>
            <pc:sldMk cId="3013218181" sldId="262"/>
            <ac:spMk id="9" creationId="{944CB140-5B5D-1601-8E5E-D2D10038012E}"/>
          </ac:spMkLst>
        </pc:spChg>
        <pc:spChg chg="add del mod">
          <ac:chgData name="隆晃 野村" userId="e90595efdf124adf" providerId="LiveId" clId="{32A7063F-14D3-4CC9-B3FF-9CD78FB0A0DA}" dt="2023-10-05T08:35:54.995" v="8808"/>
          <ac:spMkLst>
            <pc:docMk/>
            <pc:sldMk cId="3013218181" sldId="262"/>
            <ac:spMk id="32" creationId="{EF39D9E6-AA23-D177-A20E-03AC634E35D1}"/>
          </ac:spMkLst>
        </pc:spChg>
        <pc:spChg chg="add mod ord">
          <ac:chgData name="隆晃 野村" userId="e90595efdf124adf" providerId="LiveId" clId="{32A7063F-14D3-4CC9-B3FF-9CD78FB0A0DA}" dt="2023-10-05T09:40:34.964" v="9183" actId="1076"/>
          <ac:spMkLst>
            <pc:docMk/>
            <pc:sldMk cId="3013218181" sldId="262"/>
            <ac:spMk id="35" creationId="{53F4D2FE-C4B7-55FA-9022-2D4581E847C8}"/>
          </ac:spMkLst>
        </pc:spChg>
        <pc:spChg chg="add mod ord">
          <ac:chgData name="隆晃 野村" userId="e90595efdf124adf" providerId="LiveId" clId="{32A7063F-14D3-4CC9-B3FF-9CD78FB0A0DA}" dt="2023-10-05T09:38:49.287" v="9167" actId="167"/>
          <ac:spMkLst>
            <pc:docMk/>
            <pc:sldMk cId="3013218181" sldId="262"/>
            <ac:spMk id="36" creationId="{41C95C95-FC71-2B91-04BB-6F9C28243FEF}"/>
          </ac:spMkLst>
        </pc:spChg>
        <pc:spChg chg="add mod">
          <ac:chgData name="隆晃 野村" userId="e90595efdf124adf" providerId="LiveId" clId="{32A7063F-14D3-4CC9-B3FF-9CD78FB0A0DA}" dt="2023-10-06T15:16:50.448" v="25874" actId="1076"/>
          <ac:spMkLst>
            <pc:docMk/>
            <pc:sldMk cId="3013218181" sldId="262"/>
            <ac:spMk id="39" creationId="{A9D1F924-5D47-FB61-C5B0-B27D0068E870}"/>
          </ac:spMkLst>
        </pc:spChg>
        <pc:spChg chg="add mod">
          <ac:chgData name="隆晃 野村" userId="e90595efdf124adf" providerId="LiveId" clId="{32A7063F-14D3-4CC9-B3FF-9CD78FB0A0DA}" dt="2023-10-06T09:45:59.034" v="24576" actId="403"/>
          <ac:spMkLst>
            <pc:docMk/>
            <pc:sldMk cId="3013218181" sldId="262"/>
            <ac:spMk id="40" creationId="{65413DFD-4267-B2BC-1D6C-B1D750F01206}"/>
          </ac:spMkLst>
        </pc:spChg>
        <pc:picChg chg="add del mod">
          <ac:chgData name="隆晃 野村" userId="e90595efdf124adf" providerId="LiveId" clId="{32A7063F-14D3-4CC9-B3FF-9CD78FB0A0DA}" dt="2023-10-05T09:38:56.125" v="9168" actId="478"/>
          <ac:picMkLst>
            <pc:docMk/>
            <pc:sldMk cId="3013218181" sldId="262"/>
            <ac:picMk id="34" creationId="{22256246-0EDE-1031-1472-0EF186AF062C}"/>
          </ac:picMkLst>
        </pc:picChg>
        <pc:picChg chg="add mod">
          <ac:chgData name="隆晃 野村" userId="e90595efdf124adf" providerId="LiveId" clId="{32A7063F-14D3-4CC9-B3FF-9CD78FB0A0DA}" dt="2023-10-05T09:41:56.887" v="9189" actId="1076"/>
          <ac:picMkLst>
            <pc:docMk/>
            <pc:sldMk cId="3013218181" sldId="262"/>
            <ac:picMk id="38" creationId="{37AB9D71-F421-BC1D-1701-7BA0B92D2AFB}"/>
          </ac:picMkLst>
        </pc:picChg>
        <pc:picChg chg="add mod">
          <ac:chgData name="隆晃 野村" userId="e90595efdf124adf" providerId="LiveId" clId="{32A7063F-14D3-4CC9-B3FF-9CD78FB0A0DA}" dt="2023-10-05T09:48:26.179" v="9461" actId="1076"/>
          <ac:picMkLst>
            <pc:docMk/>
            <pc:sldMk cId="3013218181" sldId="262"/>
            <ac:picMk id="42" creationId="{0673759C-5DAA-0A53-D7F1-0FE3AA362A24}"/>
          </ac:picMkLst>
        </pc:picChg>
      </pc:sldChg>
      <pc:sldChg chg="delSp add del setBg delDesignElem">
        <pc:chgData name="隆晃 野村" userId="e90595efdf124adf" providerId="LiveId" clId="{32A7063F-14D3-4CC9-B3FF-9CD78FB0A0DA}" dt="2023-10-05T00:11:40.624" v="1186" actId="47"/>
        <pc:sldMkLst>
          <pc:docMk/>
          <pc:sldMk cId="2823153121" sldId="263"/>
        </pc:sldMkLst>
        <pc:spChg chg="del">
          <ac:chgData name="隆晃 野村" userId="e90595efdf124adf" providerId="LiveId" clId="{32A7063F-14D3-4CC9-B3FF-9CD78FB0A0DA}" dt="2023-10-05T00:11:35.925" v="1185"/>
          <ac:spMkLst>
            <pc:docMk/>
            <pc:sldMk cId="2823153121" sldId="263"/>
            <ac:spMk id="8" creationId="{EDB4298B-514D-4087-BFCF-5E0B7C9A9979}"/>
          </ac:spMkLst>
        </pc:spChg>
        <pc:grpChg chg="del">
          <ac:chgData name="隆晃 野村" userId="e90595efdf124adf" providerId="LiveId" clId="{32A7063F-14D3-4CC9-B3FF-9CD78FB0A0DA}" dt="2023-10-05T00:11:35.925" v="1185"/>
          <ac:grpSpMkLst>
            <pc:docMk/>
            <pc:sldMk cId="2823153121" sldId="263"/>
            <ac:grpSpMk id="10" creationId="{04250D78-05C1-41CC-8744-FF361296252F}"/>
          </ac:grpSpMkLst>
        </pc:grpChg>
      </pc:sldChg>
      <pc:sldChg chg="addSp delSp modSp add mod ord modTransition">
        <pc:chgData name="隆晃 野村" userId="e90595efdf124adf" providerId="LiveId" clId="{32A7063F-14D3-4CC9-B3FF-9CD78FB0A0DA}" dt="2023-10-09T04:06:09.346" v="26425"/>
        <pc:sldMkLst>
          <pc:docMk/>
          <pc:sldMk cId="4138447657" sldId="263"/>
        </pc:sldMkLst>
        <pc:spChg chg="add del mod">
          <ac:chgData name="隆晃 野村" userId="e90595efdf124adf" providerId="LiveId" clId="{32A7063F-14D3-4CC9-B3FF-9CD78FB0A0DA}" dt="2023-10-05T02:17:33.165" v="1599"/>
          <ac:spMkLst>
            <pc:docMk/>
            <pc:sldMk cId="4138447657" sldId="263"/>
            <ac:spMk id="2" creationId="{D219158E-8CAA-47B0-B346-ADEC21DCDB53}"/>
          </ac:spMkLst>
        </pc:spChg>
        <pc:spChg chg="add mod">
          <ac:chgData name="隆晃 野村" userId="e90595efdf124adf" providerId="LiveId" clId="{32A7063F-14D3-4CC9-B3FF-9CD78FB0A0DA}" dt="2023-10-09T04:06:09.346" v="26425"/>
          <ac:spMkLst>
            <pc:docMk/>
            <pc:sldMk cId="4138447657" sldId="263"/>
            <ac:spMk id="3" creationId="{EB105000-269F-0243-9C4B-FCC0A6CC9646}"/>
          </ac:spMkLst>
        </pc:spChg>
        <pc:spChg chg="del">
          <ac:chgData name="隆晃 野村" userId="e90595efdf124adf" providerId="LiveId" clId="{32A7063F-14D3-4CC9-B3FF-9CD78FB0A0DA}" dt="2023-10-05T02:16:59.457" v="1595" actId="478"/>
          <ac:spMkLst>
            <pc:docMk/>
            <pc:sldMk cId="4138447657" sldId="263"/>
            <ac:spMk id="4" creationId="{5C27FE27-A3CA-51CB-27AD-FCC7BC802121}"/>
          </ac:spMkLst>
        </pc:spChg>
        <pc:spChg chg="add mod">
          <ac:chgData name="隆晃 野村" userId="e90595efdf124adf" providerId="LiveId" clId="{32A7063F-14D3-4CC9-B3FF-9CD78FB0A0DA}" dt="2023-10-05T02:23:21.017" v="1888" actId="1076"/>
          <ac:spMkLst>
            <pc:docMk/>
            <pc:sldMk cId="4138447657" sldId="263"/>
            <ac:spMk id="5" creationId="{321ACF6A-0774-9062-34B6-8340565313FB}"/>
          </ac:spMkLst>
        </pc:spChg>
        <pc:spChg chg="del">
          <ac:chgData name="隆晃 野村" userId="e90595efdf124adf" providerId="LiveId" clId="{32A7063F-14D3-4CC9-B3FF-9CD78FB0A0DA}" dt="2023-10-05T02:17:01.186" v="1596" actId="478"/>
          <ac:spMkLst>
            <pc:docMk/>
            <pc:sldMk cId="4138447657" sldId="263"/>
            <ac:spMk id="6" creationId="{420D5D69-433E-028F-7355-5B945C413E2C}"/>
          </ac:spMkLst>
        </pc:spChg>
        <pc:spChg chg="add mod">
          <ac:chgData name="隆晃 野村" userId="e90595efdf124adf" providerId="LiveId" clId="{32A7063F-14D3-4CC9-B3FF-9CD78FB0A0DA}" dt="2023-10-05T02:23:27.033" v="1889" actId="1076"/>
          <ac:spMkLst>
            <pc:docMk/>
            <pc:sldMk cId="4138447657" sldId="263"/>
            <ac:spMk id="7" creationId="{A7B2E950-4688-4DCC-B19C-EADD23C28152}"/>
          </ac:spMkLst>
        </pc:spChg>
        <pc:spChg chg="add mod">
          <ac:chgData name="隆晃 野村" userId="e90595efdf124adf" providerId="LiveId" clId="{32A7063F-14D3-4CC9-B3FF-9CD78FB0A0DA}" dt="2023-10-05T02:23:27.033" v="1889" actId="1076"/>
          <ac:spMkLst>
            <pc:docMk/>
            <pc:sldMk cId="4138447657" sldId="263"/>
            <ac:spMk id="35" creationId="{759CD3B1-3FF5-08C1-2A5C-BF53BD6A1F0F}"/>
          </ac:spMkLst>
        </pc:spChg>
        <pc:spChg chg="add mod">
          <ac:chgData name="隆晃 野村" userId="e90595efdf124adf" providerId="LiveId" clId="{32A7063F-14D3-4CC9-B3FF-9CD78FB0A0DA}" dt="2023-10-05T02:23:27.033" v="1889" actId="1076"/>
          <ac:spMkLst>
            <pc:docMk/>
            <pc:sldMk cId="4138447657" sldId="263"/>
            <ac:spMk id="36" creationId="{A88C1C34-77B4-B0EA-D534-8D59A7756CD3}"/>
          </ac:spMkLst>
        </pc:spChg>
        <pc:spChg chg="add mod">
          <ac:chgData name="隆晃 野村" userId="e90595efdf124adf" providerId="LiveId" clId="{32A7063F-14D3-4CC9-B3FF-9CD78FB0A0DA}" dt="2023-10-05T02:25:33.284" v="1924" actId="1076"/>
          <ac:spMkLst>
            <pc:docMk/>
            <pc:sldMk cId="4138447657" sldId="263"/>
            <ac:spMk id="41" creationId="{B8664883-3DB6-E4AC-962B-8B2CEB63216F}"/>
          </ac:spMkLst>
        </pc:spChg>
        <pc:spChg chg="add mod">
          <ac:chgData name="隆晃 野村" userId="e90595efdf124adf" providerId="LiveId" clId="{32A7063F-14D3-4CC9-B3FF-9CD78FB0A0DA}" dt="2023-10-05T02:25:30.271" v="1923" actId="1076"/>
          <ac:spMkLst>
            <pc:docMk/>
            <pc:sldMk cId="4138447657" sldId="263"/>
            <ac:spMk id="42" creationId="{6A2C736E-A27E-31FF-365E-BA9D5BD12A9C}"/>
          </ac:spMkLst>
        </pc:spChg>
        <pc:spChg chg="add del mod">
          <ac:chgData name="隆晃 野村" userId="e90595efdf124adf" providerId="LiveId" clId="{32A7063F-14D3-4CC9-B3FF-9CD78FB0A0DA}" dt="2023-10-05T02:25:45.424" v="1926"/>
          <ac:spMkLst>
            <pc:docMk/>
            <pc:sldMk cId="4138447657" sldId="263"/>
            <ac:spMk id="52" creationId="{80367843-0238-C46E-D6B8-CC13315E43F0}"/>
          </ac:spMkLst>
        </pc:spChg>
        <pc:spChg chg="add del mod">
          <ac:chgData name="隆晃 野村" userId="e90595efdf124adf" providerId="LiveId" clId="{32A7063F-14D3-4CC9-B3FF-9CD78FB0A0DA}" dt="2023-10-05T02:25:45.424" v="1926"/>
          <ac:spMkLst>
            <pc:docMk/>
            <pc:sldMk cId="4138447657" sldId="263"/>
            <ac:spMk id="53" creationId="{4733B311-F3ED-F86E-67EB-25B072AD8C09}"/>
          </ac:spMkLst>
        </pc:spChg>
        <pc:spChg chg="add mod">
          <ac:chgData name="隆晃 野村" userId="e90595efdf124adf" providerId="LiveId" clId="{32A7063F-14D3-4CC9-B3FF-9CD78FB0A0DA}" dt="2023-10-05T02:26:03.599" v="1951" actId="20577"/>
          <ac:spMkLst>
            <pc:docMk/>
            <pc:sldMk cId="4138447657" sldId="263"/>
            <ac:spMk id="55" creationId="{CD9A5393-F013-C379-7B2D-4AA0E2C558E8}"/>
          </ac:spMkLst>
        </pc:spChg>
        <pc:picChg chg="add mod">
          <ac:chgData name="隆晃 野村" userId="e90595efdf124adf" providerId="LiveId" clId="{32A7063F-14D3-4CC9-B3FF-9CD78FB0A0DA}" dt="2023-10-05T02:23:27.033" v="1889" actId="1076"/>
          <ac:picMkLst>
            <pc:docMk/>
            <pc:sldMk cId="4138447657" sldId="263"/>
            <ac:picMk id="32" creationId="{1D6591BB-DABF-2834-D820-FD7A80F93D36}"/>
          </ac:picMkLst>
        </pc:picChg>
        <pc:picChg chg="add mod">
          <ac:chgData name="隆晃 野村" userId="e90595efdf124adf" providerId="LiveId" clId="{32A7063F-14D3-4CC9-B3FF-9CD78FB0A0DA}" dt="2023-10-05T02:23:27.033" v="1889" actId="1076"/>
          <ac:picMkLst>
            <pc:docMk/>
            <pc:sldMk cId="4138447657" sldId="263"/>
            <ac:picMk id="34" creationId="{D05B44BA-42A4-E4D9-B6C9-58731C988598}"/>
          </ac:picMkLst>
        </pc:picChg>
        <pc:picChg chg="add mod">
          <ac:chgData name="隆晃 野村" userId="e90595efdf124adf" providerId="LiveId" clId="{32A7063F-14D3-4CC9-B3FF-9CD78FB0A0DA}" dt="2023-10-05T02:23:54.503" v="1895" actId="1076"/>
          <ac:picMkLst>
            <pc:docMk/>
            <pc:sldMk cId="4138447657" sldId="263"/>
            <ac:picMk id="38" creationId="{72B927CA-2806-1078-EB22-742438B6B378}"/>
          </ac:picMkLst>
        </pc:picChg>
        <pc:picChg chg="add del mod">
          <ac:chgData name="隆晃 野村" userId="e90595efdf124adf" providerId="LiveId" clId="{32A7063F-14D3-4CC9-B3FF-9CD78FB0A0DA}" dt="2023-10-05T02:24:18.430" v="1898" actId="478"/>
          <ac:picMkLst>
            <pc:docMk/>
            <pc:sldMk cId="4138447657" sldId="263"/>
            <ac:picMk id="39" creationId="{BE17D478-2551-21E1-C911-323EBD2959EA}"/>
          </ac:picMkLst>
        </pc:picChg>
        <pc:picChg chg="add del mod">
          <ac:chgData name="隆晃 野村" userId="e90595efdf124adf" providerId="LiveId" clId="{32A7063F-14D3-4CC9-B3FF-9CD78FB0A0DA}" dt="2023-10-05T02:24:19.753" v="1899" actId="478"/>
          <ac:picMkLst>
            <pc:docMk/>
            <pc:sldMk cId="4138447657" sldId="263"/>
            <ac:picMk id="40" creationId="{93E803ED-C264-9B39-410F-BAC2AADB29FD}"/>
          </ac:picMkLst>
        </pc:picChg>
        <pc:picChg chg="add del mod">
          <ac:chgData name="隆晃 野村" userId="e90595efdf124adf" providerId="LiveId" clId="{32A7063F-14D3-4CC9-B3FF-9CD78FB0A0DA}" dt="2023-10-05T02:24:20.861" v="1900" actId="478"/>
          <ac:picMkLst>
            <pc:docMk/>
            <pc:sldMk cId="4138447657" sldId="263"/>
            <ac:picMk id="43" creationId="{3B64D962-72B0-F0BA-95E4-57884E7E3134}"/>
          </ac:picMkLst>
        </pc:picChg>
        <pc:picChg chg="add mod">
          <ac:chgData name="隆晃 野村" userId="e90595efdf124adf" providerId="LiveId" clId="{32A7063F-14D3-4CC9-B3FF-9CD78FB0A0DA}" dt="2023-10-05T02:25:00.863" v="1912" actId="1076"/>
          <ac:picMkLst>
            <pc:docMk/>
            <pc:sldMk cId="4138447657" sldId="263"/>
            <ac:picMk id="45" creationId="{CDAF100D-DF34-9165-DE99-02F1D9F66D67}"/>
          </ac:picMkLst>
        </pc:picChg>
        <pc:picChg chg="add mod">
          <ac:chgData name="隆晃 野村" userId="e90595efdf124adf" providerId="LiveId" clId="{32A7063F-14D3-4CC9-B3FF-9CD78FB0A0DA}" dt="2023-10-05T02:25:13.643" v="1917" actId="1076"/>
          <ac:picMkLst>
            <pc:docMk/>
            <pc:sldMk cId="4138447657" sldId="263"/>
            <ac:picMk id="47" creationId="{57ACF3AB-5ACF-8A04-5E91-F28CCBA799E1}"/>
          </ac:picMkLst>
        </pc:picChg>
        <pc:picChg chg="add mod">
          <ac:chgData name="隆晃 野村" userId="e90595efdf124adf" providerId="LiveId" clId="{32A7063F-14D3-4CC9-B3FF-9CD78FB0A0DA}" dt="2023-10-05T02:25:27.283" v="1922" actId="1076"/>
          <ac:picMkLst>
            <pc:docMk/>
            <pc:sldMk cId="4138447657" sldId="263"/>
            <ac:picMk id="49" creationId="{C7034631-C20E-7B3A-14B0-C183FDCB899A}"/>
          </ac:picMkLst>
        </pc:picChg>
        <pc:picChg chg="add del mod">
          <ac:chgData name="隆晃 野村" userId="e90595efdf124adf" providerId="LiveId" clId="{32A7063F-14D3-4CC9-B3FF-9CD78FB0A0DA}" dt="2023-10-05T02:25:45.424" v="1926"/>
          <ac:picMkLst>
            <pc:docMk/>
            <pc:sldMk cId="4138447657" sldId="263"/>
            <ac:picMk id="50" creationId="{E6373619-9D92-803A-10E4-FAAC103979D0}"/>
          </ac:picMkLst>
        </pc:picChg>
        <pc:picChg chg="add del mod">
          <ac:chgData name="隆晃 野村" userId="e90595efdf124adf" providerId="LiveId" clId="{32A7063F-14D3-4CC9-B3FF-9CD78FB0A0DA}" dt="2023-10-05T02:25:45.424" v="1926"/>
          <ac:picMkLst>
            <pc:docMk/>
            <pc:sldMk cId="4138447657" sldId="263"/>
            <ac:picMk id="51" creationId="{879B62F9-5DDC-FEEB-06C5-A0EFC8A9B86A}"/>
          </ac:picMkLst>
        </pc:picChg>
        <pc:picChg chg="add del mod">
          <ac:chgData name="隆晃 野村" userId="e90595efdf124adf" providerId="LiveId" clId="{32A7063F-14D3-4CC9-B3FF-9CD78FB0A0DA}" dt="2023-10-05T02:25:45.424" v="1926"/>
          <ac:picMkLst>
            <pc:docMk/>
            <pc:sldMk cId="4138447657" sldId="263"/>
            <ac:picMk id="54" creationId="{177386DB-4E22-8820-6FF3-2C2669F99AF7}"/>
          </ac:picMkLst>
        </pc:picChg>
      </pc:sldChg>
      <pc:sldChg chg="addSp delSp modSp add mod">
        <pc:chgData name="隆晃 野村" userId="e90595efdf124adf" providerId="LiveId" clId="{32A7063F-14D3-4CC9-B3FF-9CD78FB0A0DA}" dt="2023-10-09T04:27:08.097" v="26766" actId="14100"/>
        <pc:sldMkLst>
          <pc:docMk/>
          <pc:sldMk cId="2621475529" sldId="264"/>
        </pc:sldMkLst>
        <pc:spChg chg="add mod">
          <ac:chgData name="隆晃 野村" userId="e90595efdf124adf" providerId="LiveId" clId="{32A7063F-14D3-4CC9-B3FF-9CD78FB0A0DA}" dt="2023-10-09T04:27:08.097" v="26766" actId="14100"/>
          <ac:spMkLst>
            <pc:docMk/>
            <pc:sldMk cId="2621475529" sldId="264"/>
            <ac:spMk id="2" creationId="{7383226B-0484-A166-BE01-C8FB934547A7}"/>
          </ac:spMkLst>
        </pc:spChg>
        <pc:spChg chg="del">
          <ac:chgData name="隆晃 野村" userId="e90595efdf124adf" providerId="LiveId" clId="{32A7063F-14D3-4CC9-B3FF-9CD78FB0A0DA}" dt="2023-10-05T04:03:19.453" v="3101" actId="478"/>
          <ac:spMkLst>
            <pc:docMk/>
            <pc:sldMk cId="2621475529" sldId="264"/>
            <ac:spMk id="4" creationId="{5C27FE27-A3CA-51CB-27AD-FCC7BC802121}"/>
          </ac:spMkLst>
        </pc:spChg>
        <pc:spChg chg="del">
          <ac:chgData name="隆晃 野村" userId="e90595efdf124adf" providerId="LiveId" clId="{32A7063F-14D3-4CC9-B3FF-9CD78FB0A0DA}" dt="2023-10-05T04:03:22.716" v="3102" actId="478"/>
          <ac:spMkLst>
            <pc:docMk/>
            <pc:sldMk cId="2621475529" sldId="264"/>
            <ac:spMk id="6" creationId="{420D5D69-433E-028F-7355-5B945C413E2C}"/>
          </ac:spMkLst>
        </pc:spChg>
        <pc:spChg chg="add del mod">
          <ac:chgData name="隆晃 野村" userId="e90595efdf124adf" providerId="LiveId" clId="{32A7063F-14D3-4CC9-B3FF-9CD78FB0A0DA}" dt="2023-10-05T04:24:30.076" v="3548"/>
          <ac:spMkLst>
            <pc:docMk/>
            <pc:sldMk cId="2621475529" sldId="264"/>
            <ac:spMk id="7" creationId="{25D0F388-0F1F-89EB-886C-4872DAFB5332}"/>
          </ac:spMkLst>
        </pc:spChg>
        <pc:spChg chg="add mod">
          <ac:chgData name="隆晃 野村" userId="e90595efdf124adf" providerId="LiveId" clId="{32A7063F-14D3-4CC9-B3FF-9CD78FB0A0DA}" dt="2023-10-06T08:34:06.846" v="22345" actId="207"/>
          <ac:spMkLst>
            <pc:docMk/>
            <pc:sldMk cId="2621475529" sldId="264"/>
            <ac:spMk id="9" creationId="{878689A2-6172-25BC-DC7B-1B9D0BDCA889}"/>
          </ac:spMkLst>
        </pc:spChg>
        <pc:spChg chg="add mod">
          <ac:chgData name="隆晃 野村" userId="e90595efdf124adf" providerId="LiveId" clId="{32A7063F-14D3-4CC9-B3FF-9CD78FB0A0DA}" dt="2023-10-06T08:34:21.877" v="22348" actId="207"/>
          <ac:spMkLst>
            <pc:docMk/>
            <pc:sldMk cId="2621475529" sldId="264"/>
            <ac:spMk id="32" creationId="{F1C6CDAC-8018-8F04-9450-DC904F2748EB}"/>
          </ac:spMkLst>
        </pc:spChg>
        <pc:spChg chg="add mod">
          <ac:chgData name="隆晃 野村" userId="e90595efdf124adf" providerId="LiveId" clId="{32A7063F-14D3-4CC9-B3FF-9CD78FB0A0DA}" dt="2023-10-06T08:34:29.507" v="22350" actId="1076"/>
          <ac:spMkLst>
            <pc:docMk/>
            <pc:sldMk cId="2621475529" sldId="264"/>
            <ac:spMk id="35" creationId="{F3754C12-C55E-BD06-D1E4-086D887B880A}"/>
          </ac:spMkLst>
        </pc:spChg>
        <pc:grpChg chg="del mod">
          <ac:chgData name="隆晃 野村" userId="e90595efdf124adf" providerId="LiveId" clId="{32A7063F-14D3-4CC9-B3FF-9CD78FB0A0DA}" dt="2023-10-05T04:43:39.161" v="3973"/>
          <ac:grpSpMkLst>
            <pc:docMk/>
            <pc:sldMk cId="2621475529" sldId="264"/>
            <ac:grpSpMk id="40" creationId="{68F3544D-8D12-4E48-D5D2-7DE420688C77}"/>
          </ac:grpSpMkLst>
        </pc:grpChg>
        <pc:grpChg chg="del mod">
          <ac:chgData name="隆晃 野村" userId="e90595efdf124adf" providerId="LiveId" clId="{32A7063F-14D3-4CC9-B3FF-9CD78FB0A0DA}" dt="2023-10-05T04:44:26.426" v="3998" actId="478"/>
          <ac:grpSpMkLst>
            <pc:docMk/>
            <pc:sldMk cId="2621475529" sldId="264"/>
            <ac:grpSpMk id="42" creationId="{023E9768-2C1D-D1DC-13C5-A5CE1F36A2CE}"/>
          </ac:grpSpMkLst>
        </pc:grpChg>
        <pc:grpChg chg="del mod">
          <ac:chgData name="隆晃 野村" userId="e90595efdf124adf" providerId="LiveId" clId="{32A7063F-14D3-4CC9-B3FF-9CD78FB0A0DA}" dt="2023-10-05T04:43:44.352" v="3979"/>
          <ac:grpSpMkLst>
            <pc:docMk/>
            <pc:sldMk cId="2621475529" sldId="264"/>
            <ac:grpSpMk id="45" creationId="{4D7BD153-443B-452F-38D6-847654424511}"/>
          </ac:grpSpMkLst>
        </pc:grpChg>
        <pc:grpChg chg="del mod">
          <ac:chgData name="隆晃 野村" userId="e90595efdf124adf" providerId="LiveId" clId="{32A7063F-14D3-4CC9-B3FF-9CD78FB0A0DA}" dt="2023-10-05T04:43:49.247" v="3981"/>
          <ac:grpSpMkLst>
            <pc:docMk/>
            <pc:sldMk cId="2621475529" sldId="264"/>
            <ac:grpSpMk id="48" creationId="{65B0A90F-14B2-661F-4902-FB5DFB0DBE1C}"/>
          </ac:grpSpMkLst>
        </pc:grpChg>
        <pc:grpChg chg="del mod">
          <ac:chgData name="隆晃 野村" userId="e90595efdf124adf" providerId="LiveId" clId="{32A7063F-14D3-4CC9-B3FF-9CD78FB0A0DA}" dt="2023-10-05T04:43:49.781" v="3983"/>
          <ac:grpSpMkLst>
            <pc:docMk/>
            <pc:sldMk cId="2621475529" sldId="264"/>
            <ac:grpSpMk id="50" creationId="{A6523131-88AC-10F6-72B3-554783F979E4}"/>
          </ac:grpSpMkLst>
        </pc:grpChg>
        <pc:grpChg chg="del mod">
          <ac:chgData name="隆晃 野村" userId="e90595efdf124adf" providerId="LiveId" clId="{32A7063F-14D3-4CC9-B3FF-9CD78FB0A0DA}" dt="2023-10-05T04:44:24.871" v="3997" actId="478"/>
          <ac:grpSpMkLst>
            <pc:docMk/>
            <pc:sldMk cId="2621475529" sldId="264"/>
            <ac:grpSpMk id="52" creationId="{D9804BDF-5C30-D9AD-2EE5-E126B61DD7FC}"/>
          </ac:grpSpMkLst>
        </pc:grpChg>
        <pc:grpChg chg="del mod">
          <ac:chgData name="隆晃 野村" userId="e90595efdf124adf" providerId="LiveId" clId="{32A7063F-14D3-4CC9-B3FF-9CD78FB0A0DA}" dt="2023-10-05T04:43:59.658" v="3993"/>
          <ac:grpSpMkLst>
            <pc:docMk/>
            <pc:sldMk cId="2621475529" sldId="264"/>
            <ac:grpSpMk id="55" creationId="{0730450E-56E4-A9B6-AB1D-BE4CFBB10B63}"/>
          </ac:grpSpMkLst>
        </pc:grpChg>
        <pc:grpChg chg="del mod">
          <ac:chgData name="隆晃 野村" userId="e90595efdf124adf" providerId="LiveId" clId="{32A7063F-14D3-4CC9-B3FF-9CD78FB0A0DA}" dt="2023-10-05T04:44:15.373" v="3996"/>
          <ac:grpSpMkLst>
            <pc:docMk/>
            <pc:sldMk cId="2621475529" sldId="264"/>
            <ac:grpSpMk id="62" creationId="{81E1240A-21DC-D96B-20CE-83002EF207D1}"/>
          </ac:grpSpMkLst>
        </pc:grpChg>
        <pc:grpChg chg="del mod">
          <ac:chgData name="隆晃 野村" userId="e90595efdf124adf" providerId="LiveId" clId="{32A7063F-14D3-4CC9-B3FF-9CD78FB0A0DA}" dt="2023-10-05T04:44:29.684" v="3999" actId="478"/>
          <ac:grpSpMkLst>
            <pc:docMk/>
            <pc:sldMk cId="2621475529" sldId="264"/>
            <ac:grpSpMk id="65" creationId="{088F1386-A1B6-7A53-F129-02C6DFA4A389}"/>
          </ac:grpSpMkLst>
        </pc:grpChg>
        <pc:grpChg chg="del mod">
          <ac:chgData name="隆晃 野村" userId="e90595efdf124adf" providerId="LiveId" clId="{32A7063F-14D3-4CC9-B3FF-9CD78FB0A0DA}" dt="2023-10-05T04:47:17.479" v="4013"/>
          <ac:grpSpMkLst>
            <pc:docMk/>
            <pc:sldMk cId="2621475529" sldId="264"/>
            <ac:grpSpMk id="70" creationId="{A0DE2AF4-8555-2A03-4D96-646F33CDEE2F}"/>
          </ac:grpSpMkLst>
        </pc:grpChg>
        <pc:grpChg chg="del mod">
          <ac:chgData name="隆晃 野村" userId="e90595efdf124adf" providerId="LiveId" clId="{32A7063F-14D3-4CC9-B3FF-9CD78FB0A0DA}" dt="2023-10-05T04:47:19.899" v="4016"/>
          <ac:grpSpMkLst>
            <pc:docMk/>
            <pc:sldMk cId="2621475529" sldId="264"/>
            <ac:grpSpMk id="73" creationId="{A516F061-4E29-A45F-1C84-5DC294A29547}"/>
          </ac:grpSpMkLst>
        </pc:grpChg>
        <pc:grpChg chg="del mod">
          <ac:chgData name="隆晃 野村" userId="e90595efdf124adf" providerId="LiveId" clId="{32A7063F-14D3-4CC9-B3FF-9CD78FB0A0DA}" dt="2023-10-05T04:47:23.149" v="4018"/>
          <ac:grpSpMkLst>
            <pc:docMk/>
            <pc:sldMk cId="2621475529" sldId="264"/>
            <ac:grpSpMk id="76" creationId="{F06CC00D-1115-83E2-41DE-719B1C7BF414}"/>
          </ac:grpSpMkLst>
        </pc:grpChg>
        <pc:grpChg chg="del mod">
          <ac:chgData name="隆晃 野村" userId="e90595efdf124adf" providerId="LiveId" clId="{32A7063F-14D3-4CC9-B3FF-9CD78FB0A0DA}" dt="2023-10-05T04:47:26.360" v="4024"/>
          <ac:grpSpMkLst>
            <pc:docMk/>
            <pc:sldMk cId="2621475529" sldId="264"/>
            <ac:grpSpMk id="78" creationId="{4E471B49-3D4E-43F6-126E-75E0A2529DD7}"/>
          </ac:grpSpMkLst>
        </pc:grpChg>
        <pc:grpChg chg="del mod">
          <ac:chgData name="隆晃 野村" userId="e90595efdf124adf" providerId="LiveId" clId="{32A7063F-14D3-4CC9-B3FF-9CD78FB0A0DA}" dt="2023-10-05T04:47:34.114" v="4031"/>
          <ac:grpSpMkLst>
            <pc:docMk/>
            <pc:sldMk cId="2621475529" sldId="264"/>
            <ac:grpSpMk id="81" creationId="{25DF8094-AB33-DB02-1923-C29A3C3B65E1}"/>
          </ac:grpSpMkLst>
        </pc:grpChg>
        <pc:grpChg chg="del mod">
          <ac:chgData name="隆晃 野村" userId="e90595efdf124adf" providerId="LiveId" clId="{32A7063F-14D3-4CC9-B3FF-9CD78FB0A0DA}" dt="2023-10-05T04:47:35.812" v="4034"/>
          <ac:grpSpMkLst>
            <pc:docMk/>
            <pc:sldMk cId="2621475529" sldId="264"/>
            <ac:grpSpMk id="84" creationId="{94A0B41C-28C2-A66A-B9A4-45AF5DE6BD46}"/>
          </ac:grpSpMkLst>
        </pc:grpChg>
        <pc:grpChg chg="del mod">
          <ac:chgData name="隆晃 野村" userId="e90595efdf124adf" providerId="LiveId" clId="{32A7063F-14D3-4CC9-B3FF-9CD78FB0A0DA}" dt="2023-10-05T04:47:37.900" v="4037"/>
          <ac:grpSpMkLst>
            <pc:docMk/>
            <pc:sldMk cId="2621475529" sldId="264"/>
            <ac:grpSpMk id="87" creationId="{01A6FCEC-D5C7-BDC0-D46E-9DFC29948A8D}"/>
          </ac:grpSpMkLst>
        </pc:grpChg>
        <pc:grpChg chg="del mod">
          <ac:chgData name="隆晃 野村" userId="e90595efdf124adf" providerId="LiveId" clId="{32A7063F-14D3-4CC9-B3FF-9CD78FB0A0DA}" dt="2023-10-05T04:47:39.849" v="4040"/>
          <ac:grpSpMkLst>
            <pc:docMk/>
            <pc:sldMk cId="2621475529" sldId="264"/>
            <ac:grpSpMk id="90" creationId="{82C851A5-B67E-A12A-9F64-3B2F3EBAF580}"/>
          </ac:grpSpMkLst>
        </pc:grpChg>
        <pc:grpChg chg="mod">
          <ac:chgData name="隆晃 野村" userId="e90595efdf124adf" providerId="LiveId" clId="{32A7063F-14D3-4CC9-B3FF-9CD78FB0A0DA}" dt="2023-10-05T04:47:39.849" v="4040"/>
          <ac:grpSpMkLst>
            <pc:docMk/>
            <pc:sldMk cId="2621475529" sldId="264"/>
            <ac:grpSpMk id="93" creationId="{31D0E18E-6717-C37F-405A-2827A4C3CA1E}"/>
          </ac:grpSpMkLst>
        </pc:grpChg>
        <pc:grpChg chg="del mod">
          <ac:chgData name="隆晃 野村" userId="e90595efdf124adf" providerId="LiveId" clId="{32A7063F-14D3-4CC9-B3FF-9CD78FB0A0DA}" dt="2023-10-05T04:47:46.244" v="4048"/>
          <ac:grpSpMkLst>
            <pc:docMk/>
            <pc:sldMk cId="2621475529" sldId="264"/>
            <ac:grpSpMk id="98" creationId="{3C5B1E87-9F8A-4F2D-6BFC-A49716027E0A}"/>
          </ac:grpSpMkLst>
        </pc:grpChg>
        <pc:grpChg chg="del mod">
          <ac:chgData name="隆晃 野村" userId="e90595efdf124adf" providerId="LiveId" clId="{32A7063F-14D3-4CC9-B3FF-9CD78FB0A0DA}" dt="2023-10-05T04:47:49.402" v="4053"/>
          <ac:grpSpMkLst>
            <pc:docMk/>
            <pc:sldMk cId="2621475529" sldId="264"/>
            <ac:grpSpMk id="101" creationId="{860FA2E7-D5F6-4353-ED20-6572C3C288B5}"/>
          </ac:grpSpMkLst>
        </pc:grpChg>
        <pc:grpChg chg="del mod">
          <ac:chgData name="隆晃 野村" userId="e90595efdf124adf" providerId="LiveId" clId="{32A7063F-14D3-4CC9-B3FF-9CD78FB0A0DA}" dt="2023-10-05T04:47:55.007" v="4055"/>
          <ac:grpSpMkLst>
            <pc:docMk/>
            <pc:sldMk cId="2621475529" sldId="264"/>
            <ac:grpSpMk id="106" creationId="{E15FE9A0-DDB6-985C-BBC7-975121A6EB16}"/>
          </ac:grpSpMkLst>
        </pc:grpChg>
        <pc:grpChg chg="mod">
          <ac:chgData name="隆晃 野村" userId="e90595efdf124adf" providerId="LiveId" clId="{32A7063F-14D3-4CC9-B3FF-9CD78FB0A0DA}" dt="2023-10-05T04:47:55.007" v="4055"/>
          <ac:grpSpMkLst>
            <pc:docMk/>
            <pc:sldMk cId="2621475529" sldId="264"/>
            <ac:grpSpMk id="108" creationId="{215271DB-78D1-ED63-D14A-D9FB5C534F2A}"/>
          </ac:grpSpMkLst>
        </pc:grpChg>
        <pc:picChg chg="add del mod">
          <ac:chgData name="隆晃 野村" userId="e90595efdf124adf" providerId="LiveId" clId="{32A7063F-14D3-4CC9-B3FF-9CD78FB0A0DA}" dt="2023-10-05T04:46:16.824" v="4000" actId="478"/>
          <ac:picMkLst>
            <pc:docMk/>
            <pc:sldMk cId="2621475529" sldId="264"/>
            <ac:picMk id="5" creationId="{40028B76-D7A9-A24A-128C-6476DCDBADE4}"/>
          </ac:picMkLst>
        </pc:picChg>
        <pc:picChg chg="add mod">
          <ac:chgData name="隆晃 野村" userId="e90595efdf124adf" providerId="LiveId" clId="{32A7063F-14D3-4CC9-B3FF-9CD78FB0A0DA}" dt="2023-10-06T08:34:26.318" v="22349" actId="1076"/>
          <ac:picMkLst>
            <pc:docMk/>
            <pc:sldMk cId="2621475529" sldId="264"/>
            <ac:picMk id="34" creationId="{30204746-3BA0-DFD9-86B9-797E832F823C}"/>
          </ac:picMkLst>
        </pc:picChg>
        <pc:picChg chg="add mod">
          <ac:chgData name="隆晃 野村" userId="e90595efdf124adf" providerId="LiveId" clId="{32A7063F-14D3-4CC9-B3FF-9CD78FB0A0DA}" dt="2023-10-05T04:46:42.036" v="4007" actId="1076"/>
          <ac:picMkLst>
            <pc:docMk/>
            <pc:sldMk cId="2621475529" sldId="264"/>
            <ac:picMk id="67" creationId="{D672916C-F0C9-83C6-6577-9E9492093CBA}"/>
          </ac:picMkLst>
        </pc:picChg>
        <pc:inkChg chg="add del">
          <ac:chgData name="隆晃 野村" userId="e90595efdf124adf" providerId="LiveId" clId="{32A7063F-14D3-4CC9-B3FF-9CD78FB0A0DA}" dt="2023-10-05T04:46:20.485" v="4002" actId="478"/>
          <ac:inkMkLst>
            <pc:docMk/>
            <pc:sldMk cId="2621475529" sldId="264"/>
            <ac:inkMk id="36" creationId="{A9D8B68B-7B3D-30D5-C746-3B019B22885C}"/>
          </ac:inkMkLst>
        </pc:inkChg>
        <pc:inkChg chg="add del">
          <ac:chgData name="隆晃 野村" userId="e90595efdf124adf" providerId="LiveId" clId="{32A7063F-14D3-4CC9-B3FF-9CD78FB0A0DA}" dt="2023-10-05T04:46:18.322" v="4001" actId="478"/>
          <ac:inkMkLst>
            <pc:docMk/>
            <pc:sldMk cId="2621475529" sldId="264"/>
            <ac:inkMk id="37" creationId="{B1D7A079-8262-93BA-FE79-199DCF6FE2C8}"/>
          </ac:inkMkLst>
        </pc:inkChg>
        <pc:inkChg chg="add mod">
          <ac:chgData name="隆晃 野村" userId="e90595efdf124adf" providerId="LiveId" clId="{32A7063F-14D3-4CC9-B3FF-9CD78FB0A0DA}" dt="2023-10-05T04:43:39.161" v="3973"/>
          <ac:inkMkLst>
            <pc:docMk/>
            <pc:sldMk cId="2621475529" sldId="264"/>
            <ac:inkMk id="38" creationId="{BB15ABEB-B5F9-E9C4-64CB-4272E9341503}"/>
          </ac:inkMkLst>
        </pc:inkChg>
        <pc:inkChg chg="add mod">
          <ac:chgData name="隆晃 野村" userId="e90595efdf124adf" providerId="LiveId" clId="{32A7063F-14D3-4CC9-B3FF-9CD78FB0A0DA}" dt="2023-10-05T04:43:39.161" v="3973"/>
          <ac:inkMkLst>
            <pc:docMk/>
            <pc:sldMk cId="2621475529" sldId="264"/>
            <ac:inkMk id="39" creationId="{77374237-4C3F-C29B-57BC-D62C838BA7B9}"/>
          </ac:inkMkLst>
        </pc:inkChg>
        <pc:inkChg chg="add mod">
          <ac:chgData name="隆晃 野村" userId="e90595efdf124adf" providerId="LiveId" clId="{32A7063F-14D3-4CC9-B3FF-9CD78FB0A0DA}" dt="2023-10-05T04:43:39.161" v="3973"/>
          <ac:inkMkLst>
            <pc:docMk/>
            <pc:sldMk cId="2621475529" sldId="264"/>
            <ac:inkMk id="41" creationId="{605D6827-AA1C-08FA-CE1B-8174161A45A8}"/>
          </ac:inkMkLst>
        </pc:inkChg>
        <pc:inkChg chg="add mod">
          <ac:chgData name="隆晃 野村" userId="e90595efdf124adf" providerId="LiveId" clId="{32A7063F-14D3-4CC9-B3FF-9CD78FB0A0DA}" dt="2023-10-05T04:43:49.781" v="3983"/>
          <ac:inkMkLst>
            <pc:docMk/>
            <pc:sldMk cId="2621475529" sldId="264"/>
            <ac:inkMk id="43" creationId="{033044EB-8CAF-EA2E-7C48-01EA900279CF}"/>
          </ac:inkMkLst>
        </pc:inkChg>
        <pc:inkChg chg="add mod">
          <ac:chgData name="隆晃 野村" userId="e90595efdf124adf" providerId="LiveId" clId="{32A7063F-14D3-4CC9-B3FF-9CD78FB0A0DA}" dt="2023-10-05T04:43:49.781" v="3983"/>
          <ac:inkMkLst>
            <pc:docMk/>
            <pc:sldMk cId="2621475529" sldId="264"/>
            <ac:inkMk id="44" creationId="{EDE4EC05-9E35-186D-07E4-907794848D42}"/>
          </ac:inkMkLst>
        </pc:inkChg>
        <pc:inkChg chg="add mod">
          <ac:chgData name="隆晃 野村" userId="e90595efdf124adf" providerId="LiveId" clId="{32A7063F-14D3-4CC9-B3FF-9CD78FB0A0DA}" dt="2023-10-05T04:43:49.781" v="3983"/>
          <ac:inkMkLst>
            <pc:docMk/>
            <pc:sldMk cId="2621475529" sldId="264"/>
            <ac:inkMk id="46" creationId="{F516C515-8F48-87F6-AF29-1CE3653FF0AE}"/>
          </ac:inkMkLst>
        </pc:inkChg>
        <pc:inkChg chg="add mod">
          <ac:chgData name="隆晃 野村" userId="e90595efdf124adf" providerId="LiveId" clId="{32A7063F-14D3-4CC9-B3FF-9CD78FB0A0DA}" dt="2023-10-05T04:43:49.781" v="3983"/>
          <ac:inkMkLst>
            <pc:docMk/>
            <pc:sldMk cId="2621475529" sldId="264"/>
            <ac:inkMk id="47" creationId="{DE459C44-3F15-80EC-77D3-7006ED8DDDC0}"/>
          </ac:inkMkLst>
        </pc:inkChg>
        <pc:inkChg chg="add mod">
          <ac:chgData name="隆晃 野村" userId="e90595efdf124adf" providerId="LiveId" clId="{32A7063F-14D3-4CC9-B3FF-9CD78FB0A0DA}" dt="2023-10-05T04:43:49.781" v="3983"/>
          <ac:inkMkLst>
            <pc:docMk/>
            <pc:sldMk cId="2621475529" sldId="264"/>
            <ac:inkMk id="49" creationId="{9671E7A7-65A4-831F-A271-26D02A6BD6D0}"/>
          </ac:inkMkLst>
        </pc:inkChg>
        <pc:inkChg chg="add mod">
          <ac:chgData name="隆晃 野村" userId="e90595efdf124adf" providerId="LiveId" clId="{32A7063F-14D3-4CC9-B3FF-9CD78FB0A0DA}" dt="2023-10-05T04:43:49.781" v="3983"/>
          <ac:inkMkLst>
            <pc:docMk/>
            <pc:sldMk cId="2621475529" sldId="264"/>
            <ac:inkMk id="51" creationId="{DFB8CB70-0D19-B44C-4190-C334C3373FC2}"/>
          </ac:inkMkLst>
        </pc:inkChg>
        <pc:inkChg chg="add mod">
          <ac:chgData name="隆晃 野村" userId="e90595efdf124adf" providerId="LiveId" clId="{32A7063F-14D3-4CC9-B3FF-9CD78FB0A0DA}" dt="2023-10-05T04:44:15.373" v="3996"/>
          <ac:inkMkLst>
            <pc:docMk/>
            <pc:sldMk cId="2621475529" sldId="264"/>
            <ac:inkMk id="53" creationId="{225B039D-7CF9-97B6-BD8C-71CD4F0EAB13}"/>
          </ac:inkMkLst>
        </pc:inkChg>
        <pc:inkChg chg="add mod">
          <ac:chgData name="隆晃 野村" userId="e90595efdf124adf" providerId="LiveId" clId="{32A7063F-14D3-4CC9-B3FF-9CD78FB0A0DA}" dt="2023-10-05T04:44:15.373" v="3996"/>
          <ac:inkMkLst>
            <pc:docMk/>
            <pc:sldMk cId="2621475529" sldId="264"/>
            <ac:inkMk id="54" creationId="{B67ADBB0-EB62-A53D-CBAC-DC7356550D17}"/>
          </ac:inkMkLst>
        </pc:inkChg>
        <pc:inkChg chg="add mod">
          <ac:chgData name="隆晃 野村" userId="e90595efdf124adf" providerId="LiveId" clId="{32A7063F-14D3-4CC9-B3FF-9CD78FB0A0DA}" dt="2023-10-05T04:44:15.373" v="3996"/>
          <ac:inkMkLst>
            <pc:docMk/>
            <pc:sldMk cId="2621475529" sldId="264"/>
            <ac:inkMk id="56" creationId="{07B326AE-BDE0-D103-E55A-9F3CDBC493B5}"/>
          </ac:inkMkLst>
        </pc:inkChg>
        <pc:inkChg chg="add mod">
          <ac:chgData name="隆晃 野村" userId="e90595efdf124adf" providerId="LiveId" clId="{32A7063F-14D3-4CC9-B3FF-9CD78FB0A0DA}" dt="2023-10-05T04:44:15.373" v="3996"/>
          <ac:inkMkLst>
            <pc:docMk/>
            <pc:sldMk cId="2621475529" sldId="264"/>
            <ac:inkMk id="57" creationId="{94C36D40-6585-A0D0-26A6-B8C810B82260}"/>
          </ac:inkMkLst>
        </pc:inkChg>
        <pc:inkChg chg="add mod">
          <ac:chgData name="隆晃 野村" userId="e90595efdf124adf" providerId="LiveId" clId="{32A7063F-14D3-4CC9-B3FF-9CD78FB0A0DA}" dt="2023-10-05T04:44:15.373" v="3996"/>
          <ac:inkMkLst>
            <pc:docMk/>
            <pc:sldMk cId="2621475529" sldId="264"/>
            <ac:inkMk id="58" creationId="{1654E0D0-7412-3742-683D-B3247762B6B9}"/>
          </ac:inkMkLst>
        </pc:inkChg>
        <pc:inkChg chg="add mod">
          <ac:chgData name="隆晃 野村" userId="e90595efdf124adf" providerId="LiveId" clId="{32A7063F-14D3-4CC9-B3FF-9CD78FB0A0DA}" dt="2023-10-05T04:44:15.373" v="3996"/>
          <ac:inkMkLst>
            <pc:docMk/>
            <pc:sldMk cId="2621475529" sldId="264"/>
            <ac:inkMk id="59" creationId="{BFB1255A-4061-D2E2-4B68-CCF10F595FC1}"/>
          </ac:inkMkLst>
        </pc:inkChg>
        <pc:inkChg chg="add mod">
          <ac:chgData name="隆晃 野村" userId="e90595efdf124adf" providerId="LiveId" clId="{32A7063F-14D3-4CC9-B3FF-9CD78FB0A0DA}" dt="2023-10-05T04:44:15.373" v="3996"/>
          <ac:inkMkLst>
            <pc:docMk/>
            <pc:sldMk cId="2621475529" sldId="264"/>
            <ac:inkMk id="60" creationId="{C777037A-4176-E0BB-6B65-C0B70D7F91E2}"/>
          </ac:inkMkLst>
        </pc:inkChg>
        <pc:inkChg chg="add mod">
          <ac:chgData name="隆晃 野村" userId="e90595efdf124adf" providerId="LiveId" clId="{32A7063F-14D3-4CC9-B3FF-9CD78FB0A0DA}" dt="2023-10-05T04:44:15.373" v="3996"/>
          <ac:inkMkLst>
            <pc:docMk/>
            <pc:sldMk cId="2621475529" sldId="264"/>
            <ac:inkMk id="61" creationId="{B1821CEF-434A-9017-5DAA-15B15B6993C7}"/>
          </ac:inkMkLst>
        </pc:inkChg>
        <pc:inkChg chg="add mod">
          <ac:chgData name="隆晃 野村" userId="e90595efdf124adf" providerId="LiveId" clId="{32A7063F-14D3-4CC9-B3FF-9CD78FB0A0DA}" dt="2023-10-05T04:44:15.373" v="3996"/>
          <ac:inkMkLst>
            <pc:docMk/>
            <pc:sldMk cId="2621475529" sldId="264"/>
            <ac:inkMk id="63" creationId="{F6196D92-C075-B2BD-13D5-A1D8700B839E}"/>
          </ac:inkMkLst>
        </pc:inkChg>
        <pc:inkChg chg="add mod">
          <ac:chgData name="隆晃 野村" userId="e90595efdf124adf" providerId="LiveId" clId="{32A7063F-14D3-4CC9-B3FF-9CD78FB0A0DA}" dt="2023-10-05T04:44:15.373" v="3996"/>
          <ac:inkMkLst>
            <pc:docMk/>
            <pc:sldMk cId="2621475529" sldId="264"/>
            <ac:inkMk id="64" creationId="{F57D1466-DFDA-0E27-2B17-58CDAC9774D1}"/>
          </ac:inkMkLst>
        </pc:inkChg>
        <pc:inkChg chg="add del mod">
          <ac:chgData name="隆晃 野村" userId="e90595efdf124adf" providerId="LiveId" clId="{32A7063F-14D3-4CC9-B3FF-9CD78FB0A0DA}" dt="2023-10-05T04:47:25.104" v="4021"/>
          <ac:inkMkLst>
            <pc:docMk/>
            <pc:sldMk cId="2621475529" sldId="264"/>
            <ac:inkMk id="68" creationId="{E827193E-206C-A2D0-4B31-57F033BA6765}"/>
          </ac:inkMkLst>
        </pc:inkChg>
        <pc:inkChg chg="add del mod">
          <ac:chgData name="隆晃 野村" userId="e90595efdf124adf" providerId="LiveId" clId="{32A7063F-14D3-4CC9-B3FF-9CD78FB0A0DA}" dt="2023-10-05T04:47:26.360" v="4023"/>
          <ac:inkMkLst>
            <pc:docMk/>
            <pc:sldMk cId="2621475529" sldId="264"/>
            <ac:inkMk id="69" creationId="{BE46EA61-79A8-6874-19FA-980C75286BD0}"/>
          </ac:inkMkLst>
        </pc:inkChg>
        <pc:inkChg chg="add del mod">
          <ac:chgData name="隆晃 野村" userId="e90595efdf124adf" providerId="LiveId" clId="{32A7063F-14D3-4CC9-B3FF-9CD78FB0A0DA}" dt="2023-10-05T04:47:25.088" v="4019"/>
          <ac:inkMkLst>
            <pc:docMk/>
            <pc:sldMk cId="2621475529" sldId="264"/>
            <ac:inkMk id="71" creationId="{608F681E-DF4E-F411-8CA6-81F4A17A49E6}"/>
          </ac:inkMkLst>
        </pc:inkChg>
        <pc:inkChg chg="add del mod">
          <ac:chgData name="隆晃 野村" userId="e90595efdf124adf" providerId="LiveId" clId="{32A7063F-14D3-4CC9-B3FF-9CD78FB0A0DA}" dt="2023-10-05T04:47:26.360" v="4024"/>
          <ac:inkMkLst>
            <pc:docMk/>
            <pc:sldMk cId="2621475529" sldId="264"/>
            <ac:inkMk id="72" creationId="{3074537B-B3A7-9B27-BF1F-FFABD8C0D35D}"/>
          </ac:inkMkLst>
        </pc:inkChg>
        <pc:inkChg chg="add del mod">
          <ac:chgData name="隆晃 野村" userId="e90595efdf124adf" providerId="LiveId" clId="{32A7063F-14D3-4CC9-B3FF-9CD78FB0A0DA}" dt="2023-10-05T04:47:25.104" v="4022"/>
          <ac:inkMkLst>
            <pc:docMk/>
            <pc:sldMk cId="2621475529" sldId="264"/>
            <ac:inkMk id="74" creationId="{CA5E8C0F-C418-28A4-B6A2-F31119223322}"/>
          </ac:inkMkLst>
        </pc:inkChg>
        <pc:inkChg chg="add del mod">
          <ac:chgData name="隆晃 野村" userId="e90595efdf124adf" providerId="LiveId" clId="{32A7063F-14D3-4CC9-B3FF-9CD78FB0A0DA}" dt="2023-10-05T04:47:27.177" v="4025"/>
          <ac:inkMkLst>
            <pc:docMk/>
            <pc:sldMk cId="2621475529" sldId="264"/>
            <ac:inkMk id="75" creationId="{FD31745E-BC1F-7660-9776-A71ABA27298B}"/>
          </ac:inkMkLst>
        </pc:inkChg>
        <pc:inkChg chg="add del mod">
          <ac:chgData name="隆晃 野村" userId="e90595efdf124adf" providerId="LiveId" clId="{32A7063F-14D3-4CC9-B3FF-9CD78FB0A0DA}" dt="2023-10-05T04:47:25.088" v="4020"/>
          <ac:inkMkLst>
            <pc:docMk/>
            <pc:sldMk cId="2621475529" sldId="264"/>
            <ac:inkMk id="77" creationId="{87628FBF-8F2E-CE06-3516-94F36DB96C0F}"/>
          </ac:inkMkLst>
        </pc:inkChg>
        <pc:inkChg chg="add mod">
          <ac:chgData name="隆晃 野村" userId="e90595efdf124adf" providerId="LiveId" clId="{32A7063F-14D3-4CC9-B3FF-9CD78FB0A0DA}" dt="2023-10-05T04:47:39.849" v="4040"/>
          <ac:inkMkLst>
            <pc:docMk/>
            <pc:sldMk cId="2621475529" sldId="264"/>
            <ac:inkMk id="79" creationId="{929D7B3D-5B0E-7AA9-0C47-E3B6463E7054}"/>
          </ac:inkMkLst>
        </pc:inkChg>
        <pc:inkChg chg="add mod">
          <ac:chgData name="隆晃 野村" userId="e90595efdf124adf" providerId="LiveId" clId="{32A7063F-14D3-4CC9-B3FF-9CD78FB0A0DA}" dt="2023-10-05T04:47:39.849" v="4040"/>
          <ac:inkMkLst>
            <pc:docMk/>
            <pc:sldMk cId="2621475529" sldId="264"/>
            <ac:inkMk id="80" creationId="{C8822587-74A5-FA7A-ED87-8CCA698D5702}"/>
          </ac:inkMkLst>
        </pc:inkChg>
        <pc:inkChg chg="add mod">
          <ac:chgData name="隆晃 野村" userId="e90595efdf124adf" providerId="LiveId" clId="{32A7063F-14D3-4CC9-B3FF-9CD78FB0A0DA}" dt="2023-10-05T04:47:39.849" v="4040"/>
          <ac:inkMkLst>
            <pc:docMk/>
            <pc:sldMk cId="2621475529" sldId="264"/>
            <ac:inkMk id="82" creationId="{168031FB-2CBA-E4CE-1EAB-5A519A84D9DD}"/>
          </ac:inkMkLst>
        </pc:inkChg>
        <pc:inkChg chg="add mod">
          <ac:chgData name="隆晃 野村" userId="e90595efdf124adf" providerId="LiveId" clId="{32A7063F-14D3-4CC9-B3FF-9CD78FB0A0DA}" dt="2023-10-05T04:47:39.849" v="4040"/>
          <ac:inkMkLst>
            <pc:docMk/>
            <pc:sldMk cId="2621475529" sldId="264"/>
            <ac:inkMk id="83" creationId="{184DB503-F41C-4A76-24E8-FDDDA6E1EB88}"/>
          </ac:inkMkLst>
        </pc:inkChg>
        <pc:inkChg chg="add mod">
          <ac:chgData name="隆晃 野村" userId="e90595efdf124adf" providerId="LiveId" clId="{32A7063F-14D3-4CC9-B3FF-9CD78FB0A0DA}" dt="2023-10-05T04:47:39.849" v="4040"/>
          <ac:inkMkLst>
            <pc:docMk/>
            <pc:sldMk cId="2621475529" sldId="264"/>
            <ac:inkMk id="85" creationId="{78249DBE-E45E-0551-DC0A-3921EA902783}"/>
          </ac:inkMkLst>
        </pc:inkChg>
        <pc:inkChg chg="add mod">
          <ac:chgData name="隆晃 野村" userId="e90595efdf124adf" providerId="LiveId" clId="{32A7063F-14D3-4CC9-B3FF-9CD78FB0A0DA}" dt="2023-10-05T04:47:39.849" v="4040"/>
          <ac:inkMkLst>
            <pc:docMk/>
            <pc:sldMk cId="2621475529" sldId="264"/>
            <ac:inkMk id="86" creationId="{7560847F-4D55-D9DA-033D-CF5A8A2E2450}"/>
          </ac:inkMkLst>
        </pc:inkChg>
        <pc:inkChg chg="add mod">
          <ac:chgData name="隆晃 野村" userId="e90595efdf124adf" providerId="LiveId" clId="{32A7063F-14D3-4CC9-B3FF-9CD78FB0A0DA}" dt="2023-10-05T04:47:39.849" v="4040"/>
          <ac:inkMkLst>
            <pc:docMk/>
            <pc:sldMk cId="2621475529" sldId="264"/>
            <ac:inkMk id="88" creationId="{0BDA5E50-F79B-D67D-F719-E0F2C0E24B0F}"/>
          </ac:inkMkLst>
        </pc:inkChg>
        <pc:inkChg chg="add mod">
          <ac:chgData name="隆晃 野村" userId="e90595efdf124adf" providerId="LiveId" clId="{32A7063F-14D3-4CC9-B3FF-9CD78FB0A0DA}" dt="2023-10-05T04:47:39.849" v="4040"/>
          <ac:inkMkLst>
            <pc:docMk/>
            <pc:sldMk cId="2621475529" sldId="264"/>
            <ac:inkMk id="89" creationId="{14334E76-FA2B-7307-00A0-ED3CEBB915B6}"/>
          </ac:inkMkLst>
        </pc:inkChg>
        <pc:inkChg chg="add mod">
          <ac:chgData name="隆晃 野村" userId="e90595efdf124adf" providerId="LiveId" clId="{32A7063F-14D3-4CC9-B3FF-9CD78FB0A0DA}" dt="2023-10-05T04:47:39.849" v="4040"/>
          <ac:inkMkLst>
            <pc:docMk/>
            <pc:sldMk cId="2621475529" sldId="264"/>
            <ac:inkMk id="91" creationId="{E6C083B5-F2E0-5B18-5299-A811D77598C5}"/>
          </ac:inkMkLst>
        </pc:inkChg>
        <pc:inkChg chg="add mod">
          <ac:chgData name="隆晃 野村" userId="e90595efdf124adf" providerId="LiveId" clId="{32A7063F-14D3-4CC9-B3FF-9CD78FB0A0DA}" dt="2023-10-05T04:47:39.849" v="4040"/>
          <ac:inkMkLst>
            <pc:docMk/>
            <pc:sldMk cId="2621475529" sldId="264"/>
            <ac:inkMk id="92" creationId="{8C95347A-0314-5476-B929-0C362380B6E6}"/>
          </ac:inkMkLst>
        </pc:inkChg>
        <pc:inkChg chg="add mod">
          <ac:chgData name="隆晃 野村" userId="e90595efdf124adf" providerId="LiveId" clId="{32A7063F-14D3-4CC9-B3FF-9CD78FB0A0DA}" dt="2023-10-05T04:47:55.007" v="4055"/>
          <ac:inkMkLst>
            <pc:docMk/>
            <pc:sldMk cId="2621475529" sldId="264"/>
            <ac:inkMk id="94" creationId="{427600AA-7BE1-BAF5-C366-4D322DD0AEE9}"/>
          </ac:inkMkLst>
        </pc:inkChg>
        <pc:inkChg chg="add mod">
          <ac:chgData name="隆晃 野村" userId="e90595efdf124adf" providerId="LiveId" clId="{32A7063F-14D3-4CC9-B3FF-9CD78FB0A0DA}" dt="2023-10-05T04:47:55.007" v="4055"/>
          <ac:inkMkLst>
            <pc:docMk/>
            <pc:sldMk cId="2621475529" sldId="264"/>
            <ac:inkMk id="95" creationId="{B547D426-FD69-D5B9-F5E5-53ABE9CC7C8B}"/>
          </ac:inkMkLst>
        </pc:inkChg>
        <pc:inkChg chg="add mod">
          <ac:chgData name="隆晃 野村" userId="e90595efdf124adf" providerId="LiveId" clId="{32A7063F-14D3-4CC9-B3FF-9CD78FB0A0DA}" dt="2023-10-05T04:47:55.007" v="4055"/>
          <ac:inkMkLst>
            <pc:docMk/>
            <pc:sldMk cId="2621475529" sldId="264"/>
            <ac:inkMk id="96" creationId="{7C9D5A88-48D5-0235-FA6B-C9BC0BC4B1DE}"/>
          </ac:inkMkLst>
        </pc:inkChg>
        <pc:inkChg chg="add mod">
          <ac:chgData name="隆晃 野村" userId="e90595efdf124adf" providerId="LiveId" clId="{32A7063F-14D3-4CC9-B3FF-9CD78FB0A0DA}" dt="2023-10-05T04:47:55.007" v="4055"/>
          <ac:inkMkLst>
            <pc:docMk/>
            <pc:sldMk cId="2621475529" sldId="264"/>
            <ac:inkMk id="97" creationId="{E79C4C15-534F-2D8A-7D1A-8A694FDC9649}"/>
          </ac:inkMkLst>
        </pc:inkChg>
        <pc:inkChg chg="add mod">
          <ac:chgData name="隆晃 野村" userId="e90595efdf124adf" providerId="LiveId" clId="{32A7063F-14D3-4CC9-B3FF-9CD78FB0A0DA}" dt="2023-10-05T04:47:55.007" v="4055"/>
          <ac:inkMkLst>
            <pc:docMk/>
            <pc:sldMk cId="2621475529" sldId="264"/>
            <ac:inkMk id="99" creationId="{FC6B5B68-F7B0-679C-B0AE-6401969E5C3B}"/>
          </ac:inkMkLst>
        </pc:inkChg>
        <pc:inkChg chg="add mod">
          <ac:chgData name="隆晃 野村" userId="e90595efdf124adf" providerId="LiveId" clId="{32A7063F-14D3-4CC9-B3FF-9CD78FB0A0DA}" dt="2023-10-05T04:47:55.007" v="4055"/>
          <ac:inkMkLst>
            <pc:docMk/>
            <pc:sldMk cId="2621475529" sldId="264"/>
            <ac:inkMk id="100" creationId="{90253F67-698A-9837-5FFF-B1EBE512130D}"/>
          </ac:inkMkLst>
        </pc:inkChg>
        <pc:inkChg chg="add mod">
          <ac:chgData name="隆晃 野村" userId="e90595efdf124adf" providerId="LiveId" clId="{32A7063F-14D3-4CC9-B3FF-9CD78FB0A0DA}" dt="2023-10-05T04:47:55.007" v="4055"/>
          <ac:inkMkLst>
            <pc:docMk/>
            <pc:sldMk cId="2621475529" sldId="264"/>
            <ac:inkMk id="102" creationId="{AAB14FD4-C3BE-40CD-9486-C164D059C12D}"/>
          </ac:inkMkLst>
        </pc:inkChg>
        <pc:inkChg chg="add mod">
          <ac:chgData name="隆晃 野村" userId="e90595efdf124adf" providerId="LiveId" clId="{32A7063F-14D3-4CC9-B3FF-9CD78FB0A0DA}" dt="2023-10-05T04:47:55.007" v="4055"/>
          <ac:inkMkLst>
            <pc:docMk/>
            <pc:sldMk cId="2621475529" sldId="264"/>
            <ac:inkMk id="103" creationId="{E544E569-F1DD-F974-2A0D-D8401362F5C3}"/>
          </ac:inkMkLst>
        </pc:inkChg>
        <pc:inkChg chg="add mod">
          <ac:chgData name="隆晃 野村" userId="e90595efdf124adf" providerId="LiveId" clId="{32A7063F-14D3-4CC9-B3FF-9CD78FB0A0DA}" dt="2023-10-05T04:47:55.007" v="4055"/>
          <ac:inkMkLst>
            <pc:docMk/>
            <pc:sldMk cId="2621475529" sldId="264"/>
            <ac:inkMk id="104" creationId="{A9379A96-61F1-CC6B-9F87-3FFE5E21B208}"/>
          </ac:inkMkLst>
        </pc:inkChg>
        <pc:inkChg chg="add mod">
          <ac:chgData name="隆晃 野村" userId="e90595efdf124adf" providerId="LiveId" clId="{32A7063F-14D3-4CC9-B3FF-9CD78FB0A0DA}" dt="2023-10-05T04:47:55.007" v="4055"/>
          <ac:inkMkLst>
            <pc:docMk/>
            <pc:sldMk cId="2621475529" sldId="264"/>
            <ac:inkMk id="105" creationId="{419952D8-8E77-86BE-E441-9F3060F52660}"/>
          </ac:inkMkLst>
        </pc:inkChg>
        <pc:inkChg chg="add mod">
          <ac:chgData name="隆晃 野村" userId="e90595efdf124adf" providerId="LiveId" clId="{32A7063F-14D3-4CC9-B3FF-9CD78FB0A0DA}" dt="2023-10-05T04:47:55.007" v="4055"/>
          <ac:inkMkLst>
            <pc:docMk/>
            <pc:sldMk cId="2621475529" sldId="264"/>
            <ac:inkMk id="107" creationId="{C4EFFC5E-9085-55E1-C8FA-A890305A17A6}"/>
          </ac:inkMkLst>
        </pc:inkChg>
      </pc:sldChg>
      <pc:sldChg chg="addSp delSp modSp add mod ord modTransition">
        <pc:chgData name="隆晃 野村" userId="e90595efdf124adf" providerId="LiveId" clId="{32A7063F-14D3-4CC9-B3FF-9CD78FB0A0DA}" dt="2023-10-09T04:09:31.354" v="26505" actId="1076"/>
        <pc:sldMkLst>
          <pc:docMk/>
          <pc:sldMk cId="2454670085" sldId="265"/>
        </pc:sldMkLst>
        <pc:spChg chg="add mod">
          <ac:chgData name="隆晃 野村" userId="e90595efdf124adf" providerId="LiveId" clId="{32A7063F-14D3-4CC9-B3FF-9CD78FB0A0DA}" dt="2023-10-09T04:08:39.565" v="26491" actId="1076"/>
          <ac:spMkLst>
            <pc:docMk/>
            <pc:sldMk cId="2454670085" sldId="265"/>
            <ac:spMk id="2" creationId="{298D19A4-7821-C2FE-19B3-A68F3B579AAD}"/>
          </ac:spMkLst>
        </pc:spChg>
        <pc:spChg chg="add del mod">
          <ac:chgData name="隆晃 野村" userId="e90595efdf124adf" providerId="LiveId" clId="{32A7063F-14D3-4CC9-B3FF-9CD78FB0A0DA}" dt="2023-10-09T04:04:11.052" v="26354"/>
          <ac:spMkLst>
            <pc:docMk/>
            <pc:sldMk cId="2454670085" sldId="265"/>
            <ac:spMk id="3" creationId="{15288788-0542-9277-9E9E-50C4714BC881}"/>
          </ac:spMkLst>
        </pc:spChg>
        <pc:spChg chg="del">
          <ac:chgData name="隆晃 野村" userId="e90595efdf124adf" providerId="LiveId" clId="{32A7063F-14D3-4CC9-B3FF-9CD78FB0A0DA}" dt="2023-10-05T02:33:04.459" v="2176" actId="478"/>
          <ac:spMkLst>
            <pc:docMk/>
            <pc:sldMk cId="2454670085" sldId="265"/>
            <ac:spMk id="4" creationId="{5C27FE27-A3CA-51CB-27AD-FCC7BC802121}"/>
          </ac:spMkLst>
        </pc:spChg>
        <pc:spChg chg="del">
          <ac:chgData name="隆晃 野村" userId="e90595efdf124adf" providerId="LiveId" clId="{32A7063F-14D3-4CC9-B3FF-9CD78FB0A0DA}" dt="2023-10-05T02:33:06.795" v="2177" actId="478"/>
          <ac:spMkLst>
            <pc:docMk/>
            <pc:sldMk cId="2454670085" sldId="265"/>
            <ac:spMk id="6" creationId="{420D5D69-433E-028F-7355-5B945C413E2C}"/>
          </ac:spMkLst>
        </pc:spChg>
        <pc:spChg chg="add mod">
          <ac:chgData name="隆晃 野村" userId="e90595efdf124adf" providerId="LiveId" clId="{32A7063F-14D3-4CC9-B3FF-9CD78FB0A0DA}" dt="2023-10-09T04:09:31.354" v="26505" actId="1076"/>
          <ac:spMkLst>
            <pc:docMk/>
            <pc:sldMk cId="2454670085" sldId="265"/>
            <ac:spMk id="6" creationId="{DFFE61B3-3CC5-9CBB-DC67-D29850BBC106}"/>
          </ac:spMkLst>
        </pc:spChg>
        <pc:spChg chg="add mod">
          <ac:chgData name="隆晃 野村" userId="e90595efdf124adf" providerId="LiveId" clId="{32A7063F-14D3-4CC9-B3FF-9CD78FB0A0DA}" dt="2023-10-09T04:05:06.809" v="26393" actId="20577"/>
          <ac:spMkLst>
            <pc:docMk/>
            <pc:sldMk cId="2454670085" sldId="265"/>
            <ac:spMk id="9" creationId="{1BC23B60-EDD5-1EBC-D8BA-B799AC1055DA}"/>
          </ac:spMkLst>
        </pc:spChg>
        <pc:spChg chg="add mod">
          <ac:chgData name="隆晃 野村" userId="e90595efdf124adf" providerId="LiveId" clId="{32A7063F-14D3-4CC9-B3FF-9CD78FB0A0DA}" dt="2023-10-06T08:28:44.695" v="21981" actId="115"/>
          <ac:spMkLst>
            <pc:docMk/>
            <pc:sldMk cId="2454670085" sldId="265"/>
            <ac:spMk id="33" creationId="{0AACB445-CD05-8821-C953-40974E9BC37D}"/>
          </ac:spMkLst>
        </pc:spChg>
        <pc:spChg chg="add del mod">
          <ac:chgData name="隆晃 野村" userId="e90595efdf124adf" providerId="LiveId" clId="{32A7063F-14D3-4CC9-B3FF-9CD78FB0A0DA}" dt="2023-10-06T08:18:34.076" v="21556" actId="478"/>
          <ac:spMkLst>
            <pc:docMk/>
            <pc:sldMk cId="2454670085" sldId="265"/>
            <ac:spMk id="35" creationId="{069053E5-9FAC-283D-F191-8AC7E0ECA35D}"/>
          </ac:spMkLst>
        </pc:spChg>
        <pc:spChg chg="add mod">
          <ac:chgData name="隆晃 野村" userId="e90595efdf124adf" providerId="LiveId" clId="{32A7063F-14D3-4CC9-B3FF-9CD78FB0A0DA}" dt="2023-10-06T09:57:21.418" v="24833" actId="1076"/>
          <ac:spMkLst>
            <pc:docMk/>
            <pc:sldMk cId="2454670085" sldId="265"/>
            <ac:spMk id="36" creationId="{976D8D2D-61F0-6083-F9EB-8A993B09C554}"/>
          </ac:spMkLst>
        </pc:spChg>
        <pc:spChg chg="add mod">
          <ac:chgData name="隆晃 野村" userId="e90595efdf124adf" providerId="LiveId" clId="{32A7063F-14D3-4CC9-B3FF-9CD78FB0A0DA}" dt="2023-10-09T04:04:29.283" v="26388" actId="1076"/>
          <ac:spMkLst>
            <pc:docMk/>
            <pc:sldMk cId="2454670085" sldId="265"/>
            <ac:spMk id="37" creationId="{638FC6B1-0CF8-D649-0661-BF306C98073D}"/>
          </ac:spMkLst>
        </pc:spChg>
        <pc:spChg chg="add del mod">
          <ac:chgData name="隆晃 野村" userId="e90595efdf124adf" providerId="LiveId" clId="{32A7063F-14D3-4CC9-B3FF-9CD78FB0A0DA}" dt="2023-10-05T04:01:03.550" v="3031"/>
          <ac:spMkLst>
            <pc:docMk/>
            <pc:sldMk cId="2454670085" sldId="265"/>
            <ac:spMk id="38" creationId="{45DDEB6E-7462-F41D-83A0-89B4ED58CA13}"/>
          </ac:spMkLst>
        </pc:spChg>
        <pc:spChg chg="add del mod">
          <ac:chgData name="隆晃 野村" userId="e90595efdf124adf" providerId="LiveId" clId="{32A7063F-14D3-4CC9-B3FF-9CD78FB0A0DA}" dt="2023-10-06T08:18:41.049" v="21558" actId="478"/>
          <ac:spMkLst>
            <pc:docMk/>
            <pc:sldMk cId="2454670085" sldId="265"/>
            <ac:spMk id="39" creationId="{EECFC4BA-B1D7-B5F4-8CA3-AE9A1B4D6621}"/>
          </ac:spMkLst>
        </pc:spChg>
        <pc:spChg chg="add del mod">
          <ac:chgData name="隆晃 野村" userId="e90595efdf124adf" providerId="LiveId" clId="{32A7063F-14D3-4CC9-B3FF-9CD78FB0A0DA}" dt="2023-10-06T08:28:54.418" v="21986" actId="478"/>
          <ac:spMkLst>
            <pc:docMk/>
            <pc:sldMk cId="2454670085" sldId="265"/>
            <ac:spMk id="40" creationId="{9C8012A8-40F1-42F6-D0A5-8F08E249E852}"/>
          </ac:spMkLst>
        </pc:spChg>
        <pc:spChg chg="add mod">
          <ac:chgData name="隆晃 野村" userId="e90595efdf124adf" providerId="LiveId" clId="{32A7063F-14D3-4CC9-B3FF-9CD78FB0A0DA}" dt="2023-10-09T04:09:25.549" v="26504" actId="1076"/>
          <ac:spMkLst>
            <pc:docMk/>
            <pc:sldMk cId="2454670085" sldId="265"/>
            <ac:spMk id="46" creationId="{46B7BC07-EB05-F28D-8749-ACE87DE7F4F9}"/>
          </ac:spMkLst>
        </pc:spChg>
        <pc:spChg chg="add del mod">
          <ac:chgData name="隆晃 野村" userId="e90595efdf124adf" providerId="LiveId" clId="{32A7063F-14D3-4CC9-B3FF-9CD78FB0A0DA}" dt="2023-10-09T04:09:09.934" v="26500" actId="478"/>
          <ac:spMkLst>
            <pc:docMk/>
            <pc:sldMk cId="2454670085" sldId="265"/>
            <ac:spMk id="47" creationId="{CDA51FAC-9BED-1480-6AAB-2B2E1CF64371}"/>
          </ac:spMkLst>
        </pc:spChg>
        <pc:picChg chg="add mod ord">
          <ac:chgData name="隆晃 野村" userId="e90595efdf124adf" providerId="LiveId" clId="{32A7063F-14D3-4CC9-B3FF-9CD78FB0A0DA}" dt="2023-10-09T04:09:01.434" v="26498" actId="1076"/>
          <ac:picMkLst>
            <pc:docMk/>
            <pc:sldMk cId="2454670085" sldId="265"/>
            <ac:picMk id="7" creationId="{005EAA2D-62CF-CD72-ADDE-237923FD97C2}"/>
          </ac:picMkLst>
        </pc:picChg>
        <pc:picChg chg="add del mod">
          <ac:chgData name="隆晃 野村" userId="e90595efdf124adf" providerId="LiveId" clId="{32A7063F-14D3-4CC9-B3FF-9CD78FB0A0DA}" dt="2023-10-05T03:48:44.330" v="2323" actId="478"/>
          <ac:picMkLst>
            <pc:docMk/>
            <pc:sldMk cId="2454670085" sldId="265"/>
            <ac:picMk id="7" creationId="{C978EF56-527B-B3AC-A6B6-9C8024318A95}"/>
          </ac:picMkLst>
        </pc:picChg>
        <pc:picChg chg="add del mod">
          <ac:chgData name="隆晃 野村" userId="e90595efdf124adf" providerId="LiveId" clId="{32A7063F-14D3-4CC9-B3FF-9CD78FB0A0DA}" dt="2023-10-06T08:18:30.216" v="21553" actId="478"/>
          <ac:picMkLst>
            <pc:docMk/>
            <pc:sldMk cId="2454670085" sldId="265"/>
            <ac:picMk id="32" creationId="{B8B80F79-BC6F-B8F3-F9B2-D3F49CF97F4E}"/>
          </ac:picMkLst>
        </pc:picChg>
        <pc:picChg chg="add del mod">
          <ac:chgData name="隆晃 野村" userId="e90595efdf124adf" providerId="LiveId" clId="{32A7063F-14D3-4CC9-B3FF-9CD78FB0A0DA}" dt="2023-10-05T06:06:43.306" v="5148" actId="478"/>
          <ac:picMkLst>
            <pc:docMk/>
            <pc:sldMk cId="2454670085" sldId="265"/>
            <ac:picMk id="33" creationId="{2476769E-5EC5-B8BE-05A7-889C739E2FD8}"/>
          </ac:picMkLst>
        </pc:picChg>
        <pc:picChg chg="add mod">
          <ac:chgData name="隆晃 野村" userId="e90595efdf124adf" providerId="LiveId" clId="{32A7063F-14D3-4CC9-B3FF-9CD78FB0A0DA}" dt="2023-10-09T04:09:06.761" v="26499" actId="1076"/>
          <ac:picMkLst>
            <pc:docMk/>
            <pc:sldMk cId="2454670085" sldId="265"/>
            <ac:picMk id="34" creationId="{E2D23C52-2459-002D-A4E6-CFBCABD3AD53}"/>
          </ac:picMkLst>
        </pc:picChg>
        <pc:picChg chg="add del mod">
          <ac:chgData name="隆晃 野村" userId="e90595efdf124adf" providerId="LiveId" clId="{32A7063F-14D3-4CC9-B3FF-9CD78FB0A0DA}" dt="2023-10-05T06:06:43.306" v="5148" actId="478"/>
          <ac:picMkLst>
            <pc:docMk/>
            <pc:sldMk cId="2454670085" sldId="265"/>
            <ac:picMk id="41" creationId="{C7862E41-7136-DF15-4460-6D437736CFDE}"/>
          </ac:picMkLst>
        </pc:picChg>
        <pc:picChg chg="add mod">
          <ac:chgData name="隆晃 野村" userId="e90595efdf124adf" providerId="LiveId" clId="{32A7063F-14D3-4CC9-B3FF-9CD78FB0A0DA}" dt="2023-10-05T06:07:13.425" v="5150" actId="1076"/>
          <ac:picMkLst>
            <pc:docMk/>
            <pc:sldMk cId="2454670085" sldId="265"/>
            <ac:picMk id="43" creationId="{AC7E1C77-693D-47BA-94AD-2017A79ACB42}"/>
          </ac:picMkLst>
        </pc:picChg>
        <pc:picChg chg="add mod">
          <ac:chgData name="隆晃 野村" userId="e90595efdf124adf" providerId="LiveId" clId="{32A7063F-14D3-4CC9-B3FF-9CD78FB0A0DA}" dt="2023-10-06T08:21:27.545" v="21656" actId="1076"/>
          <ac:picMkLst>
            <pc:docMk/>
            <pc:sldMk cId="2454670085" sldId="265"/>
            <ac:picMk id="45" creationId="{9F24C306-3583-32D4-F6DE-005B4A690D7F}"/>
          </ac:picMkLst>
        </pc:picChg>
        <pc:cxnChg chg="add mod">
          <ac:chgData name="隆晃 野村" userId="e90595efdf124adf" providerId="LiveId" clId="{32A7063F-14D3-4CC9-B3FF-9CD78FB0A0DA}" dt="2023-10-09T04:04:55.738" v="26390" actId="14100"/>
          <ac:cxnSpMkLst>
            <pc:docMk/>
            <pc:sldMk cId="2454670085" sldId="265"/>
            <ac:cxnSpMk id="35" creationId="{2163A354-8F19-51B0-7AE4-2C1D7AB3C62E}"/>
          </ac:cxnSpMkLst>
        </pc:cxnChg>
        <pc:cxnChg chg="add del">
          <ac:chgData name="隆晃 野村" userId="e90595efdf124adf" providerId="LiveId" clId="{32A7063F-14D3-4CC9-B3FF-9CD78FB0A0DA}" dt="2023-10-09T04:05:03.948" v="26392" actId="11529"/>
          <ac:cxnSpMkLst>
            <pc:docMk/>
            <pc:sldMk cId="2454670085" sldId="265"/>
            <ac:cxnSpMk id="40" creationId="{967AFF4E-431C-19D0-84E0-934DE14254FD}"/>
          </ac:cxnSpMkLst>
        </pc:cxnChg>
        <pc:cxnChg chg="add">
          <ac:chgData name="隆晃 野村" userId="e90595efdf124adf" providerId="LiveId" clId="{32A7063F-14D3-4CC9-B3FF-9CD78FB0A0DA}" dt="2023-10-09T04:05:16.172" v="26394" actId="11529"/>
          <ac:cxnSpMkLst>
            <pc:docMk/>
            <pc:sldMk cId="2454670085" sldId="265"/>
            <ac:cxnSpMk id="42" creationId="{D952C786-2637-2CAD-1EF7-07C3EB861F7E}"/>
          </ac:cxnSpMkLst>
        </pc:cxnChg>
      </pc:sldChg>
      <pc:sldChg chg="new del">
        <pc:chgData name="隆晃 野村" userId="e90595efdf124adf" providerId="LiveId" clId="{32A7063F-14D3-4CC9-B3FF-9CD78FB0A0DA}" dt="2023-10-05T02:32:24.658" v="2164" actId="47"/>
        <pc:sldMkLst>
          <pc:docMk/>
          <pc:sldMk cId="381259979" sldId="266"/>
        </pc:sldMkLst>
      </pc:sldChg>
      <pc:sldChg chg="addSp delSp modSp add mod">
        <pc:chgData name="隆晃 野村" userId="e90595efdf124adf" providerId="LiveId" clId="{32A7063F-14D3-4CC9-B3FF-9CD78FB0A0DA}" dt="2023-10-16T07:53:58.170" v="27199" actId="1076"/>
        <pc:sldMkLst>
          <pc:docMk/>
          <pc:sldMk cId="1670181810" sldId="266"/>
        </pc:sldMkLst>
        <pc:spChg chg="add mod">
          <ac:chgData name="隆晃 野村" userId="e90595efdf124adf" providerId="LiveId" clId="{32A7063F-14D3-4CC9-B3FF-9CD78FB0A0DA}" dt="2023-10-06T08:38:13.265" v="22455" actId="6549"/>
          <ac:spMkLst>
            <pc:docMk/>
            <pc:sldMk cId="1670181810" sldId="266"/>
            <ac:spMk id="2" creationId="{FC4D13C8-055B-AD7E-B1B1-A635B19834A6}"/>
          </ac:spMkLst>
        </pc:spChg>
        <pc:spChg chg="add del mod">
          <ac:chgData name="隆晃 野村" userId="e90595efdf124adf" providerId="LiveId" clId="{32A7063F-14D3-4CC9-B3FF-9CD78FB0A0DA}" dt="2023-10-06T08:38:47.028" v="22466" actId="478"/>
          <ac:spMkLst>
            <pc:docMk/>
            <pc:sldMk cId="1670181810" sldId="266"/>
            <ac:spMk id="3" creationId="{4336B722-33EA-A09F-EA8E-2932FCBFE46D}"/>
          </ac:spMkLst>
        </pc:spChg>
        <pc:spChg chg="mod">
          <ac:chgData name="隆晃 野村" userId="e90595efdf124adf" providerId="LiveId" clId="{32A7063F-14D3-4CC9-B3FF-9CD78FB0A0DA}" dt="2023-10-06T09:57:57.858" v="24851" actId="20577"/>
          <ac:spMkLst>
            <pc:docMk/>
            <pc:sldMk cId="1670181810" sldId="266"/>
            <ac:spMk id="4" creationId="{5C27FE27-A3CA-51CB-27AD-FCC7BC802121}"/>
          </ac:spMkLst>
        </pc:spChg>
        <pc:spChg chg="add del mod">
          <ac:chgData name="隆晃 野村" userId="e90595efdf124adf" providerId="LiveId" clId="{32A7063F-14D3-4CC9-B3FF-9CD78FB0A0DA}" dt="2023-10-06T08:38:43.428" v="22464" actId="478"/>
          <ac:spMkLst>
            <pc:docMk/>
            <pc:sldMk cId="1670181810" sldId="266"/>
            <ac:spMk id="5" creationId="{EE9ED6CC-8195-0242-244D-0E94E4933421}"/>
          </ac:spMkLst>
        </pc:spChg>
        <pc:spChg chg="del mod">
          <ac:chgData name="隆晃 野村" userId="e90595efdf124adf" providerId="LiveId" clId="{32A7063F-14D3-4CC9-B3FF-9CD78FB0A0DA}" dt="2023-10-05T06:13:17.071" v="5183" actId="931"/>
          <ac:spMkLst>
            <pc:docMk/>
            <pc:sldMk cId="1670181810" sldId="266"/>
            <ac:spMk id="6" creationId="{420D5D69-433E-028F-7355-5B945C413E2C}"/>
          </ac:spMkLst>
        </pc:spChg>
        <pc:spChg chg="add mod">
          <ac:chgData name="隆晃 野村" userId="e90595efdf124adf" providerId="LiveId" clId="{32A7063F-14D3-4CC9-B3FF-9CD78FB0A0DA}" dt="2023-10-05T08:11:45.482" v="7505" actId="1582"/>
          <ac:spMkLst>
            <pc:docMk/>
            <pc:sldMk cId="1670181810" sldId="266"/>
            <ac:spMk id="6" creationId="{F89EE8F6-8E5A-55B7-AAAF-E0F1A4BE38D4}"/>
          </ac:spMkLst>
        </pc:spChg>
        <pc:spChg chg="add mod">
          <ac:chgData name="隆晃 野村" userId="e90595efdf124adf" providerId="LiveId" clId="{32A7063F-14D3-4CC9-B3FF-9CD78FB0A0DA}" dt="2023-10-05T08:12:38.206" v="7512" actId="1582"/>
          <ac:spMkLst>
            <pc:docMk/>
            <pc:sldMk cId="1670181810" sldId="266"/>
            <ac:spMk id="34" creationId="{05DD81E6-E02E-E5A7-868C-4911882381FD}"/>
          </ac:spMkLst>
        </pc:spChg>
        <pc:spChg chg="add del mod">
          <ac:chgData name="隆晃 野村" userId="e90595efdf124adf" providerId="LiveId" clId="{32A7063F-14D3-4CC9-B3FF-9CD78FB0A0DA}" dt="2023-10-05T08:12:56.536" v="7518"/>
          <ac:spMkLst>
            <pc:docMk/>
            <pc:sldMk cId="1670181810" sldId="266"/>
            <ac:spMk id="36" creationId="{B3DE8598-22FF-4D41-513B-BF36610923D6}"/>
          </ac:spMkLst>
        </pc:spChg>
        <pc:spChg chg="add mod">
          <ac:chgData name="隆晃 野村" userId="e90595efdf124adf" providerId="LiveId" clId="{32A7063F-14D3-4CC9-B3FF-9CD78FB0A0DA}" dt="2023-10-06T09:12:45.914" v="22478" actId="1076"/>
          <ac:spMkLst>
            <pc:docMk/>
            <pc:sldMk cId="1670181810" sldId="266"/>
            <ac:spMk id="38" creationId="{AA58B37C-9389-BEFF-E43B-A7D7254121DD}"/>
          </ac:spMkLst>
        </pc:spChg>
        <pc:spChg chg="add mod">
          <ac:chgData name="隆晃 野村" userId="e90595efdf124adf" providerId="LiveId" clId="{32A7063F-14D3-4CC9-B3FF-9CD78FB0A0DA}" dt="2023-10-05T08:13:20.267" v="7525" actId="1076"/>
          <ac:spMkLst>
            <pc:docMk/>
            <pc:sldMk cId="1670181810" sldId="266"/>
            <ac:spMk id="39" creationId="{59ADAD96-A958-0055-FF4A-93825963C245}"/>
          </ac:spMkLst>
        </pc:spChg>
        <pc:spChg chg="add mod">
          <ac:chgData name="隆晃 野村" userId="e90595efdf124adf" providerId="LiveId" clId="{32A7063F-14D3-4CC9-B3FF-9CD78FB0A0DA}" dt="2023-10-05T08:13:17.709" v="7524" actId="1076"/>
          <ac:spMkLst>
            <pc:docMk/>
            <pc:sldMk cId="1670181810" sldId="266"/>
            <ac:spMk id="40" creationId="{5DCF98A3-DBDF-1DFB-CE0F-4F41D55D7366}"/>
          </ac:spMkLst>
        </pc:spChg>
        <pc:spChg chg="add mod">
          <ac:chgData name="隆晃 野村" userId="e90595efdf124adf" providerId="LiveId" clId="{32A7063F-14D3-4CC9-B3FF-9CD78FB0A0DA}" dt="2023-10-05T08:13:14.522" v="7523" actId="1076"/>
          <ac:spMkLst>
            <pc:docMk/>
            <pc:sldMk cId="1670181810" sldId="266"/>
            <ac:spMk id="41" creationId="{0654BBF9-D38B-7EBF-5C62-F2379E03FC7B}"/>
          </ac:spMkLst>
        </pc:spChg>
        <pc:spChg chg="add mod">
          <ac:chgData name="隆晃 野村" userId="e90595efdf124adf" providerId="LiveId" clId="{32A7063F-14D3-4CC9-B3FF-9CD78FB0A0DA}" dt="2023-10-05T08:13:38.645" v="7531" actId="1076"/>
          <ac:spMkLst>
            <pc:docMk/>
            <pc:sldMk cId="1670181810" sldId="266"/>
            <ac:spMk id="42" creationId="{5290F0BF-6681-4950-BEF0-3529BF3B432C}"/>
          </ac:spMkLst>
        </pc:spChg>
        <pc:spChg chg="add del mod">
          <ac:chgData name="隆晃 野村" userId="e90595efdf124adf" providerId="LiveId" clId="{32A7063F-14D3-4CC9-B3FF-9CD78FB0A0DA}" dt="2023-10-06T09:19:55.736" v="23169" actId="478"/>
          <ac:spMkLst>
            <pc:docMk/>
            <pc:sldMk cId="1670181810" sldId="266"/>
            <ac:spMk id="43" creationId="{97CFDC3B-762B-57A1-3A60-70BD8ED906A8}"/>
          </ac:spMkLst>
        </pc:spChg>
        <pc:spChg chg="add del mod">
          <ac:chgData name="隆晃 野村" userId="e90595efdf124adf" providerId="LiveId" clId="{32A7063F-14D3-4CC9-B3FF-9CD78FB0A0DA}" dt="2023-10-06T09:15:48.222" v="22754"/>
          <ac:spMkLst>
            <pc:docMk/>
            <pc:sldMk cId="1670181810" sldId="266"/>
            <ac:spMk id="44" creationId="{8BE9DF1D-2A09-13C3-7BDC-CB835E7D0FFD}"/>
          </ac:spMkLst>
        </pc:spChg>
        <pc:spChg chg="add mod">
          <ac:chgData name="隆晃 野村" userId="e90595efdf124adf" providerId="LiveId" clId="{32A7063F-14D3-4CC9-B3FF-9CD78FB0A0DA}" dt="2023-10-16T07:53:52.327" v="27198" actId="14100"/>
          <ac:spMkLst>
            <pc:docMk/>
            <pc:sldMk cId="1670181810" sldId="266"/>
            <ac:spMk id="45" creationId="{958903C6-52D2-032C-3A0F-0F024917C373}"/>
          </ac:spMkLst>
        </pc:spChg>
        <pc:spChg chg="add mod">
          <ac:chgData name="隆晃 野村" userId="e90595efdf124adf" providerId="LiveId" clId="{32A7063F-14D3-4CC9-B3FF-9CD78FB0A0DA}" dt="2023-10-16T07:53:58.170" v="27199" actId="1076"/>
          <ac:spMkLst>
            <pc:docMk/>
            <pc:sldMk cId="1670181810" sldId="266"/>
            <ac:spMk id="46" creationId="{426C4C34-3D13-5E40-5E43-2654BEF9960C}"/>
          </ac:spMkLst>
        </pc:spChg>
        <pc:picChg chg="add del mod">
          <ac:chgData name="隆晃 野村" userId="e90595efdf124adf" providerId="LiveId" clId="{32A7063F-14D3-4CC9-B3FF-9CD78FB0A0DA}" dt="2023-10-05T08:11:52.496" v="7507"/>
          <ac:picMkLst>
            <pc:docMk/>
            <pc:sldMk cId="1670181810" sldId="266"/>
            <ac:picMk id="32" creationId="{8298D4BB-60EC-2D83-E5A0-0ACF5ABCC4EF}"/>
          </ac:picMkLst>
        </pc:picChg>
        <pc:picChg chg="add mod">
          <ac:chgData name="隆晃 野村" userId="e90595efdf124adf" providerId="LiveId" clId="{32A7063F-14D3-4CC9-B3FF-9CD78FB0A0DA}" dt="2023-10-06T09:13:12.688" v="22481" actId="1076"/>
          <ac:picMkLst>
            <pc:docMk/>
            <pc:sldMk cId="1670181810" sldId="266"/>
            <ac:picMk id="33" creationId="{355463BA-F34C-20D7-5314-0C2110AF8395}"/>
          </ac:picMkLst>
        </pc:picChg>
        <pc:picChg chg="add mod">
          <ac:chgData name="隆晃 野村" userId="e90595efdf124adf" providerId="LiveId" clId="{32A7063F-14D3-4CC9-B3FF-9CD78FB0A0DA}" dt="2023-10-06T09:13:17.134" v="22482" actId="14100"/>
          <ac:picMkLst>
            <pc:docMk/>
            <pc:sldMk cId="1670181810" sldId="266"/>
            <ac:picMk id="35" creationId="{B75CBB3D-18FD-1137-EC28-2EC69C6EBF45}"/>
          </ac:picMkLst>
        </pc:picChg>
        <pc:cxnChg chg="add mod">
          <ac:chgData name="隆晃 野村" userId="e90595efdf124adf" providerId="LiveId" clId="{32A7063F-14D3-4CC9-B3FF-9CD78FB0A0DA}" dt="2023-10-06T09:12:43.137" v="22477" actId="1076"/>
          <ac:cxnSpMkLst>
            <pc:docMk/>
            <pc:sldMk cId="1670181810" sldId="266"/>
            <ac:cxnSpMk id="37" creationId="{F11E86BF-C098-7446-F853-49B88B011A73}"/>
          </ac:cxnSpMkLst>
        </pc:cxnChg>
      </pc:sldChg>
      <pc:sldChg chg="delSp add del setBg delDesignElem">
        <pc:chgData name="隆晃 野村" userId="e90595efdf124adf" providerId="LiveId" clId="{32A7063F-14D3-4CC9-B3FF-9CD78FB0A0DA}" dt="2023-10-05T02:32:32.770" v="2171" actId="47"/>
        <pc:sldMkLst>
          <pc:docMk/>
          <pc:sldMk cId="3338986238" sldId="266"/>
        </pc:sldMkLst>
        <pc:spChg chg="del">
          <ac:chgData name="隆晃 野村" userId="e90595efdf124adf" providerId="LiveId" clId="{32A7063F-14D3-4CC9-B3FF-9CD78FB0A0DA}" dt="2023-10-05T02:32:29.931" v="2168"/>
          <ac:spMkLst>
            <pc:docMk/>
            <pc:sldMk cId="3338986238" sldId="266"/>
            <ac:spMk id="8" creationId="{EDB4298B-514D-4087-BFCF-5E0B7C9A9979}"/>
          </ac:spMkLst>
        </pc:spChg>
        <pc:grpChg chg="del">
          <ac:chgData name="隆晃 野村" userId="e90595efdf124adf" providerId="LiveId" clId="{32A7063F-14D3-4CC9-B3FF-9CD78FB0A0DA}" dt="2023-10-05T02:32:29.931" v="2168"/>
          <ac:grpSpMkLst>
            <pc:docMk/>
            <pc:sldMk cId="3338986238" sldId="266"/>
            <ac:grpSpMk id="10" creationId="{04250D78-05C1-41CC-8744-FF361296252F}"/>
          </ac:grpSpMkLst>
        </pc:grpChg>
      </pc:sldChg>
      <pc:sldChg chg="addSp delSp modSp add mod">
        <pc:chgData name="隆晃 野村" userId="e90595efdf124adf" providerId="LiveId" clId="{32A7063F-14D3-4CC9-B3FF-9CD78FB0A0DA}" dt="2023-10-09T04:29:36.846" v="26959"/>
        <pc:sldMkLst>
          <pc:docMk/>
          <pc:sldMk cId="844586081" sldId="267"/>
        </pc:sldMkLst>
        <pc:spChg chg="mod">
          <ac:chgData name="隆晃 野村" userId="e90595efdf124adf" providerId="LiveId" clId="{32A7063F-14D3-4CC9-B3FF-9CD78FB0A0DA}" dt="2023-10-05T07:47:45.770" v="6309" actId="1076"/>
          <ac:spMkLst>
            <pc:docMk/>
            <pc:sldMk cId="844586081" sldId="267"/>
            <ac:spMk id="2" creationId="{8FDE5AF2-CDC2-DD15-A0B6-15FDACEB3FA2}"/>
          </ac:spMkLst>
        </pc:spChg>
        <pc:spChg chg="mod">
          <ac:chgData name="隆晃 野村" userId="e90595efdf124adf" providerId="LiveId" clId="{32A7063F-14D3-4CC9-B3FF-9CD78FB0A0DA}" dt="2023-10-06T09:58:04.252" v="24853" actId="20577"/>
          <ac:spMkLst>
            <pc:docMk/>
            <pc:sldMk cId="844586081" sldId="267"/>
            <ac:spMk id="4" creationId="{5C27FE27-A3CA-51CB-27AD-FCC7BC802121}"/>
          </ac:spMkLst>
        </pc:spChg>
        <pc:spChg chg="add del mod">
          <ac:chgData name="隆晃 野村" userId="e90595efdf124adf" providerId="LiveId" clId="{32A7063F-14D3-4CC9-B3FF-9CD78FB0A0DA}" dt="2023-10-06T09:15:57.486" v="22756" actId="478"/>
          <ac:spMkLst>
            <pc:docMk/>
            <pc:sldMk cId="844586081" sldId="267"/>
            <ac:spMk id="5" creationId="{4E7D8350-8A6E-7D02-B0AB-9C9492E5F2B1}"/>
          </ac:spMkLst>
        </pc:spChg>
        <pc:spChg chg="del mod">
          <ac:chgData name="隆晃 野村" userId="e90595efdf124adf" providerId="LiveId" clId="{32A7063F-14D3-4CC9-B3FF-9CD78FB0A0DA}" dt="2023-10-05T05:13:11.330" v="5022" actId="931"/>
          <ac:spMkLst>
            <pc:docMk/>
            <pc:sldMk cId="844586081" sldId="267"/>
            <ac:spMk id="6" creationId="{420D5D69-433E-028F-7355-5B945C413E2C}"/>
          </ac:spMkLst>
        </pc:spChg>
        <pc:spChg chg="add mod">
          <ac:chgData name="隆晃 野村" userId="e90595efdf124adf" providerId="LiveId" clId="{32A7063F-14D3-4CC9-B3FF-9CD78FB0A0DA}" dt="2023-10-06T09:40:08.248" v="23728" actId="1076"/>
          <ac:spMkLst>
            <pc:docMk/>
            <pc:sldMk cId="844586081" sldId="267"/>
            <ac:spMk id="6" creationId="{ADC094DA-07FD-1FDA-E069-994CEC2E844F}"/>
          </ac:spMkLst>
        </pc:spChg>
        <pc:spChg chg="add del mod">
          <ac:chgData name="隆晃 野村" userId="e90595efdf124adf" providerId="LiveId" clId="{32A7063F-14D3-4CC9-B3FF-9CD78FB0A0DA}" dt="2023-10-05T05:14:32.170" v="5028" actId="931"/>
          <ac:spMkLst>
            <pc:docMk/>
            <pc:sldMk cId="844586081" sldId="267"/>
            <ac:spMk id="32" creationId="{ED87296C-3EDE-78D2-B954-F0F01AD0E5EC}"/>
          </ac:spMkLst>
        </pc:spChg>
        <pc:spChg chg="add mod">
          <ac:chgData name="隆晃 野村" userId="e90595efdf124adf" providerId="LiveId" clId="{32A7063F-14D3-4CC9-B3FF-9CD78FB0A0DA}" dt="2023-10-05T06:52:24.102" v="5369" actId="1076"/>
          <ac:spMkLst>
            <pc:docMk/>
            <pc:sldMk cId="844586081" sldId="267"/>
            <ac:spMk id="35" creationId="{27D56EB3-00E9-2719-B099-104FBE45A947}"/>
          </ac:spMkLst>
        </pc:spChg>
        <pc:spChg chg="add del mod">
          <ac:chgData name="隆晃 野村" userId="e90595efdf124adf" providerId="LiveId" clId="{32A7063F-14D3-4CC9-B3FF-9CD78FB0A0DA}" dt="2023-10-05T05:16:23.920" v="5065"/>
          <ac:spMkLst>
            <pc:docMk/>
            <pc:sldMk cId="844586081" sldId="267"/>
            <ac:spMk id="36" creationId="{C9FE2C72-0A59-98A7-974C-75EBE509A208}"/>
          </ac:spMkLst>
        </pc:spChg>
        <pc:spChg chg="add mod">
          <ac:chgData name="隆晃 野村" userId="e90595efdf124adf" providerId="LiveId" clId="{32A7063F-14D3-4CC9-B3FF-9CD78FB0A0DA}" dt="2023-10-05T06:52:27.841" v="5370" actId="1076"/>
          <ac:spMkLst>
            <pc:docMk/>
            <pc:sldMk cId="844586081" sldId="267"/>
            <ac:spMk id="37" creationId="{4524FB34-357D-0477-B2DA-1084FA09E3AD}"/>
          </ac:spMkLst>
        </pc:spChg>
        <pc:spChg chg="add mod">
          <ac:chgData name="隆晃 野村" userId="e90595efdf124adf" providerId="LiveId" clId="{32A7063F-14D3-4CC9-B3FF-9CD78FB0A0DA}" dt="2023-10-05T06:52:33.924" v="5371" actId="1076"/>
          <ac:spMkLst>
            <pc:docMk/>
            <pc:sldMk cId="844586081" sldId="267"/>
            <ac:spMk id="38" creationId="{4E803ADA-D51A-63DF-979A-52941D9D0A16}"/>
          </ac:spMkLst>
        </pc:spChg>
        <pc:spChg chg="add del">
          <ac:chgData name="隆晃 野村" userId="e90595efdf124adf" providerId="LiveId" clId="{32A7063F-14D3-4CC9-B3FF-9CD78FB0A0DA}" dt="2023-10-05T05:17:04.046" v="5071" actId="478"/>
          <ac:spMkLst>
            <pc:docMk/>
            <pc:sldMk cId="844586081" sldId="267"/>
            <ac:spMk id="39" creationId="{2B08425D-298A-DC14-0E25-0E71701C29E2}"/>
          </ac:spMkLst>
        </pc:spChg>
        <pc:spChg chg="add mod">
          <ac:chgData name="隆晃 野村" userId="e90595efdf124adf" providerId="LiveId" clId="{32A7063F-14D3-4CC9-B3FF-9CD78FB0A0DA}" dt="2023-10-05T06:52:33.924" v="5371" actId="1076"/>
          <ac:spMkLst>
            <pc:docMk/>
            <pc:sldMk cId="844586081" sldId="267"/>
            <ac:spMk id="40" creationId="{A9024F74-E70F-F72F-FC22-19748F0A9663}"/>
          </ac:spMkLst>
        </pc:spChg>
        <pc:spChg chg="add mod">
          <ac:chgData name="隆晃 野村" userId="e90595efdf124adf" providerId="LiveId" clId="{32A7063F-14D3-4CC9-B3FF-9CD78FB0A0DA}" dt="2023-10-09T04:29:36.846" v="26959"/>
          <ac:spMkLst>
            <pc:docMk/>
            <pc:sldMk cId="844586081" sldId="267"/>
            <ac:spMk id="41" creationId="{52D61482-EA05-6DA1-ED9C-794ADD90140B}"/>
          </ac:spMkLst>
        </pc:spChg>
        <pc:picChg chg="add del mod">
          <ac:chgData name="隆晃 野村" userId="e90595efdf124adf" providerId="LiveId" clId="{32A7063F-14D3-4CC9-B3FF-9CD78FB0A0DA}" dt="2023-10-05T05:13:44.657" v="5027" actId="478"/>
          <ac:picMkLst>
            <pc:docMk/>
            <pc:sldMk cId="844586081" sldId="267"/>
            <ac:picMk id="7" creationId="{1D537EA6-4565-5299-DB8A-5BD409DD63D8}"/>
          </ac:picMkLst>
        </pc:picChg>
        <pc:picChg chg="add mod">
          <ac:chgData name="隆晃 野村" userId="e90595efdf124adf" providerId="LiveId" clId="{32A7063F-14D3-4CC9-B3FF-9CD78FB0A0DA}" dt="2023-10-06T09:40:11.685" v="23729" actId="1076"/>
          <ac:picMkLst>
            <pc:docMk/>
            <pc:sldMk cId="844586081" sldId="267"/>
            <ac:picMk id="9" creationId="{3E287CB1-8A8D-2BF1-FBEE-9C97B7440BC5}"/>
          </ac:picMkLst>
        </pc:picChg>
        <pc:picChg chg="add mod">
          <ac:chgData name="隆晃 野村" userId="e90595efdf124adf" providerId="LiveId" clId="{32A7063F-14D3-4CC9-B3FF-9CD78FB0A0DA}" dt="2023-10-05T06:52:20.679" v="5368" actId="1076"/>
          <ac:picMkLst>
            <pc:docMk/>
            <pc:sldMk cId="844586081" sldId="267"/>
            <ac:picMk id="34" creationId="{ACFCE491-1519-619F-7B35-5CA47ADCA9F5}"/>
          </ac:picMkLst>
        </pc:picChg>
      </pc:sldChg>
      <pc:sldChg chg="delSp add del setBg delDesignElem">
        <pc:chgData name="隆晃 野村" userId="e90595efdf124adf" providerId="LiveId" clId="{32A7063F-14D3-4CC9-B3FF-9CD78FB0A0DA}" dt="2023-10-05T02:32:33.895" v="2172" actId="47"/>
        <pc:sldMkLst>
          <pc:docMk/>
          <pc:sldMk cId="1013152271" sldId="267"/>
        </pc:sldMkLst>
        <pc:spChg chg="del">
          <ac:chgData name="隆晃 野村" userId="e90595efdf124adf" providerId="LiveId" clId="{32A7063F-14D3-4CC9-B3FF-9CD78FB0A0DA}" dt="2023-10-05T02:32:30.293" v="2170"/>
          <ac:spMkLst>
            <pc:docMk/>
            <pc:sldMk cId="1013152271" sldId="267"/>
            <ac:spMk id="8" creationId="{EDB4298B-514D-4087-BFCF-5E0B7C9A9979}"/>
          </ac:spMkLst>
        </pc:spChg>
        <pc:grpChg chg="del">
          <ac:chgData name="隆晃 野村" userId="e90595efdf124adf" providerId="LiveId" clId="{32A7063F-14D3-4CC9-B3FF-9CD78FB0A0DA}" dt="2023-10-05T02:32:30.293" v="2170"/>
          <ac:grpSpMkLst>
            <pc:docMk/>
            <pc:sldMk cId="1013152271" sldId="267"/>
            <ac:grpSpMk id="10" creationId="{04250D78-05C1-41CC-8744-FF361296252F}"/>
          </ac:grpSpMkLst>
        </pc:grpChg>
      </pc:sldChg>
      <pc:sldChg chg="addSp delSp modSp add mod">
        <pc:chgData name="隆晃 野村" userId="e90595efdf124adf" providerId="LiveId" clId="{32A7063F-14D3-4CC9-B3FF-9CD78FB0A0DA}" dt="2023-10-06T09:43:37.084" v="24263" actId="1076"/>
        <pc:sldMkLst>
          <pc:docMk/>
          <pc:sldMk cId="307175608" sldId="268"/>
        </pc:sldMkLst>
        <pc:spChg chg="mod">
          <ac:chgData name="隆晃 野村" userId="e90595efdf124adf" providerId="LiveId" clId="{32A7063F-14D3-4CC9-B3FF-9CD78FB0A0DA}" dt="2023-10-05T08:01:08.712" v="6483" actId="1076"/>
          <ac:spMkLst>
            <pc:docMk/>
            <pc:sldMk cId="307175608" sldId="268"/>
            <ac:spMk id="4" creationId="{5C27FE27-A3CA-51CB-27AD-FCC7BC802121}"/>
          </ac:spMkLst>
        </pc:spChg>
        <pc:spChg chg="add mod">
          <ac:chgData name="隆晃 野村" userId="e90595efdf124adf" providerId="LiveId" clId="{32A7063F-14D3-4CC9-B3FF-9CD78FB0A0DA}" dt="2023-10-06T09:43:37.084" v="24263" actId="1076"/>
          <ac:spMkLst>
            <pc:docMk/>
            <pc:sldMk cId="307175608" sldId="268"/>
            <ac:spMk id="5" creationId="{48716000-1C05-8A83-4E4B-C332C07EB736}"/>
          </ac:spMkLst>
        </pc:spChg>
        <pc:spChg chg="del mod">
          <ac:chgData name="隆晃 野村" userId="e90595efdf124adf" providerId="LiveId" clId="{32A7063F-14D3-4CC9-B3FF-9CD78FB0A0DA}" dt="2023-10-05T08:01:19.672" v="6486" actId="478"/>
          <ac:spMkLst>
            <pc:docMk/>
            <pc:sldMk cId="307175608" sldId="268"/>
            <ac:spMk id="6" creationId="{420D5D69-433E-028F-7355-5B945C413E2C}"/>
          </ac:spMkLst>
        </pc:spChg>
      </pc:sldChg>
      <pc:sldChg chg="modSp add del mod">
        <pc:chgData name="隆晃 野村" userId="e90595efdf124adf" providerId="LiveId" clId="{32A7063F-14D3-4CC9-B3FF-9CD78FB0A0DA}" dt="2023-10-05T04:48:37.295" v="4088" actId="47"/>
        <pc:sldMkLst>
          <pc:docMk/>
          <pc:sldMk cId="2994105173" sldId="268"/>
        </pc:sldMkLst>
        <pc:spChg chg="mod">
          <ac:chgData name="隆晃 野村" userId="e90595efdf124adf" providerId="LiveId" clId="{32A7063F-14D3-4CC9-B3FF-9CD78FB0A0DA}" dt="2023-10-05T04:48:35.110" v="4087" actId="20577"/>
          <ac:spMkLst>
            <pc:docMk/>
            <pc:sldMk cId="2994105173" sldId="268"/>
            <ac:spMk id="4" creationId="{5C27FE27-A3CA-51CB-27AD-FCC7BC802121}"/>
          </ac:spMkLst>
        </pc:spChg>
        <pc:spChg chg="mod">
          <ac:chgData name="隆晃 野村" userId="e90595efdf124adf" providerId="LiveId" clId="{32A7063F-14D3-4CC9-B3FF-9CD78FB0A0DA}" dt="2023-10-05T04:48:30.547" v="4074" actId="20577"/>
          <ac:spMkLst>
            <pc:docMk/>
            <pc:sldMk cId="2994105173" sldId="268"/>
            <ac:spMk id="6" creationId="{420D5D69-433E-028F-7355-5B945C413E2C}"/>
          </ac:spMkLst>
        </pc:spChg>
      </pc:sldChg>
      <pc:sldChg chg="addSp delSp modSp add mod modClrScheme delDesignElem chgLayout">
        <pc:chgData name="隆晃 野村" userId="e90595efdf124adf" providerId="LiveId" clId="{32A7063F-14D3-4CC9-B3FF-9CD78FB0A0DA}" dt="2023-10-05T06:53:58.111" v="5608" actId="26606"/>
        <pc:sldMkLst>
          <pc:docMk/>
          <pc:sldMk cId="3372348349" sldId="269"/>
        </pc:sldMkLst>
        <pc:spChg chg="mod ord">
          <ac:chgData name="隆晃 野村" userId="e90595efdf124adf" providerId="LiveId" clId="{32A7063F-14D3-4CC9-B3FF-9CD78FB0A0DA}" dt="2023-10-05T06:53:58.111" v="5608" actId="26606"/>
          <ac:spMkLst>
            <pc:docMk/>
            <pc:sldMk cId="3372348349" sldId="269"/>
            <ac:spMk id="2" creationId="{463D1BBB-C168-8880-0AB7-E1DF17217C74}"/>
          </ac:spMkLst>
        </pc:spChg>
        <pc:spChg chg="mod ord">
          <ac:chgData name="隆晃 野村" userId="e90595efdf124adf" providerId="LiveId" clId="{32A7063F-14D3-4CC9-B3FF-9CD78FB0A0DA}" dt="2023-10-05T06:53:58.111" v="5608" actId="26606"/>
          <ac:spMkLst>
            <pc:docMk/>
            <pc:sldMk cId="3372348349" sldId="269"/>
            <ac:spMk id="3" creationId="{978AF464-BDF5-41D1-A4ED-0BF5130D80C1}"/>
          </ac:spMkLst>
        </pc:spChg>
        <pc:spChg chg="del mod ord">
          <ac:chgData name="隆晃 野村" userId="e90595efdf124adf" providerId="LiveId" clId="{32A7063F-14D3-4CC9-B3FF-9CD78FB0A0DA}" dt="2023-10-05T06:53:23.328" v="5486" actId="700"/>
          <ac:spMkLst>
            <pc:docMk/>
            <pc:sldMk cId="3372348349" sldId="269"/>
            <ac:spMk id="4" creationId="{5C27FE27-A3CA-51CB-27AD-FCC7BC802121}"/>
          </ac:spMkLst>
        </pc:spChg>
        <pc:spChg chg="add mod ord">
          <ac:chgData name="隆晃 野村" userId="e90595efdf124adf" providerId="LiveId" clId="{32A7063F-14D3-4CC9-B3FF-9CD78FB0A0DA}" dt="2023-10-05T06:53:58.111" v="5608" actId="26606"/>
          <ac:spMkLst>
            <pc:docMk/>
            <pc:sldMk cId="3372348349" sldId="269"/>
            <ac:spMk id="5" creationId="{79918DCC-EAF4-ABE3-3D05-065062F8BD6E}"/>
          </ac:spMkLst>
        </pc:spChg>
        <pc:spChg chg="del mod ord">
          <ac:chgData name="隆晃 野村" userId="e90595efdf124adf" providerId="LiveId" clId="{32A7063F-14D3-4CC9-B3FF-9CD78FB0A0DA}" dt="2023-10-05T06:53:23.328" v="5486" actId="700"/>
          <ac:spMkLst>
            <pc:docMk/>
            <pc:sldMk cId="3372348349" sldId="269"/>
            <ac:spMk id="6" creationId="{420D5D69-433E-028F-7355-5B945C413E2C}"/>
          </ac:spMkLst>
        </pc:spChg>
        <pc:spChg chg="add mod ord">
          <ac:chgData name="隆晃 野村" userId="e90595efdf124adf" providerId="LiveId" clId="{32A7063F-14D3-4CC9-B3FF-9CD78FB0A0DA}" dt="2023-10-05T06:53:58.111" v="5608" actId="26606"/>
          <ac:spMkLst>
            <pc:docMk/>
            <pc:sldMk cId="3372348349" sldId="269"/>
            <ac:spMk id="7" creationId="{539FDADF-6273-557A-FDBF-5A02F6AA1A31}"/>
          </ac:spMkLst>
        </pc:spChg>
        <pc:spChg chg="del">
          <ac:chgData name="隆晃 野村" userId="e90595efdf124adf" providerId="LiveId" clId="{32A7063F-14D3-4CC9-B3FF-9CD78FB0A0DA}" dt="2023-10-05T06:53:23.328" v="5486" actId="700"/>
          <ac:spMkLst>
            <pc:docMk/>
            <pc:sldMk cId="3372348349" sldId="269"/>
            <ac:spMk id="8" creationId="{EDB4298B-514D-4087-BFCF-5E0B7C9A9979}"/>
          </ac:spMkLst>
        </pc:spChg>
        <pc:spChg chg="add">
          <ac:chgData name="隆晃 野村" userId="e90595efdf124adf" providerId="LiveId" clId="{32A7063F-14D3-4CC9-B3FF-9CD78FB0A0DA}" dt="2023-10-05T06:53:58.111" v="5608" actId="26606"/>
          <ac:spMkLst>
            <pc:docMk/>
            <pc:sldMk cId="3372348349" sldId="269"/>
            <ac:spMk id="38" creationId="{6BDBA639-2A71-4A60-A71A-FF1836F546CE}"/>
          </ac:spMkLst>
        </pc:spChg>
        <pc:spChg chg="add">
          <ac:chgData name="隆晃 野村" userId="e90595efdf124adf" providerId="LiveId" clId="{32A7063F-14D3-4CC9-B3FF-9CD78FB0A0DA}" dt="2023-10-05T06:53:58.111" v="5608" actId="26606"/>
          <ac:spMkLst>
            <pc:docMk/>
            <pc:sldMk cId="3372348349" sldId="269"/>
            <ac:spMk id="61" creationId="{D9C506D7-84CB-4057-A44A-465313E78538}"/>
          </ac:spMkLst>
        </pc:spChg>
        <pc:spChg chg="add">
          <ac:chgData name="隆晃 野村" userId="e90595efdf124adf" providerId="LiveId" clId="{32A7063F-14D3-4CC9-B3FF-9CD78FB0A0DA}" dt="2023-10-05T06:53:58.111" v="5608" actId="26606"/>
          <ac:spMkLst>
            <pc:docMk/>
            <pc:sldMk cId="3372348349" sldId="269"/>
            <ac:spMk id="63" creationId="{7842FC68-61FD-4700-8A22-BB8B071884DB}"/>
          </ac:spMkLst>
        </pc:spChg>
        <pc:grpChg chg="add">
          <ac:chgData name="隆晃 野村" userId="e90595efdf124adf" providerId="LiveId" clId="{32A7063F-14D3-4CC9-B3FF-9CD78FB0A0DA}" dt="2023-10-05T06:53:58.111" v="5608" actId="26606"/>
          <ac:grpSpMkLst>
            <pc:docMk/>
            <pc:sldMk cId="3372348349" sldId="269"/>
            <ac:grpSpMk id="9" creationId="{84DB7353-7D7A-431B-A5B6-A3845E6F2BB2}"/>
          </ac:grpSpMkLst>
        </pc:grpChg>
        <pc:grpChg chg="del">
          <ac:chgData name="隆晃 野村" userId="e90595efdf124adf" providerId="LiveId" clId="{32A7063F-14D3-4CC9-B3FF-9CD78FB0A0DA}" dt="2023-10-05T06:53:23.328" v="5486" actId="700"/>
          <ac:grpSpMkLst>
            <pc:docMk/>
            <pc:sldMk cId="3372348349" sldId="269"/>
            <ac:grpSpMk id="10" creationId="{04250D78-05C1-41CC-8744-FF361296252F}"/>
          </ac:grpSpMkLst>
        </pc:grpChg>
        <pc:grpChg chg="add">
          <ac:chgData name="隆晃 野村" userId="e90595efdf124adf" providerId="LiveId" clId="{32A7063F-14D3-4CC9-B3FF-9CD78FB0A0DA}" dt="2023-10-05T06:53:58.111" v="5608" actId="26606"/>
          <ac:grpSpMkLst>
            <pc:docMk/>
            <pc:sldMk cId="3372348349" sldId="269"/>
            <ac:grpSpMk id="33" creationId="{1B24766B-81CA-44C7-BF11-77A12BA42411}"/>
          </ac:grpSpMkLst>
        </pc:grpChg>
        <pc:grpChg chg="add">
          <ac:chgData name="隆晃 野村" userId="e90595efdf124adf" providerId="LiveId" clId="{32A7063F-14D3-4CC9-B3FF-9CD78FB0A0DA}" dt="2023-10-05T06:53:58.111" v="5608" actId="26606"/>
          <ac:grpSpMkLst>
            <pc:docMk/>
            <pc:sldMk cId="3372348349" sldId="269"/>
            <ac:grpSpMk id="40" creationId="{5E208A8B-5EBD-4532-BE72-26414FA7CFF6}"/>
          </ac:grpSpMkLst>
        </pc:grpChg>
      </pc:sldChg>
      <pc:sldChg chg="modSp new del mod">
        <pc:chgData name="隆晃 野村" userId="e90595efdf124adf" providerId="LiveId" clId="{32A7063F-14D3-4CC9-B3FF-9CD78FB0A0DA}" dt="2023-10-05T09:51:34.401" v="9800" actId="680"/>
        <pc:sldMkLst>
          <pc:docMk/>
          <pc:sldMk cId="2524317431" sldId="270"/>
        </pc:sldMkLst>
        <pc:spChg chg="mod">
          <ac:chgData name="隆晃 野村" userId="e90595efdf124adf" providerId="LiveId" clId="{32A7063F-14D3-4CC9-B3FF-9CD78FB0A0DA}" dt="2023-10-05T09:51:34.087" v="9799" actId="20577"/>
          <ac:spMkLst>
            <pc:docMk/>
            <pc:sldMk cId="2524317431" sldId="270"/>
            <ac:spMk id="2" creationId="{B5A4DC4E-4F7B-AA29-131A-16442933476B}"/>
          </ac:spMkLst>
        </pc:spChg>
      </pc:sldChg>
      <pc:sldChg chg="addSp delSp modSp add del mod">
        <pc:chgData name="隆晃 野村" userId="e90595efdf124adf" providerId="LiveId" clId="{32A7063F-14D3-4CC9-B3FF-9CD78FB0A0DA}" dt="2023-10-16T07:48:56.186" v="27096" actId="47"/>
        <pc:sldMkLst>
          <pc:docMk/>
          <pc:sldMk cId="3217696182" sldId="270"/>
        </pc:sldMkLst>
        <pc:spChg chg="mod">
          <ac:chgData name="隆晃 野村" userId="e90595efdf124adf" providerId="LiveId" clId="{32A7063F-14D3-4CC9-B3FF-9CD78FB0A0DA}" dt="2023-10-09T04:33:21.992" v="27017"/>
          <ac:spMkLst>
            <pc:docMk/>
            <pc:sldMk cId="3217696182" sldId="270"/>
            <ac:spMk id="4" creationId="{5C27FE27-A3CA-51CB-27AD-FCC7BC802121}"/>
          </ac:spMkLst>
        </pc:spChg>
        <pc:spChg chg="add del mod">
          <ac:chgData name="隆晃 野村" userId="e90595efdf124adf" providerId="LiveId" clId="{32A7063F-14D3-4CC9-B3FF-9CD78FB0A0DA}" dt="2023-10-06T09:50:05.452" v="24732"/>
          <ac:spMkLst>
            <pc:docMk/>
            <pc:sldMk cId="3217696182" sldId="270"/>
            <ac:spMk id="5" creationId="{E4F54558-A489-EC94-3BBE-8FDF00C7FE0E}"/>
          </ac:spMkLst>
        </pc:spChg>
        <pc:spChg chg="add mod">
          <ac:chgData name="隆晃 野村" userId="e90595efdf124adf" providerId="LiveId" clId="{32A7063F-14D3-4CC9-B3FF-9CD78FB0A0DA}" dt="2023-10-06T09:52:46.130" v="24770" actId="1076"/>
          <ac:spMkLst>
            <pc:docMk/>
            <pc:sldMk cId="3217696182" sldId="270"/>
            <ac:spMk id="6" creationId="{9737F5B9-B1C7-A5A5-D592-2294D7575059}"/>
          </ac:spMkLst>
        </pc:spChg>
        <pc:spChg chg="add del mod">
          <ac:chgData name="隆晃 野村" userId="e90595efdf124adf" providerId="LiveId" clId="{32A7063F-14D3-4CC9-B3FF-9CD78FB0A0DA}" dt="2023-10-06T09:48:34.420" v="24719" actId="11529"/>
          <ac:spMkLst>
            <pc:docMk/>
            <pc:sldMk cId="3217696182" sldId="270"/>
            <ac:spMk id="7" creationId="{74F5D245-D546-3B8A-86C6-0433969226A9}"/>
          </ac:spMkLst>
        </pc:spChg>
        <pc:spChg chg="add mod">
          <ac:chgData name="隆晃 野村" userId="e90595efdf124adf" providerId="LiveId" clId="{32A7063F-14D3-4CC9-B3FF-9CD78FB0A0DA}" dt="2023-10-06T09:51:31.294" v="24752" actId="207"/>
          <ac:spMkLst>
            <pc:docMk/>
            <pc:sldMk cId="3217696182" sldId="270"/>
            <ac:spMk id="9" creationId="{1C7AB836-D9E2-6E83-D4B1-E024538D27BE}"/>
          </ac:spMkLst>
        </pc:spChg>
        <pc:spChg chg="add mod">
          <ac:chgData name="隆晃 野村" userId="e90595efdf124adf" providerId="LiveId" clId="{32A7063F-14D3-4CC9-B3FF-9CD78FB0A0DA}" dt="2023-10-09T04:35:06.072" v="27030" actId="404"/>
          <ac:spMkLst>
            <pc:docMk/>
            <pc:sldMk cId="3217696182" sldId="270"/>
            <ac:spMk id="32" creationId="{68141F6E-1EAE-4CFA-5DBB-3B78178FD387}"/>
          </ac:spMkLst>
        </pc:spChg>
        <pc:spChg chg="del mod">
          <ac:chgData name="隆晃 野村" userId="e90595efdf124adf" providerId="LiveId" clId="{32A7063F-14D3-4CC9-B3FF-9CD78FB0A0DA}" dt="2023-10-05T09:54:54.018" v="10035" actId="478"/>
          <ac:spMkLst>
            <pc:docMk/>
            <pc:sldMk cId="3217696182" sldId="270"/>
            <ac:spMk id="35" creationId="{53F4D2FE-C4B7-55FA-9022-2D4581E847C8}"/>
          </ac:spMkLst>
        </pc:spChg>
        <pc:spChg chg="del mod">
          <ac:chgData name="隆晃 野村" userId="e90595efdf124adf" providerId="LiveId" clId="{32A7063F-14D3-4CC9-B3FF-9CD78FB0A0DA}" dt="2023-10-05T09:58:57.136" v="10265" actId="478"/>
          <ac:spMkLst>
            <pc:docMk/>
            <pc:sldMk cId="3217696182" sldId="270"/>
            <ac:spMk id="36" creationId="{41C95C95-FC71-2B91-04BB-6F9C28243FEF}"/>
          </ac:spMkLst>
        </pc:spChg>
        <pc:spChg chg="del">
          <ac:chgData name="隆晃 野村" userId="e90595efdf124adf" providerId="LiveId" clId="{32A7063F-14D3-4CC9-B3FF-9CD78FB0A0DA}" dt="2023-10-05T09:51:53.847" v="9811" actId="478"/>
          <ac:spMkLst>
            <pc:docMk/>
            <pc:sldMk cId="3217696182" sldId="270"/>
            <ac:spMk id="39" creationId="{A9D1F924-5D47-FB61-C5B0-B27D0068E870}"/>
          </ac:spMkLst>
        </pc:spChg>
        <pc:spChg chg="del mod">
          <ac:chgData name="隆晃 野村" userId="e90595efdf124adf" providerId="LiveId" clId="{32A7063F-14D3-4CC9-B3FF-9CD78FB0A0DA}" dt="2023-10-05T09:51:52.137" v="9810" actId="478"/>
          <ac:spMkLst>
            <pc:docMk/>
            <pc:sldMk cId="3217696182" sldId="270"/>
            <ac:spMk id="40" creationId="{65413DFD-4267-B2BC-1D6C-B1D750F01206}"/>
          </ac:spMkLst>
        </pc:spChg>
        <pc:picChg chg="del">
          <ac:chgData name="隆晃 野村" userId="e90595efdf124adf" providerId="LiveId" clId="{32A7063F-14D3-4CC9-B3FF-9CD78FB0A0DA}" dt="2023-10-05T09:51:55.276" v="9812" actId="478"/>
          <ac:picMkLst>
            <pc:docMk/>
            <pc:sldMk cId="3217696182" sldId="270"/>
            <ac:picMk id="38" creationId="{37AB9D71-F421-BC1D-1701-7BA0B92D2AFB}"/>
          </ac:picMkLst>
        </pc:picChg>
        <pc:picChg chg="del">
          <ac:chgData name="隆晃 野村" userId="e90595efdf124adf" providerId="LiveId" clId="{32A7063F-14D3-4CC9-B3FF-9CD78FB0A0DA}" dt="2023-10-05T09:51:50.880" v="9809" actId="478"/>
          <ac:picMkLst>
            <pc:docMk/>
            <pc:sldMk cId="3217696182" sldId="270"/>
            <ac:picMk id="42" creationId="{0673759C-5DAA-0A53-D7F1-0FE3AA362A24}"/>
          </ac:picMkLst>
        </pc:picChg>
      </pc:sldChg>
      <pc:sldChg chg="addSp modSp add del mod">
        <pc:chgData name="隆晃 野村" userId="e90595efdf124adf" providerId="LiveId" clId="{32A7063F-14D3-4CC9-B3FF-9CD78FB0A0DA}" dt="2023-10-06T01:49:49.454" v="18402" actId="47"/>
        <pc:sldMkLst>
          <pc:docMk/>
          <pc:sldMk cId="384287504" sldId="271"/>
        </pc:sldMkLst>
        <pc:spChg chg="mod">
          <ac:chgData name="隆晃 野村" userId="e90595efdf124adf" providerId="LiveId" clId="{32A7063F-14D3-4CC9-B3FF-9CD78FB0A0DA}" dt="2023-10-05T10:06:22.497" v="10956" actId="1076"/>
          <ac:spMkLst>
            <pc:docMk/>
            <pc:sldMk cId="384287504" sldId="271"/>
            <ac:spMk id="4" creationId="{5C27FE27-A3CA-51CB-27AD-FCC7BC802121}"/>
          </ac:spMkLst>
        </pc:spChg>
        <pc:spChg chg="add mod">
          <ac:chgData name="隆晃 野村" userId="e90595efdf124adf" providerId="LiveId" clId="{32A7063F-14D3-4CC9-B3FF-9CD78FB0A0DA}" dt="2023-10-05T10:07:44" v="11061"/>
          <ac:spMkLst>
            <pc:docMk/>
            <pc:sldMk cId="384287504" sldId="271"/>
            <ac:spMk id="5" creationId="{67C95B6C-398B-6360-CB02-51852067B808}"/>
          </ac:spMkLst>
        </pc:spChg>
        <pc:spChg chg="add mod">
          <ac:chgData name="隆晃 野村" userId="e90595efdf124adf" providerId="LiveId" clId="{32A7063F-14D3-4CC9-B3FF-9CD78FB0A0DA}" dt="2023-10-05T10:19:28.969" v="12083"/>
          <ac:spMkLst>
            <pc:docMk/>
            <pc:sldMk cId="384287504" sldId="271"/>
            <ac:spMk id="9" creationId="{6CD6D6F8-3FC0-5D01-A886-D72A28ADD22C}"/>
          </ac:spMkLst>
        </pc:spChg>
        <pc:picChg chg="add mod">
          <ac:chgData name="隆晃 野村" userId="e90595efdf124adf" providerId="LiveId" clId="{32A7063F-14D3-4CC9-B3FF-9CD78FB0A0DA}" dt="2023-10-05T10:08:40.442" v="11066" actId="1076"/>
          <ac:picMkLst>
            <pc:docMk/>
            <pc:sldMk cId="384287504" sldId="271"/>
            <ac:picMk id="7" creationId="{C37E36BD-1A03-C27C-188D-4A6EA2A4561A}"/>
          </ac:picMkLst>
        </pc:picChg>
      </pc:sldChg>
      <pc:sldChg chg="delSp add del setBg delDesignElem">
        <pc:chgData name="隆晃 野村" userId="e90595efdf124adf" providerId="LiveId" clId="{32A7063F-14D3-4CC9-B3FF-9CD78FB0A0DA}" dt="2023-10-05T09:52:07.990" v="9828" actId="47"/>
        <pc:sldMkLst>
          <pc:docMk/>
          <pc:sldMk cId="3671303301" sldId="271"/>
        </pc:sldMkLst>
        <pc:spChg chg="del">
          <ac:chgData name="隆晃 野村" userId="e90595efdf124adf" providerId="LiveId" clId="{32A7063F-14D3-4CC9-B3FF-9CD78FB0A0DA}" dt="2023-10-05T09:52:04.642" v="9827"/>
          <ac:spMkLst>
            <pc:docMk/>
            <pc:sldMk cId="3671303301" sldId="271"/>
            <ac:spMk id="8" creationId="{EDB4298B-514D-4087-BFCF-5E0B7C9A9979}"/>
          </ac:spMkLst>
        </pc:spChg>
        <pc:grpChg chg="del">
          <ac:chgData name="隆晃 野村" userId="e90595efdf124adf" providerId="LiveId" clId="{32A7063F-14D3-4CC9-B3FF-9CD78FB0A0DA}" dt="2023-10-05T09:52:04.642" v="9827"/>
          <ac:grpSpMkLst>
            <pc:docMk/>
            <pc:sldMk cId="3671303301" sldId="271"/>
            <ac:grpSpMk id="10" creationId="{04250D78-05C1-41CC-8744-FF361296252F}"/>
          </ac:grpSpMkLst>
        </pc:grpChg>
      </pc:sldChg>
      <pc:sldChg chg="addSp delSp modSp add mod">
        <pc:chgData name="隆晃 野村" userId="e90595efdf124adf" providerId="LiveId" clId="{32A7063F-14D3-4CC9-B3FF-9CD78FB0A0DA}" dt="2023-10-06T09:55:47.427" v="24831" actId="478"/>
        <pc:sldMkLst>
          <pc:docMk/>
          <pc:sldMk cId="662142669" sldId="272"/>
        </pc:sldMkLst>
        <pc:spChg chg="mod">
          <ac:chgData name="隆晃 野村" userId="e90595efdf124adf" providerId="LiveId" clId="{32A7063F-14D3-4CC9-B3FF-9CD78FB0A0DA}" dt="2023-10-05T10:38:19.961" v="13214" actId="1076"/>
          <ac:spMkLst>
            <pc:docMk/>
            <pc:sldMk cId="662142669" sldId="272"/>
            <ac:spMk id="4" creationId="{5C27FE27-A3CA-51CB-27AD-FCC7BC802121}"/>
          </ac:spMkLst>
        </pc:spChg>
        <pc:spChg chg="add mod">
          <ac:chgData name="隆晃 野村" userId="e90595efdf124adf" providerId="LiveId" clId="{32A7063F-14D3-4CC9-B3FF-9CD78FB0A0DA}" dt="2023-10-05T10:41:38.387" v="13243" actId="1076"/>
          <ac:spMkLst>
            <pc:docMk/>
            <pc:sldMk cId="662142669" sldId="272"/>
            <ac:spMk id="5" creationId="{57AF3CA9-C2BC-2485-F35B-A4A6AF5B8BD3}"/>
          </ac:spMkLst>
        </pc:spChg>
        <pc:spChg chg="add mod">
          <ac:chgData name="隆晃 野村" userId="e90595efdf124adf" providerId="LiveId" clId="{32A7063F-14D3-4CC9-B3FF-9CD78FB0A0DA}" dt="2023-10-05T10:38:43.576" v="13221" actId="1076"/>
          <ac:spMkLst>
            <pc:docMk/>
            <pc:sldMk cId="662142669" sldId="272"/>
            <ac:spMk id="6" creationId="{0C75044B-C015-5927-7878-68FF5251C2B3}"/>
          </ac:spMkLst>
        </pc:spChg>
        <pc:spChg chg="add del mod ord">
          <ac:chgData name="隆晃 野村" userId="e90595efdf124adf" providerId="LiveId" clId="{32A7063F-14D3-4CC9-B3FF-9CD78FB0A0DA}" dt="2023-10-06T09:55:47.427" v="24831" actId="478"/>
          <ac:spMkLst>
            <pc:docMk/>
            <pc:sldMk cId="662142669" sldId="272"/>
            <ac:spMk id="7" creationId="{D4FF3FD1-3FBD-5A84-69A2-94130E4B6E30}"/>
          </ac:spMkLst>
        </pc:spChg>
        <pc:spChg chg="add del ord">
          <ac:chgData name="隆晃 野村" userId="e90595efdf124adf" providerId="LiveId" clId="{32A7063F-14D3-4CC9-B3FF-9CD78FB0A0DA}" dt="2023-10-05T10:41:24.777" v="13241" actId="478"/>
          <ac:spMkLst>
            <pc:docMk/>
            <pc:sldMk cId="662142669" sldId="272"/>
            <ac:spMk id="9" creationId="{AFB40925-074E-9A15-04A9-076F86D93336}"/>
          </ac:spMkLst>
        </pc:spChg>
        <pc:spChg chg="del mod">
          <ac:chgData name="隆晃 野村" userId="e90595efdf124adf" providerId="LiveId" clId="{32A7063F-14D3-4CC9-B3FF-9CD78FB0A0DA}" dt="2023-10-05T10:29:39.482" v="12694" actId="478"/>
          <ac:spMkLst>
            <pc:docMk/>
            <pc:sldMk cId="662142669" sldId="272"/>
            <ac:spMk id="35" creationId="{53F4D2FE-C4B7-55FA-9022-2D4581E847C8}"/>
          </ac:spMkLst>
        </pc:spChg>
        <pc:spChg chg="mod">
          <ac:chgData name="隆晃 野村" userId="e90595efdf124adf" providerId="LiveId" clId="{32A7063F-14D3-4CC9-B3FF-9CD78FB0A0DA}" dt="2023-10-05T10:34:12.984" v="12822" actId="14100"/>
          <ac:spMkLst>
            <pc:docMk/>
            <pc:sldMk cId="662142669" sldId="272"/>
            <ac:spMk id="36" creationId="{41C95C95-FC71-2B91-04BB-6F9C28243FEF}"/>
          </ac:spMkLst>
        </pc:spChg>
      </pc:sldChg>
      <pc:sldChg chg="addSp delSp modSp add mod">
        <pc:chgData name="隆晃 野村" userId="e90595efdf124adf" providerId="LiveId" clId="{32A7063F-14D3-4CC9-B3FF-9CD78FB0A0DA}" dt="2023-10-16T08:05:57.026" v="27286"/>
        <pc:sldMkLst>
          <pc:docMk/>
          <pc:sldMk cId="1012002049" sldId="273"/>
        </pc:sldMkLst>
        <pc:spChg chg="mod">
          <ac:chgData name="隆晃 野村" userId="e90595efdf124adf" providerId="LiveId" clId="{32A7063F-14D3-4CC9-B3FF-9CD78FB0A0DA}" dt="2023-10-05T10:20:13.157" v="12151" actId="14100"/>
          <ac:spMkLst>
            <pc:docMk/>
            <pc:sldMk cId="1012002049" sldId="273"/>
            <ac:spMk id="4" creationId="{5C27FE27-A3CA-51CB-27AD-FCC7BC802121}"/>
          </ac:spMkLst>
        </pc:spChg>
        <pc:spChg chg="add mod">
          <ac:chgData name="隆晃 野村" userId="e90595efdf124adf" providerId="LiveId" clId="{32A7063F-14D3-4CC9-B3FF-9CD78FB0A0DA}" dt="2023-10-16T08:05:57.026" v="27286"/>
          <ac:spMkLst>
            <pc:docMk/>
            <pc:sldMk cId="1012002049" sldId="273"/>
            <ac:spMk id="32" creationId="{1A0B362D-CB4E-C1C2-67ED-5955D231F648}"/>
          </ac:spMkLst>
        </pc:spChg>
        <pc:spChg chg="del mod">
          <ac:chgData name="隆晃 野村" userId="e90595efdf124adf" providerId="LiveId" clId="{32A7063F-14D3-4CC9-B3FF-9CD78FB0A0DA}" dt="2023-10-05T10:24:39.775" v="12170" actId="478"/>
          <ac:spMkLst>
            <pc:docMk/>
            <pc:sldMk cId="1012002049" sldId="273"/>
            <ac:spMk id="35" creationId="{53F4D2FE-C4B7-55FA-9022-2D4581E847C8}"/>
          </ac:spMkLst>
        </pc:spChg>
        <pc:picChg chg="add mod">
          <ac:chgData name="隆晃 野村" userId="e90595efdf124adf" providerId="LiveId" clId="{32A7063F-14D3-4CC9-B3FF-9CD78FB0A0DA}" dt="2023-10-05T10:24:24.411" v="12167" actId="1076"/>
          <ac:picMkLst>
            <pc:docMk/>
            <pc:sldMk cId="1012002049" sldId="273"/>
            <ac:picMk id="6" creationId="{E0B64522-D4B2-BBF5-957C-B2E4E43BC850}"/>
          </ac:picMkLst>
        </pc:picChg>
        <pc:picChg chg="add mod">
          <ac:chgData name="隆晃 野村" userId="e90595efdf124adf" providerId="LiveId" clId="{32A7063F-14D3-4CC9-B3FF-9CD78FB0A0DA}" dt="2023-10-05T10:24:21.473" v="12166" actId="1076"/>
          <ac:picMkLst>
            <pc:docMk/>
            <pc:sldMk cId="1012002049" sldId="273"/>
            <ac:picMk id="9" creationId="{EE9504A3-B365-EA02-0EA4-931395ADECEE}"/>
          </ac:picMkLst>
        </pc:picChg>
      </pc:sldChg>
      <pc:sldChg chg="new del">
        <pc:chgData name="隆晃 野村" userId="e90595efdf124adf" providerId="LiveId" clId="{32A7063F-14D3-4CC9-B3FF-9CD78FB0A0DA}" dt="2023-10-05T10:42:33.869" v="13256" actId="47"/>
        <pc:sldMkLst>
          <pc:docMk/>
          <pc:sldMk cId="2412489486" sldId="274"/>
        </pc:sldMkLst>
      </pc:sldChg>
      <pc:sldChg chg="addSp delSp modSp add mod ord">
        <pc:chgData name="隆晃 野村" userId="e90595efdf124adf" providerId="LiveId" clId="{32A7063F-14D3-4CC9-B3FF-9CD78FB0A0DA}" dt="2023-10-06T07:36:32.152" v="20733" actId="20577"/>
        <pc:sldMkLst>
          <pc:docMk/>
          <pc:sldMk cId="725546395" sldId="275"/>
        </pc:sldMkLst>
        <pc:spChg chg="mod">
          <ac:chgData name="隆晃 野村" userId="e90595efdf124adf" providerId="LiveId" clId="{32A7063F-14D3-4CC9-B3FF-9CD78FB0A0DA}" dt="2023-10-05T10:42:58.547" v="13319" actId="20577"/>
          <ac:spMkLst>
            <pc:docMk/>
            <pc:sldMk cId="725546395" sldId="275"/>
            <ac:spMk id="4" creationId="{5C27FE27-A3CA-51CB-27AD-FCC7BC802121}"/>
          </ac:spMkLst>
        </pc:spChg>
        <pc:spChg chg="del mod">
          <ac:chgData name="隆晃 野村" userId="e90595efdf124adf" providerId="LiveId" clId="{32A7063F-14D3-4CC9-B3FF-9CD78FB0A0DA}" dt="2023-10-05T10:42:16.372" v="13250" actId="478"/>
          <ac:spMkLst>
            <pc:docMk/>
            <pc:sldMk cId="725546395" sldId="275"/>
            <ac:spMk id="5" creationId="{E4F54558-A489-EC94-3BBE-8FDF00C7FE0E}"/>
          </ac:spMkLst>
        </pc:spChg>
        <pc:spChg chg="del mod">
          <ac:chgData name="隆晃 野村" userId="e90595efdf124adf" providerId="LiveId" clId="{32A7063F-14D3-4CC9-B3FF-9CD78FB0A0DA}" dt="2023-10-05T10:42:19.691" v="13253" actId="478"/>
          <ac:spMkLst>
            <pc:docMk/>
            <pc:sldMk cId="725546395" sldId="275"/>
            <ac:spMk id="6" creationId="{9737F5B9-B1C7-A5A5-D592-2294D7575059}"/>
          </ac:spMkLst>
        </pc:spChg>
        <pc:spChg chg="add del mod">
          <ac:chgData name="隆晃 野村" userId="e90595efdf124adf" providerId="LiveId" clId="{32A7063F-14D3-4CC9-B3FF-9CD78FB0A0DA}" dt="2023-10-05T10:47:32.984" v="13469" actId="478"/>
          <ac:spMkLst>
            <pc:docMk/>
            <pc:sldMk cId="725546395" sldId="275"/>
            <ac:spMk id="7" creationId="{10E76EEB-2399-D4F2-E845-D1DF54CF05D2}"/>
          </ac:spMkLst>
        </pc:spChg>
        <pc:spChg chg="add mod">
          <ac:chgData name="隆晃 野村" userId="e90595efdf124adf" providerId="LiveId" clId="{32A7063F-14D3-4CC9-B3FF-9CD78FB0A0DA}" dt="2023-10-05T11:41:32.055" v="14740" actId="115"/>
          <ac:spMkLst>
            <pc:docMk/>
            <pc:sldMk cId="725546395" sldId="275"/>
            <ac:spMk id="32" creationId="{0E9C5516-BC85-BAB6-1FE9-E1C6BCCB2E0C}"/>
          </ac:spMkLst>
        </pc:spChg>
        <pc:spChg chg="add mod">
          <ac:chgData name="隆晃 野村" userId="e90595efdf124adf" providerId="LiveId" clId="{32A7063F-14D3-4CC9-B3FF-9CD78FB0A0DA}" dt="2023-10-06T07:36:32.152" v="20733" actId="20577"/>
          <ac:spMkLst>
            <pc:docMk/>
            <pc:sldMk cId="725546395" sldId="275"/>
            <ac:spMk id="33" creationId="{F27FFB1C-EB06-7AA0-6A77-A4A74721C2F2}"/>
          </ac:spMkLst>
        </pc:spChg>
      </pc:sldChg>
      <pc:sldChg chg="addSp delSp modSp add del mod">
        <pc:chgData name="隆晃 野村" userId="e90595efdf124adf" providerId="LiveId" clId="{32A7063F-14D3-4CC9-B3FF-9CD78FB0A0DA}" dt="2023-10-16T08:07:43.407" v="27373" actId="14100"/>
        <pc:sldMkLst>
          <pc:docMk/>
          <pc:sldMk cId="2084521811" sldId="276"/>
        </pc:sldMkLst>
        <pc:spChg chg="mod">
          <ac:chgData name="隆晃 野村" userId="e90595efdf124adf" providerId="LiveId" clId="{32A7063F-14D3-4CC9-B3FF-9CD78FB0A0DA}" dt="2023-10-05T10:53:28.853" v="13946"/>
          <ac:spMkLst>
            <pc:docMk/>
            <pc:sldMk cId="2084521811" sldId="276"/>
            <ac:spMk id="4" creationId="{5C27FE27-A3CA-51CB-27AD-FCC7BC802121}"/>
          </ac:spMkLst>
        </pc:spChg>
        <pc:spChg chg="del mod">
          <ac:chgData name="隆晃 野村" userId="e90595efdf124adf" providerId="LiveId" clId="{32A7063F-14D3-4CC9-B3FF-9CD78FB0A0DA}" dt="2023-10-05T10:52:26.208" v="13856" actId="478"/>
          <ac:spMkLst>
            <pc:docMk/>
            <pc:sldMk cId="2084521811" sldId="276"/>
            <ac:spMk id="5" creationId="{57AF3CA9-C2BC-2485-F35B-A4A6AF5B8BD3}"/>
          </ac:spMkLst>
        </pc:spChg>
        <pc:spChg chg="del mod">
          <ac:chgData name="隆晃 野村" userId="e90595efdf124adf" providerId="LiveId" clId="{32A7063F-14D3-4CC9-B3FF-9CD78FB0A0DA}" dt="2023-10-05T10:52:17.196" v="13852" actId="478"/>
          <ac:spMkLst>
            <pc:docMk/>
            <pc:sldMk cId="2084521811" sldId="276"/>
            <ac:spMk id="6" creationId="{0C75044B-C015-5927-7878-68FF5251C2B3}"/>
          </ac:spMkLst>
        </pc:spChg>
        <pc:spChg chg="del">
          <ac:chgData name="隆晃 野村" userId="e90595efdf124adf" providerId="LiveId" clId="{32A7063F-14D3-4CC9-B3FF-9CD78FB0A0DA}" dt="2023-10-05T14:15:43.778" v="15191" actId="478"/>
          <ac:spMkLst>
            <pc:docMk/>
            <pc:sldMk cId="2084521811" sldId="276"/>
            <ac:spMk id="7" creationId="{D4FF3FD1-3FBD-5A84-69A2-94130E4B6E30}"/>
          </ac:spMkLst>
        </pc:spChg>
        <pc:spChg chg="del mod">
          <ac:chgData name="隆晃 野村" userId="e90595efdf124adf" providerId="LiveId" clId="{32A7063F-14D3-4CC9-B3FF-9CD78FB0A0DA}" dt="2023-10-05T10:58:31.971" v="14008" actId="478"/>
          <ac:spMkLst>
            <pc:docMk/>
            <pc:sldMk cId="2084521811" sldId="276"/>
            <ac:spMk id="36" creationId="{41C95C95-FC71-2B91-04BB-6F9C28243FEF}"/>
          </ac:spMkLst>
        </pc:spChg>
        <pc:spChg chg="add del mod">
          <ac:chgData name="隆晃 野村" userId="e90595efdf124adf" providerId="LiveId" clId="{32A7063F-14D3-4CC9-B3FF-9CD78FB0A0DA}" dt="2023-10-05T11:16:19.877" v="14550" actId="478"/>
          <ac:spMkLst>
            <pc:docMk/>
            <pc:sldMk cId="2084521811" sldId="276"/>
            <ac:spMk id="40" creationId="{F22F03AF-80C3-0E57-3AF6-D90871168AF9}"/>
          </ac:spMkLst>
        </pc:spChg>
        <pc:spChg chg="add del mod">
          <ac:chgData name="隆晃 野村" userId="e90595efdf124adf" providerId="LiveId" clId="{32A7063F-14D3-4CC9-B3FF-9CD78FB0A0DA}" dt="2023-10-05T11:16:18.775" v="14546" actId="478"/>
          <ac:spMkLst>
            <pc:docMk/>
            <pc:sldMk cId="2084521811" sldId="276"/>
            <ac:spMk id="41" creationId="{75420828-ACA2-44D2-1DA0-EF4528D7B67D}"/>
          </ac:spMkLst>
        </pc:spChg>
        <pc:spChg chg="add del mod">
          <ac:chgData name="隆晃 野村" userId="e90595efdf124adf" providerId="LiveId" clId="{32A7063F-14D3-4CC9-B3FF-9CD78FB0A0DA}" dt="2023-10-05T11:16:19.548" v="14549" actId="478"/>
          <ac:spMkLst>
            <pc:docMk/>
            <pc:sldMk cId="2084521811" sldId="276"/>
            <ac:spMk id="42" creationId="{94BEAB0A-8C4E-780F-6DF5-ECF595EA2FEA}"/>
          </ac:spMkLst>
        </pc:spChg>
        <pc:spChg chg="add del mod">
          <ac:chgData name="隆晃 野村" userId="e90595efdf124adf" providerId="LiveId" clId="{32A7063F-14D3-4CC9-B3FF-9CD78FB0A0DA}" dt="2023-10-05T11:16:19.206" v="14548" actId="478"/>
          <ac:spMkLst>
            <pc:docMk/>
            <pc:sldMk cId="2084521811" sldId="276"/>
            <ac:spMk id="43" creationId="{328DACAD-F638-F4C4-D6EA-8B72CFD053EA}"/>
          </ac:spMkLst>
        </pc:spChg>
        <pc:spChg chg="add del mod">
          <ac:chgData name="隆晃 野村" userId="e90595efdf124adf" providerId="LiveId" clId="{32A7063F-14D3-4CC9-B3FF-9CD78FB0A0DA}" dt="2023-10-16T08:07:43.407" v="27373" actId="14100"/>
          <ac:spMkLst>
            <pc:docMk/>
            <pc:sldMk cId="2084521811" sldId="276"/>
            <ac:spMk id="44" creationId="{D95BFE20-3FD4-F4AC-DC35-CEE1647C24CB}"/>
          </ac:spMkLst>
        </pc:spChg>
        <pc:picChg chg="add del mod">
          <ac:chgData name="隆晃 野村" userId="e90595efdf124adf" providerId="LiveId" clId="{32A7063F-14D3-4CC9-B3FF-9CD78FB0A0DA}" dt="2023-10-05T11:16:20.129" v="14551" actId="478"/>
          <ac:picMkLst>
            <pc:docMk/>
            <pc:sldMk cId="2084521811" sldId="276"/>
            <ac:picMk id="32" creationId="{98741250-56CF-F243-1A66-677E3F9CA1F3}"/>
          </ac:picMkLst>
        </pc:picChg>
        <pc:picChg chg="add del mod">
          <ac:chgData name="隆晃 野村" userId="e90595efdf124adf" providerId="LiveId" clId="{32A7063F-14D3-4CC9-B3FF-9CD78FB0A0DA}" dt="2023-10-05T11:16:18.189" v="14545" actId="478"/>
          <ac:picMkLst>
            <pc:docMk/>
            <pc:sldMk cId="2084521811" sldId="276"/>
            <ac:picMk id="34" creationId="{5A5EC0E2-4D01-6DE9-EC47-2A0AFE721066}"/>
          </ac:picMkLst>
        </pc:picChg>
        <pc:picChg chg="add del mod">
          <ac:chgData name="隆晃 野村" userId="e90595efdf124adf" providerId="LiveId" clId="{32A7063F-14D3-4CC9-B3FF-9CD78FB0A0DA}" dt="2023-10-05T11:16:19.047" v="14547" actId="478"/>
          <ac:picMkLst>
            <pc:docMk/>
            <pc:sldMk cId="2084521811" sldId="276"/>
            <ac:picMk id="37" creationId="{9BCDF118-BB76-85EE-95FF-8FB53A3C7C2A}"/>
          </ac:picMkLst>
        </pc:picChg>
        <pc:picChg chg="add del mod">
          <ac:chgData name="隆晃 野村" userId="e90595efdf124adf" providerId="LiveId" clId="{32A7063F-14D3-4CC9-B3FF-9CD78FB0A0DA}" dt="2023-10-05T11:16:20.428" v="14552" actId="478"/>
          <ac:picMkLst>
            <pc:docMk/>
            <pc:sldMk cId="2084521811" sldId="276"/>
            <ac:picMk id="39" creationId="{C837EE91-9CD1-1B39-F28B-81699BAB9A3B}"/>
          </ac:picMkLst>
        </pc:picChg>
      </pc:sldChg>
      <pc:sldChg chg="new del">
        <pc:chgData name="隆晃 野村" userId="e90595efdf124adf" providerId="LiveId" clId="{32A7063F-14D3-4CC9-B3FF-9CD78FB0A0DA}" dt="2023-10-05T11:02:55.803" v="14453" actId="680"/>
        <pc:sldMkLst>
          <pc:docMk/>
          <pc:sldMk cId="1989970757" sldId="277"/>
        </pc:sldMkLst>
      </pc:sldChg>
      <pc:sldChg chg="addSp delSp modSp add mod ord">
        <pc:chgData name="隆晃 野村" userId="e90595efdf124adf" providerId="LiveId" clId="{32A7063F-14D3-4CC9-B3FF-9CD78FB0A0DA}" dt="2023-10-06T07:24:26.361" v="19591" actId="1076"/>
        <pc:sldMkLst>
          <pc:docMk/>
          <pc:sldMk cId="3519523202" sldId="277"/>
        </pc:sldMkLst>
        <pc:spChg chg="mod">
          <ac:chgData name="隆晃 野村" userId="e90595efdf124adf" providerId="LiveId" clId="{32A7063F-14D3-4CC9-B3FF-9CD78FB0A0DA}" dt="2023-10-05T13:54:31.834" v="14813" actId="1076"/>
          <ac:spMkLst>
            <pc:docMk/>
            <pc:sldMk cId="3519523202" sldId="277"/>
            <ac:spMk id="2" creationId="{6DA953E6-AF27-DA5E-F11D-BFB601DEE6A7}"/>
          </ac:spMkLst>
        </pc:spChg>
        <pc:spChg chg="mod">
          <ac:chgData name="隆晃 野村" userId="e90595efdf124adf" providerId="LiveId" clId="{32A7063F-14D3-4CC9-B3FF-9CD78FB0A0DA}" dt="2023-10-06T07:24:16.337" v="19589" actId="1076"/>
          <ac:spMkLst>
            <pc:docMk/>
            <pc:sldMk cId="3519523202" sldId="277"/>
            <ac:spMk id="4" creationId="{5C27FE27-A3CA-51CB-27AD-FCC7BC802121}"/>
          </ac:spMkLst>
        </pc:spChg>
        <pc:spChg chg="del mod">
          <ac:chgData name="隆晃 野村" userId="e90595efdf124adf" providerId="LiveId" clId="{32A7063F-14D3-4CC9-B3FF-9CD78FB0A0DA}" dt="2023-10-06T01:52:20.881" v="18440" actId="478"/>
          <ac:spMkLst>
            <pc:docMk/>
            <pc:sldMk cId="3519523202" sldId="277"/>
            <ac:spMk id="7" creationId="{D4FF3FD1-3FBD-5A84-69A2-94130E4B6E30}"/>
          </ac:spMkLst>
        </pc:spChg>
        <pc:spChg chg="add mod">
          <ac:chgData name="隆晃 野村" userId="e90595efdf124adf" providerId="LiveId" clId="{32A7063F-14D3-4CC9-B3FF-9CD78FB0A0DA}" dt="2023-10-06T07:24:26.361" v="19591" actId="1076"/>
          <ac:spMkLst>
            <pc:docMk/>
            <pc:sldMk cId="3519523202" sldId="277"/>
            <ac:spMk id="9" creationId="{241500D6-89B0-61CE-1214-CF16F893E8DD}"/>
          </ac:spMkLst>
        </pc:spChg>
        <pc:spChg chg="add mod">
          <ac:chgData name="隆晃 野村" userId="e90595efdf124adf" providerId="LiveId" clId="{32A7063F-14D3-4CC9-B3FF-9CD78FB0A0DA}" dt="2023-10-06T07:24:12.978" v="19588" actId="1076"/>
          <ac:spMkLst>
            <pc:docMk/>
            <pc:sldMk cId="3519523202" sldId="277"/>
            <ac:spMk id="32" creationId="{6AD323BB-824C-92EB-49FC-0F9A7402CD4A}"/>
          </ac:spMkLst>
        </pc:spChg>
        <pc:spChg chg="add mod">
          <ac:chgData name="隆晃 野村" userId="e90595efdf124adf" providerId="LiveId" clId="{32A7063F-14D3-4CC9-B3FF-9CD78FB0A0DA}" dt="2023-10-06T01:52:35.729" v="18443" actId="1076"/>
          <ac:spMkLst>
            <pc:docMk/>
            <pc:sldMk cId="3519523202" sldId="277"/>
            <ac:spMk id="34" creationId="{6ED5A152-711C-CF94-0194-E7F9A169ED11}"/>
          </ac:spMkLst>
        </pc:spChg>
        <pc:spChg chg="add mod">
          <ac:chgData name="隆晃 野村" userId="e90595efdf124adf" providerId="LiveId" clId="{32A7063F-14D3-4CC9-B3FF-9CD78FB0A0DA}" dt="2023-10-06T01:52:40.885" v="18444" actId="1076"/>
          <ac:spMkLst>
            <pc:docMk/>
            <pc:sldMk cId="3519523202" sldId="277"/>
            <ac:spMk id="37" creationId="{8CF5D503-084B-4133-0291-EBE6709F1725}"/>
          </ac:spMkLst>
        </pc:spChg>
        <pc:spChg chg="del">
          <ac:chgData name="隆晃 野村" userId="e90595efdf124adf" providerId="LiveId" clId="{32A7063F-14D3-4CC9-B3FF-9CD78FB0A0DA}" dt="2023-10-05T11:16:39.198" v="14561" actId="478"/>
          <ac:spMkLst>
            <pc:docMk/>
            <pc:sldMk cId="3519523202" sldId="277"/>
            <ac:spMk id="40" creationId="{F22F03AF-80C3-0E57-3AF6-D90871168AF9}"/>
          </ac:spMkLst>
        </pc:spChg>
        <pc:spChg chg="del">
          <ac:chgData name="隆晃 野村" userId="e90595efdf124adf" providerId="LiveId" clId="{32A7063F-14D3-4CC9-B3FF-9CD78FB0A0DA}" dt="2023-10-05T11:16:34.535" v="14559" actId="478"/>
          <ac:spMkLst>
            <pc:docMk/>
            <pc:sldMk cId="3519523202" sldId="277"/>
            <ac:spMk id="41" creationId="{75420828-ACA2-44D2-1DA0-EF4528D7B67D}"/>
          </ac:spMkLst>
        </pc:spChg>
        <pc:spChg chg="del">
          <ac:chgData name="隆晃 野村" userId="e90595efdf124adf" providerId="LiveId" clId="{32A7063F-14D3-4CC9-B3FF-9CD78FB0A0DA}" dt="2023-10-05T11:16:28.087" v="14555" actId="478"/>
          <ac:spMkLst>
            <pc:docMk/>
            <pc:sldMk cId="3519523202" sldId="277"/>
            <ac:spMk id="42" creationId="{94BEAB0A-8C4E-780F-6DF5-ECF595EA2FEA}"/>
          </ac:spMkLst>
        </pc:spChg>
        <pc:spChg chg="del">
          <ac:chgData name="隆晃 野村" userId="e90595efdf124adf" providerId="LiveId" clId="{32A7063F-14D3-4CC9-B3FF-9CD78FB0A0DA}" dt="2023-10-05T11:16:31.311" v="14557" actId="478"/>
          <ac:spMkLst>
            <pc:docMk/>
            <pc:sldMk cId="3519523202" sldId="277"/>
            <ac:spMk id="43" creationId="{328DACAD-F638-F4C4-D6EA-8B72CFD053EA}"/>
          </ac:spMkLst>
        </pc:spChg>
        <pc:spChg chg="del">
          <ac:chgData name="隆晃 野村" userId="e90595efdf124adf" providerId="LiveId" clId="{32A7063F-14D3-4CC9-B3FF-9CD78FB0A0DA}" dt="2023-10-05T11:22:07.484" v="14606" actId="478"/>
          <ac:spMkLst>
            <pc:docMk/>
            <pc:sldMk cId="3519523202" sldId="277"/>
            <ac:spMk id="44" creationId="{D95BFE20-3FD4-F4AC-DC35-CEE1647C24CB}"/>
          </ac:spMkLst>
        </pc:spChg>
        <pc:spChg chg="add mod">
          <ac:chgData name="隆晃 野村" userId="e90595efdf124adf" providerId="LiveId" clId="{32A7063F-14D3-4CC9-B3FF-9CD78FB0A0DA}" dt="2023-10-06T07:24:26.361" v="19591" actId="1076"/>
          <ac:spMkLst>
            <pc:docMk/>
            <pc:sldMk cId="3519523202" sldId="277"/>
            <ac:spMk id="46" creationId="{32CEEE56-E23B-ECC0-0CCE-8F9D8BD01E21}"/>
          </ac:spMkLst>
        </pc:spChg>
        <pc:picChg chg="add del mod">
          <ac:chgData name="隆晃 野村" userId="e90595efdf124adf" providerId="LiveId" clId="{32A7063F-14D3-4CC9-B3FF-9CD78FB0A0DA}" dt="2023-10-06T07:24:26.361" v="19591" actId="1076"/>
          <ac:picMkLst>
            <pc:docMk/>
            <pc:sldMk cId="3519523202" sldId="277"/>
            <ac:picMk id="6" creationId="{15008C5A-E2DC-D87B-16EA-8D1154B261F6}"/>
          </ac:picMkLst>
        </pc:picChg>
        <pc:picChg chg="del">
          <ac:chgData name="隆晃 野村" userId="e90595efdf124adf" providerId="LiveId" clId="{32A7063F-14D3-4CC9-B3FF-9CD78FB0A0DA}" dt="2023-10-05T11:16:37.272" v="14560" actId="478"/>
          <ac:picMkLst>
            <pc:docMk/>
            <pc:sldMk cId="3519523202" sldId="277"/>
            <ac:picMk id="32" creationId="{98741250-56CF-F243-1A66-677E3F9CA1F3}"/>
          </ac:picMkLst>
        </pc:picChg>
        <pc:picChg chg="add del mod">
          <ac:chgData name="隆晃 野村" userId="e90595efdf124adf" providerId="LiveId" clId="{32A7063F-14D3-4CC9-B3FF-9CD78FB0A0DA}" dt="2023-10-06T07:24:26.361" v="19591" actId="1076"/>
          <ac:picMkLst>
            <pc:docMk/>
            <pc:sldMk cId="3519523202" sldId="277"/>
            <ac:picMk id="33" creationId="{0BF56C19-B01D-FBAC-7035-2680E4500DDA}"/>
          </ac:picMkLst>
        </pc:picChg>
        <pc:picChg chg="del">
          <ac:chgData name="隆晃 野村" userId="e90595efdf124adf" providerId="LiveId" clId="{32A7063F-14D3-4CC9-B3FF-9CD78FB0A0DA}" dt="2023-10-05T11:16:32.941" v="14558" actId="478"/>
          <ac:picMkLst>
            <pc:docMk/>
            <pc:sldMk cId="3519523202" sldId="277"/>
            <ac:picMk id="34" creationId="{5A5EC0E2-4D01-6DE9-EC47-2A0AFE721066}"/>
          </ac:picMkLst>
        </pc:picChg>
        <pc:picChg chg="add del mod">
          <ac:chgData name="隆晃 野村" userId="e90595efdf124adf" providerId="LiveId" clId="{32A7063F-14D3-4CC9-B3FF-9CD78FB0A0DA}" dt="2023-10-06T07:24:26.361" v="19591" actId="1076"/>
          <ac:picMkLst>
            <pc:docMk/>
            <pc:sldMk cId="3519523202" sldId="277"/>
            <ac:picMk id="36" creationId="{FE77A304-6BD7-7CEE-46CB-ECE2965BB1CC}"/>
          </ac:picMkLst>
        </pc:picChg>
        <pc:picChg chg="del">
          <ac:chgData name="隆晃 野村" userId="e90595efdf124adf" providerId="LiveId" clId="{32A7063F-14D3-4CC9-B3FF-9CD78FB0A0DA}" dt="2023-10-05T11:16:29.442" v="14556" actId="478"/>
          <ac:picMkLst>
            <pc:docMk/>
            <pc:sldMk cId="3519523202" sldId="277"/>
            <ac:picMk id="37" creationId="{9BCDF118-BB76-85EE-95FF-8FB53A3C7C2A}"/>
          </ac:picMkLst>
        </pc:picChg>
        <pc:picChg chg="del">
          <ac:chgData name="隆晃 野村" userId="e90595efdf124adf" providerId="LiveId" clId="{32A7063F-14D3-4CC9-B3FF-9CD78FB0A0DA}" dt="2023-10-05T11:16:26.829" v="14554" actId="478"/>
          <ac:picMkLst>
            <pc:docMk/>
            <pc:sldMk cId="3519523202" sldId="277"/>
            <ac:picMk id="39" creationId="{C837EE91-9CD1-1B39-F28B-81699BAB9A3B}"/>
          </ac:picMkLst>
        </pc:picChg>
        <pc:picChg chg="add del mod">
          <ac:chgData name="隆晃 野村" userId="e90595efdf124adf" providerId="LiveId" clId="{32A7063F-14D3-4CC9-B3FF-9CD78FB0A0DA}" dt="2023-10-06T07:24:26.361" v="19591" actId="1076"/>
          <ac:picMkLst>
            <pc:docMk/>
            <pc:sldMk cId="3519523202" sldId="277"/>
            <ac:picMk id="45" creationId="{FF0B6323-B709-B497-1CD7-1929CF0A5F71}"/>
          </ac:picMkLst>
        </pc:picChg>
      </pc:sldChg>
      <pc:sldChg chg="add del">
        <pc:chgData name="隆晃 野村" userId="e90595efdf124adf" providerId="LiveId" clId="{32A7063F-14D3-4CC9-B3FF-9CD78FB0A0DA}" dt="2023-10-05T11:02:55.661" v="14452" actId="2890"/>
        <pc:sldMkLst>
          <pc:docMk/>
          <pc:sldMk cId="745035645" sldId="278"/>
        </pc:sldMkLst>
      </pc:sldChg>
      <pc:sldChg chg="addSp modSp add del mod ord">
        <pc:chgData name="隆晃 野村" userId="e90595efdf124adf" providerId="LiveId" clId="{32A7063F-14D3-4CC9-B3FF-9CD78FB0A0DA}" dt="2023-10-06T15:24:07.604" v="26194" actId="47"/>
        <pc:sldMkLst>
          <pc:docMk/>
          <pc:sldMk cId="2505570628" sldId="278"/>
        </pc:sldMkLst>
        <pc:spChg chg="mod">
          <ac:chgData name="隆晃 野村" userId="e90595efdf124adf" providerId="LiveId" clId="{32A7063F-14D3-4CC9-B3FF-9CD78FB0A0DA}" dt="2023-10-05T13:50:59.121" v="14763" actId="14100"/>
          <ac:spMkLst>
            <pc:docMk/>
            <pc:sldMk cId="2505570628" sldId="278"/>
            <ac:spMk id="4" creationId="{5C27FE27-A3CA-51CB-27AD-FCC7BC802121}"/>
          </ac:spMkLst>
        </pc:spChg>
        <pc:spChg chg="add mod">
          <ac:chgData name="隆晃 野村" userId="e90595efdf124adf" providerId="LiveId" clId="{32A7063F-14D3-4CC9-B3FF-9CD78FB0A0DA}" dt="2023-10-05T16:23:34.675" v="17756" actId="1076"/>
          <ac:spMkLst>
            <pc:docMk/>
            <pc:sldMk cId="2505570628" sldId="278"/>
            <ac:spMk id="6" creationId="{2C4D4BB6-8BD4-E437-2EB5-F94DD469A1E2}"/>
          </ac:spMkLst>
        </pc:spChg>
        <pc:spChg chg="mod">
          <ac:chgData name="隆晃 野村" userId="e90595efdf124adf" providerId="LiveId" clId="{32A7063F-14D3-4CC9-B3FF-9CD78FB0A0DA}" dt="2023-10-06T07:25:52.721" v="19700"/>
          <ac:spMkLst>
            <pc:docMk/>
            <pc:sldMk cId="2505570628" sldId="278"/>
            <ac:spMk id="9" creationId="{6CD6D6F8-3FC0-5D01-A886-D72A28ADD22C}"/>
          </ac:spMkLst>
        </pc:spChg>
        <pc:spChg chg="add mod">
          <ac:chgData name="隆晃 野村" userId="e90595efdf124adf" providerId="LiveId" clId="{32A7063F-14D3-4CC9-B3FF-9CD78FB0A0DA}" dt="2023-10-05T16:23:34.675" v="17756" actId="1076"/>
          <ac:spMkLst>
            <pc:docMk/>
            <pc:sldMk cId="2505570628" sldId="278"/>
            <ac:spMk id="32" creationId="{8541DE69-DBFC-364B-A261-0BCB19AC7651}"/>
          </ac:spMkLst>
        </pc:spChg>
        <pc:spChg chg="add mod">
          <ac:chgData name="隆晃 野村" userId="e90595efdf124adf" providerId="LiveId" clId="{32A7063F-14D3-4CC9-B3FF-9CD78FB0A0DA}" dt="2023-10-05T16:23:34.675" v="17756" actId="1076"/>
          <ac:spMkLst>
            <pc:docMk/>
            <pc:sldMk cId="2505570628" sldId="278"/>
            <ac:spMk id="33" creationId="{9694A418-4FA3-0336-C441-5F0E9F3866ED}"/>
          </ac:spMkLst>
        </pc:spChg>
        <pc:spChg chg="mod">
          <ac:chgData name="隆晃 野村" userId="e90595efdf124adf" providerId="LiveId" clId="{32A7063F-14D3-4CC9-B3FF-9CD78FB0A0DA}" dt="2023-10-05T14:50:17.313" v="16177" actId="1076"/>
          <ac:spMkLst>
            <pc:docMk/>
            <pc:sldMk cId="2505570628" sldId="278"/>
            <ac:spMk id="35" creationId="{53F4D2FE-C4B7-55FA-9022-2D4581E847C8}"/>
          </ac:spMkLst>
        </pc:spChg>
        <pc:picChg chg="mod">
          <ac:chgData name="隆晃 野村" userId="e90595efdf124adf" providerId="LiveId" clId="{32A7063F-14D3-4CC9-B3FF-9CD78FB0A0DA}" dt="2023-10-05T16:23:34.675" v="17756" actId="1076"/>
          <ac:picMkLst>
            <pc:docMk/>
            <pc:sldMk cId="2505570628" sldId="278"/>
            <ac:picMk id="7" creationId="{C37E36BD-1A03-C27C-188D-4A6EA2A4561A}"/>
          </ac:picMkLst>
        </pc:picChg>
      </pc:sldChg>
      <pc:sldChg chg="addSp delSp modSp add mod ord">
        <pc:chgData name="隆晃 野村" userId="e90595efdf124adf" providerId="LiveId" clId="{32A7063F-14D3-4CC9-B3FF-9CD78FB0A0DA}" dt="2023-10-06T06:27:32.306" v="18546" actId="1076"/>
        <pc:sldMkLst>
          <pc:docMk/>
          <pc:sldMk cId="2553696419" sldId="279"/>
        </pc:sldMkLst>
        <pc:spChg chg="mod">
          <ac:chgData name="隆晃 野村" userId="e90595efdf124adf" providerId="LiveId" clId="{32A7063F-14D3-4CC9-B3FF-9CD78FB0A0DA}" dt="2023-10-05T13:58:36.404" v="14866" actId="1076"/>
          <ac:spMkLst>
            <pc:docMk/>
            <pc:sldMk cId="2553696419" sldId="279"/>
            <ac:spMk id="4" creationId="{5C27FE27-A3CA-51CB-27AD-FCC7BC802121}"/>
          </ac:spMkLst>
        </pc:spChg>
        <pc:spChg chg="add mod">
          <ac:chgData name="隆晃 野村" userId="e90595efdf124adf" providerId="LiveId" clId="{32A7063F-14D3-4CC9-B3FF-9CD78FB0A0DA}" dt="2023-10-05T14:57:38.943" v="16253" actId="20577"/>
          <ac:spMkLst>
            <pc:docMk/>
            <pc:sldMk cId="2553696419" sldId="279"/>
            <ac:spMk id="5" creationId="{0498E1C3-0F7A-6484-AC27-019643760DC4}"/>
          </ac:spMkLst>
        </pc:spChg>
        <pc:spChg chg="del mod">
          <ac:chgData name="隆晃 野村" userId="e90595efdf124adf" providerId="LiveId" clId="{32A7063F-14D3-4CC9-B3FF-9CD78FB0A0DA}" dt="2023-10-05T13:59:05.738" v="14872" actId="21"/>
          <ac:spMkLst>
            <pc:docMk/>
            <pc:sldMk cId="2553696419" sldId="279"/>
            <ac:spMk id="7" creationId="{D4FF3FD1-3FBD-5A84-69A2-94130E4B6E30}"/>
          </ac:spMkLst>
        </pc:spChg>
        <pc:spChg chg="add mod">
          <ac:chgData name="隆晃 野村" userId="e90595efdf124adf" providerId="LiveId" clId="{32A7063F-14D3-4CC9-B3FF-9CD78FB0A0DA}" dt="2023-10-05T14:42:07.952" v="15621" actId="1076"/>
          <ac:spMkLst>
            <pc:docMk/>
            <pc:sldMk cId="2553696419" sldId="279"/>
            <ac:spMk id="7" creationId="{FBE03A8E-E7EB-D939-E9C3-E9D7F3432E59}"/>
          </ac:spMkLst>
        </pc:spChg>
        <pc:spChg chg="del">
          <ac:chgData name="隆晃 野村" userId="e90595efdf124adf" providerId="LiveId" clId="{32A7063F-14D3-4CC9-B3FF-9CD78FB0A0DA}" dt="2023-10-05T13:58:39.152" v="14867" actId="478"/>
          <ac:spMkLst>
            <pc:docMk/>
            <pc:sldMk cId="2553696419" sldId="279"/>
            <ac:spMk id="9" creationId="{241500D6-89B0-61CE-1214-CF16F893E8DD}"/>
          </ac:spMkLst>
        </pc:spChg>
        <pc:spChg chg="add mod">
          <ac:chgData name="隆晃 野村" userId="e90595efdf124adf" providerId="LiveId" clId="{32A7063F-14D3-4CC9-B3FF-9CD78FB0A0DA}" dt="2023-10-05T14:42:19.432" v="15629" actId="20577"/>
          <ac:spMkLst>
            <pc:docMk/>
            <pc:sldMk cId="2553696419" sldId="279"/>
            <ac:spMk id="9" creationId="{D4407344-1A2F-AB61-F137-A6BDBECA2A96}"/>
          </ac:spMkLst>
        </pc:spChg>
        <pc:spChg chg="add del mod">
          <ac:chgData name="隆晃 野村" userId="e90595efdf124adf" providerId="LiveId" clId="{32A7063F-14D3-4CC9-B3FF-9CD78FB0A0DA}" dt="2023-10-05T14:54:17.667" v="16207" actId="478"/>
          <ac:spMkLst>
            <pc:docMk/>
            <pc:sldMk cId="2553696419" sldId="279"/>
            <ac:spMk id="32" creationId="{1455B91F-2BDC-91B3-1974-7DC061675B0D}"/>
          </ac:spMkLst>
        </pc:spChg>
        <pc:spChg chg="add mod">
          <ac:chgData name="隆晃 野村" userId="e90595efdf124adf" providerId="LiveId" clId="{32A7063F-14D3-4CC9-B3FF-9CD78FB0A0DA}" dt="2023-10-05T14:42:45.381" v="15635" actId="14100"/>
          <ac:spMkLst>
            <pc:docMk/>
            <pc:sldMk cId="2553696419" sldId="279"/>
            <ac:spMk id="33" creationId="{2EBC5C63-6804-ECEB-502B-0AEF100DEF05}"/>
          </ac:spMkLst>
        </pc:spChg>
        <pc:spChg chg="del mod">
          <ac:chgData name="隆晃 野村" userId="e90595efdf124adf" providerId="LiveId" clId="{32A7063F-14D3-4CC9-B3FF-9CD78FB0A0DA}" dt="2023-10-05T13:58:30.661" v="14865" actId="478"/>
          <ac:spMkLst>
            <pc:docMk/>
            <pc:sldMk cId="2553696419" sldId="279"/>
            <ac:spMk id="34" creationId="{6ED5A152-711C-CF94-0194-E7F9A169ED11}"/>
          </ac:spMkLst>
        </pc:spChg>
        <pc:spChg chg="add mod">
          <ac:chgData name="隆晃 野村" userId="e90595efdf124adf" providerId="LiveId" clId="{32A7063F-14D3-4CC9-B3FF-9CD78FB0A0DA}" dt="2023-10-05T14:57:47.222" v="16258" actId="20577"/>
          <ac:spMkLst>
            <pc:docMk/>
            <pc:sldMk cId="2553696419" sldId="279"/>
            <ac:spMk id="35" creationId="{B3087507-AD58-B541-D1D2-B950FA1EDED1}"/>
          </ac:spMkLst>
        </pc:spChg>
        <pc:spChg chg="add mod">
          <ac:chgData name="隆晃 野村" userId="e90595efdf124adf" providerId="LiveId" clId="{32A7063F-14D3-4CC9-B3FF-9CD78FB0A0DA}" dt="2023-10-05T14:57:51.044" v="16262" actId="20577"/>
          <ac:spMkLst>
            <pc:docMk/>
            <pc:sldMk cId="2553696419" sldId="279"/>
            <ac:spMk id="37" creationId="{3E0C7680-474D-67F3-E8FA-8AF0EBD8A0E6}"/>
          </ac:spMkLst>
        </pc:spChg>
        <pc:spChg chg="del">
          <ac:chgData name="隆晃 野村" userId="e90595efdf124adf" providerId="LiveId" clId="{32A7063F-14D3-4CC9-B3FF-9CD78FB0A0DA}" dt="2023-10-05T13:58:39.152" v="14867" actId="478"/>
          <ac:spMkLst>
            <pc:docMk/>
            <pc:sldMk cId="2553696419" sldId="279"/>
            <ac:spMk id="37" creationId="{8CF5D503-084B-4133-0291-EBE6709F1725}"/>
          </ac:spMkLst>
        </pc:spChg>
        <pc:spChg chg="add del mod">
          <ac:chgData name="隆晃 野村" userId="e90595efdf124adf" providerId="LiveId" clId="{32A7063F-14D3-4CC9-B3FF-9CD78FB0A0DA}" dt="2023-10-05T14:55:14.130" v="16224" actId="478"/>
          <ac:spMkLst>
            <pc:docMk/>
            <pc:sldMk cId="2553696419" sldId="279"/>
            <ac:spMk id="38" creationId="{730860B5-F051-D95D-AAC9-FF348F544173}"/>
          </ac:spMkLst>
        </pc:spChg>
        <pc:spChg chg="add del mod">
          <ac:chgData name="隆晃 野村" userId="e90595efdf124adf" providerId="LiveId" clId="{32A7063F-14D3-4CC9-B3FF-9CD78FB0A0DA}" dt="2023-10-05T14:56:04.999" v="16237" actId="478"/>
          <ac:spMkLst>
            <pc:docMk/>
            <pc:sldMk cId="2553696419" sldId="279"/>
            <ac:spMk id="40" creationId="{5CD2CD0A-8F62-F926-CFA8-AD810F14B441}"/>
          </ac:spMkLst>
        </pc:spChg>
        <pc:spChg chg="add mod">
          <ac:chgData name="隆晃 野村" userId="e90595efdf124adf" providerId="LiveId" clId="{32A7063F-14D3-4CC9-B3FF-9CD78FB0A0DA}" dt="2023-10-05T14:01:51.466" v="15029"/>
          <ac:spMkLst>
            <pc:docMk/>
            <pc:sldMk cId="2553696419" sldId="279"/>
            <ac:spMk id="41" creationId="{A1C510F4-3E37-1A52-3A8A-BFC77F741823}"/>
          </ac:spMkLst>
        </pc:spChg>
        <pc:spChg chg="add mod">
          <ac:chgData name="隆晃 野村" userId="e90595efdf124adf" providerId="LiveId" clId="{32A7063F-14D3-4CC9-B3FF-9CD78FB0A0DA}" dt="2023-10-05T14:57:54.932" v="16266" actId="20577"/>
          <ac:spMkLst>
            <pc:docMk/>
            <pc:sldMk cId="2553696419" sldId="279"/>
            <ac:spMk id="42" creationId="{7EF89CFC-D7DB-B54E-49CC-688982DF31E6}"/>
          </ac:spMkLst>
        </pc:spChg>
        <pc:spChg chg="add del mod">
          <ac:chgData name="隆晃 野村" userId="e90595efdf124adf" providerId="LiveId" clId="{32A7063F-14D3-4CC9-B3FF-9CD78FB0A0DA}" dt="2023-10-05T14:58:00.419" v="16267" actId="478"/>
          <ac:spMkLst>
            <pc:docMk/>
            <pc:sldMk cId="2553696419" sldId="279"/>
            <ac:spMk id="44" creationId="{79803B5B-48F0-70EB-0D61-4609B269E447}"/>
          </ac:spMkLst>
        </pc:spChg>
        <pc:spChg chg="add mod">
          <ac:chgData name="隆晃 野村" userId="e90595efdf124adf" providerId="LiveId" clId="{32A7063F-14D3-4CC9-B3FF-9CD78FB0A0DA}" dt="2023-10-06T01:50:48.911" v="18412" actId="20577"/>
          <ac:spMkLst>
            <pc:docMk/>
            <pc:sldMk cId="2553696419" sldId="279"/>
            <ac:spMk id="45" creationId="{C3CE5B42-5DBD-8F0C-E15B-86E3FC4F1DE0}"/>
          </ac:spMkLst>
        </pc:spChg>
        <pc:spChg chg="del mod">
          <ac:chgData name="隆晃 野村" userId="e90595efdf124adf" providerId="LiveId" clId="{32A7063F-14D3-4CC9-B3FF-9CD78FB0A0DA}" dt="2023-10-05T14:43:00.395" v="15640"/>
          <ac:spMkLst>
            <pc:docMk/>
            <pc:sldMk cId="2553696419" sldId="279"/>
            <ac:spMk id="46" creationId="{32CEEE56-E23B-ECC0-0CCE-8F9D8BD01E21}"/>
          </ac:spMkLst>
        </pc:spChg>
        <pc:spChg chg="add del mod">
          <ac:chgData name="隆晃 野村" userId="e90595efdf124adf" providerId="LiveId" clId="{32A7063F-14D3-4CC9-B3FF-9CD78FB0A0DA}" dt="2023-10-06T01:50:54.938" v="18416" actId="22"/>
          <ac:spMkLst>
            <pc:docMk/>
            <pc:sldMk cId="2553696419" sldId="279"/>
            <ac:spMk id="48" creationId="{F661F0E9-37D9-B0CD-314C-57CAF50827F9}"/>
          </ac:spMkLst>
        </pc:spChg>
        <pc:spChg chg="add mod">
          <ac:chgData name="隆晃 野村" userId="e90595efdf124adf" providerId="LiveId" clId="{32A7063F-14D3-4CC9-B3FF-9CD78FB0A0DA}" dt="2023-10-06T01:51:21.730" v="18430" actId="14100"/>
          <ac:spMkLst>
            <pc:docMk/>
            <pc:sldMk cId="2553696419" sldId="279"/>
            <ac:spMk id="50" creationId="{0BEB954E-3C94-DBFD-A5A5-2D69210008EF}"/>
          </ac:spMkLst>
        </pc:spChg>
        <pc:spChg chg="add mod">
          <ac:chgData name="隆晃 野村" userId="e90595efdf124adf" providerId="LiveId" clId="{32A7063F-14D3-4CC9-B3FF-9CD78FB0A0DA}" dt="2023-10-06T01:51:33.743" v="18433" actId="1076"/>
          <ac:spMkLst>
            <pc:docMk/>
            <pc:sldMk cId="2553696419" sldId="279"/>
            <ac:spMk id="52" creationId="{D3BE3981-F91C-822D-7801-EE5C9D8504EE}"/>
          </ac:spMkLst>
        </pc:spChg>
        <pc:spChg chg="add mod">
          <ac:chgData name="隆晃 野村" userId="e90595efdf124adf" providerId="LiveId" clId="{32A7063F-14D3-4CC9-B3FF-9CD78FB0A0DA}" dt="2023-10-06T01:51:46.326" v="18437" actId="1076"/>
          <ac:spMkLst>
            <pc:docMk/>
            <pc:sldMk cId="2553696419" sldId="279"/>
            <ac:spMk id="54" creationId="{0DD3A0B9-4955-4B4A-63CD-D36E178C7707}"/>
          </ac:spMkLst>
        </pc:spChg>
        <pc:spChg chg="add mod">
          <ac:chgData name="隆晃 野村" userId="e90595efdf124adf" providerId="LiveId" clId="{32A7063F-14D3-4CC9-B3FF-9CD78FB0A0DA}" dt="2023-10-06T06:25:29.665" v="18505" actId="20577"/>
          <ac:spMkLst>
            <pc:docMk/>
            <pc:sldMk cId="2553696419" sldId="279"/>
            <ac:spMk id="56" creationId="{23CEA315-8AAA-AA73-468F-7CCBFDE64744}"/>
          </ac:spMkLst>
        </pc:spChg>
        <pc:spChg chg="add mod">
          <ac:chgData name="隆晃 野村" userId="e90595efdf124adf" providerId="LiveId" clId="{32A7063F-14D3-4CC9-B3FF-9CD78FB0A0DA}" dt="2023-10-06T06:27:32.306" v="18546" actId="1076"/>
          <ac:spMkLst>
            <pc:docMk/>
            <pc:sldMk cId="2553696419" sldId="279"/>
            <ac:spMk id="57" creationId="{519C6DDE-BB1E-9F61-51E2-DFD65E6BDF76}"/>
          </ac:spMkLst>
        </pc:spChg>
        <pc:spChg chg="add mod">
          <ac:chgData name="隆晃 野村" userId="e90595efdf124adf" providerId="LiveId" clId="{32A7063F-14D3-4CC9-B3FF-9CD78FB0A0DA}" dt="2023-10-06T06:26:40.002" v="18533" actId="1076"/>
          <ac:spMkLst>
            <pc:docMk/>
            <pc:sldMk cId="2553696419" sldId="279"/>
            <ac:spMk id="59" creationId="{9AA5984E-62BC-41A9-5361-A679C451291F}"/>
          </ac:spMkLst>
        </pc:spChg>
        <pc:spChg chg="add mod">
          <ac:chgData name="隆晃 野村" userId="e90595efdf124adf" providerId="LiveId" clId="{32A7063F-14D3-4CC9-B3FF-9CD78FB0A0DA}" dt="2023-10-06T06:26:36.503" v="18532" actId="1076"/>
          <ac:spMkLst>
            <pc:docMk/>
            <pc:sldMk cId="2553696419" sldId="279"/>
            <ac:spMk id="61" creationId="{FFC5B87E-F266-D51A-44E6-4BF241917580}"/>
          </ac:spMkLst>
        </pc:spChg>
        <pc:spChg chg="add mod">
          <ac:chgData name="隆晃 野村" userId="e90595efdf124adf" providerId="LiveId" clId="{32A7063F-14D3-4CC9-B3FF-9CD78FB0A0DA}" dt="2023-10-06T06:27:28.616" v="18545" actId="1076"/>
          <ac:spMkLst>
            <pc:docMk/>
            <pc:sldMk cId="2553696419" sldId="279"/>
            <ac:spMk id="62" creationId="{828F9D9A-AC56-2E9E-153F-B47E76D28267}"/>
          </ac:spMkLst>
        </pc:spChg>
        <pc:picChg chg="mod">
          <ac:chgData name="隆晃 野村" userId="e90595efdf124adf" providerId="LiveId" clId="{32A7063F-14D3-4CC9-B3FF-9CD78FB0A0DA}" dt="2023-10-06T06:26:32.830" v="18531" actId="1076"/>
          <ac:picMkLst>
            <pc:docMk/>
            <pc:sldMk cId="2553696419" sldId="279"/>
            <ac:picMk id="6" creationId="{15008C5A-E2DC-D87B-16EA-8D1154B261F6}"/>
          </ac:picMkLst>
        </pc:picChg>
        <pc:picChg chg="del">
          <ac:chgData name="隆晃 野村" userId="e90595efdf124adf" providerId="LiveId" clId="{32A7063F-14D3-4CC9-B3FF-9CD78FB0A0DA}" dt="2023-10-05T13:58:39.152" v="14867" actId="478"/>
          <ac:picMkLst>
            <pc:docMk/>
            <pc:sldMk cId="2553696419" sldId="279"/>
            <ac:picMk id="33" creationId="{0BF56C19-B01D-FBAC-7035-2680E4500DDA}"/>
          </ac:picMkLst>
        </pc:picChg>
        <pc:picChg chg="del">
          <ac:chgData name="隆晃 野村" userId="e90595efdf124adf" providerId="LiveId" clId="{32A7063F-14D3-4CC9-B3FF-9CD78FB0A0DA}" dt="2023-10-05T13:58:23.587" v="14861" actId="478"/>
          <ac:picMkLst>
            <pc:docMk/>
            <pc:sldMk cId="2553696419" sldId="279"/>
            <ac:picMk id="36" creationId="{FE77A304-6BD7-7CEE-46CB-ECE2965BB1CC}"/>
          </ac:picMkLst>
        </pc:picChg>
        <pc:picChg chg="del">
          <ac:chgData name="隆晃 野村" userId="e90595efdf124adf" providerId="LiveId" clId="{32A7063F-14D3-4CC9-B3FF-9CD78FB0A0DA}" dt="2023-10-05T13:58:39.152" v="14867" actId="478"/>
          <ac:picMkLst>
            <pc:docMk/>
            <pc:sldMk cId="2553696419" sldId="279"/>
            <ac:picMk id="45" creationId="{FF0B6323-B709-B497-1CD7-1929CF0A5F71}"/>
          </ac:picMkLst>
        </pc:picChg>
      </pc:sldChg>
      <pc:sldChg chg="addSp delSp modSp add mod">
        <pc:chgData name="隆晃 野村" userId="e90595efdf124adf" providerId="LiveId" clId="{32A7063F-14D3-4CC9-B3FF-9CD78FB0A0DA}" dt="2023-10-16T08:11:48.878" v="27377" actId="478"/>
        <pc:sldMkLst>
          <pc:docMk/>
          <pc:sldMk cId="1626784353" sldId="280"/>
        </pc:sldMkLst>
        <pc:spChg chg="mod">
          <ac:chgData name="隆晃 野村" userId="e90595efdf124adf" providerId="LiveId" clId="{32A7063F-14D3-4CC9-B3FF-9CD78FB0A0DA}" dt="2023-10-06T07:27:25.486" v="19786" actId="14100"/>
          <ac:spMkLst>
            <pc:docMk/>
            <pc:sldMk cId="1626784353" sldId="280"/>
            <ac:spMk id="2" creationId="{6DA953E6-AF27-DA5E-F11D-BFB601DEE6A7}"/>
          </ac:spMkLst>
        </pc:spChg>
        <pc:spChg chg="mod">
          <ac:chgData name="隆晃 野村" userId="e90595efdf124adf" providerId="LiveId" clId="{32A7063F-14D3-4CC9-B3FF-9CD78FB0A0DA}" dt="2023-10-06T07:27:25.486" v="19786" actId="14100"/>
          <ac:spMkLst>
            <pc:docMk/>
            <pc:sldMk cId="1626784353" sldId="280"/>
            <ac:spMk id="3" creationId="{447F04B5-005E-C1D1-3EDB-B7852A20F771}"/>
          </ac:spMkLst>
        </pc:spChg>
        <pc:spChg chg="mod">
          <ac:chgData name="隆晃 野村" userId="e90595efdf124adf" providerId="LiveId" clId="{32A7063F-14D3-4CC9-B3FF-9CD78FB0A0DA}" dt="2023-10-06T15:13:04.240" v="25847" actId="1076"/>
          <ac:spMkLst>
            <pc:docMk/>
            <pc:sldMk cId="1626784353" sldId="280"/>
            <ac:spMk id="4" creationId="{5C27FE27-A3CA-51CB-27AD-FCC7BC802121}"/>
          </ac:spMkLst>
        </pc:spChg>
        <pc:spChg chg="del">
          <ac:chgData name="隆晃 野村" userId="e90595efdf124adf" providerId="LiveId" clId="{32A7063F-14D3-4CC9-B3FF-9CD78FB0A0DA}" dt="2023-10-05T14:04:03.016" v="15032" actId="478"/>
          <ac:spMkLst>
            <pc:docMk/>
            <pc:sldMk cId="1626784353" sldId="280"/>
            <ac:spMk id="5" creationId="{0498E1C3-0F7A-6484-AC27-019643760DC4}"/>
          </ac:spMkLst>
        </pc:spChg>
        <pc:spChg chg="add del">
          <ac:chgData name="隆晃 野村" userId="e90595efdf124adf" providerId="LiveId" clId="{32A7063F-14D3-4CC9-B3FF-9CD78FB0A0DA}" dt="2023-10-06T07:26:18.467" v="19727" actId="22"/>
          <ac:spMkLst>
            <pc:docMk/>
            <pc:sldMk cId="1626784353" sldId="280"/>
            <ac:spMk id="6" creationId="{434EC526-BF3F-57A0-62CD-58EF794F69F6}"/>
          </ac:spMkLst>
        </pc:spChg>
        <pc:spChg chg="mod">
          <ac:chgData name="隆晃 野村" userId="e90595efdf124adf" providerId="LiveId" clId="{32A7063F-14D3-4CC9-B3FF-9CD78FB0A0DA}" dt="2023-10-06T07:27:25.486" v="19786" actId="14100"/>
          <ac:spMkLst>
            <pc:docMk/>
            <pc:sldMk cId="1626784353" sldId="280"/>
            <ac:spMk id="8" creationId="{EDB4298B-514D-4087-BFCF-5E0B7C9A9979}"/>
          </ac:spMkLst>
        </pc:spChg>
        <pc:spChg chg="add mod">
          <ac:chgData name="隆晃 野村" userId="e90595efdf124adf" providerId="LiveId" clId="{32A7063F-14D3-4CC9-B3FF-9CD78FB0A0DA}" dt="2023-10-06T07:27:25.486" v="19786" actId="14100"/>
          <ac:spMkLst>
            <pc:docMk/>
            <pc:sldMk cId="1626784353" sldId="280"/>
            <ac:spMk id="9" creationId="{C44EE89F-9BD0-F5B7-E64D-A53ABA9F3B18}"/>
          </ac:spMkLst>
        </pc:spChg>
        <pc:spChg chg="del">
          <ac:chgData name="隆晃 野村" userId="e90595efdf124adf" providerId="LiveId" clId="{32A7063F-14D3-4CC9-B3FF-9CD78FB0A0DA}" dt="2023-10-05T14:04:03.016" v="15032" actId="478"/>
          <ac:spMkLst>
            <pc:docMk/>
            <pc:sldMk cId="1626784353" sldId="280"/>
            <ac:spMk id="32" creationId="{1455B91F-2BDC-91B3-1974-7DC061675B0D}"/>
          </ac:spMkLst>
        </pc:spChg>
        <pc:spChg chg="add del mod">
          <ac:chgData name="隆晃 野村" userId="e90595efdf124adf" providerId="LiveId" clId="{32A7063F-14D3-4CC9-B3FF-9CD78FB0A0DA}" dt="2023-10-16T08:11:48.878" v="27377" actId="478"/>
          <ac:spMkLst>
            <pc:docMk/>
            <pc:sldMk cId="1626784353" sldId="280"/>
            <ac:spMk id="32" creationId="{FA2A0EFA-86A1-5F24-2E2D-EBD7469792D1}"/>
          </ac:spMkLst>
        </pc:spChg>
        <pc:spChg chg="del">
          <ac:chgData name="隆晃 野村" userId="e90595efdf124adf" providerId="LiveId" clId="{32A7063F-14D3-4CC9-B3FF-9CD78FB0A0DA}" dt="2023-10-05T14:04:03.016" v="15032" actId="478"/>
          <ac:spMkLst>
            <pc:docMk/>
            <pc:sldMk cId="1626784353" sldId="280"/>
            <ac:spMk id="38" creationId="{730860B5-F051-D95D-AAC9-FF348F544173}"/>
          </ac:spMkLst>
        </pc:spChg>
        <pc:spChg chg="del">
          <ac:chgData name="隆晃 野村" userId="e90595efdf124adf" providerId="LiveId" clId="{32A7063F-14D3-4CC9-B3FF-9CD78FB0A0DA}" dt="2023-10-05T14:04:03.016" v="15032" actId="478"/>
          <ac:spMkLst>
            <pc:docMk/>
            <pc:sldMk cId="1626784353" sldId="280"/>
            <ac:spMk id="40" creationId="{5CD2CD0A-8F62-F926-CFA8-AD810F14B441}"/>
          </ac:spMkLst>
        </pc:spChg>
        <pc:spChg chg="del mod">
          <ac:chgData name="隆晃 野村" userId="e90595efdf124adf" providerId="LiveId" clId="{32A7063F-14D3-4CC9-B3FF-9CD78FB0A0DA}" dt="2023-10-06T07:26:09.954" v="19725"/>
          <ac:spMkLst>
            <pc:docMk/>
            <pc:sldMk cId="1626784353" sldId="280"/>
            <ac:spMk id="41" creationId="{A1C510F4-3E37-1A52-3A8A-BFC77F741823}"/>
          </ac:spMkLst>
        </pc:spChg>
        <pc:spChg chg="del">
          <ac:chgData name="隆晃 野村" userId="e90595efdf124adf" providerId="LiveId" clId="{32A7063F-14D3-4CC9-B3FF-9CD78FB0A0DA}" dt="2023-10-05T14:04:05.990" v="15033" actId="478"/>
          <ac:spMkLst>
            <pc:docMk/>
            <pc:sldMk cId="1626784353" sldId="280"/>
            <ac:spMk id="46" creationId="{32CEEE56-E23B-ECC0-0CCE-8F9D8BD01E21}"/>
          </ac:spMkLst>
        </pc:spChg>
        <pc:grpChg chg="mod">
          <ac:chgData name="隆晃 野村" userId="e90595efdf124adf" providerId="LiveId" clId="{32A7063F-14D3-4CC9-B3FF-9CD78FB0A0DA}" dt="2023-10-06T07:27:25.486" v="19786" actId="14100"/>
          <ac:grpSpMkLst>
            <pc:docMk/>
            <pc:sldMk cId="1626784353" sldId="280"/>
            <ac:grpSpMk id="10" creationId="{04250D78-05C1-41CC-8744-FF361296252F}"/>
          </ac:grpSpMkLst>
        </pc:grpChg>
        <pc:picChg chg="del">
          <ac:chgData name="隆晃 野村" userId="e90595efdf124adf" providerId="LiveId" clId="{32A7063F-14D3-4CC9-B3FF-9CD78FB0A0DA}" dt="2023-10-05T14:03:59.870" v="15031" actId="478"/>
          <ac:picMkLst>
            <pc:docMk/>
            <pc:sldMk cId="1626784353" sldId="280"/>
            <ac:picMk id="6" creationId="{15008C5A-E2DC-D87B-16EA-8D1154B261F6}"/>
          </ac:picMkLst>
        </pc:picChg>
      </pc:sldChg>
      <pc:sldChg chg="addSp delSp modSp add mod ord">
        <pc:chgData name="隆晃 野村" userId="e90595efdf124adf" providerId="LiveId" clId="{32A7063F-14D3-4CC9-B3FF-9CD78FB0A0DA}" dt="2023-10-16T08:07:08.535" v="27327" actId="20577"/>
        <pc:sldMkLst>
          <pc:docMk/>
          <pc:sldMk cId="3233266593" sldId="281"/>
        </pc:sldMkLst>
        <pc:spChg chg="add mod">
          <ac:chgData name="隆晃 野村" userId="e90595efdf124adf" providerId="LiveId" clId="{32A7063F-14D3-4CC9-B3FF-9CD78FB0A0DA}" dt="2023-10-05T14:06:33.040" v="15057" actId="14100"/>
          <ac:spMkLst>
            <pc:docMk/>
            <pc:sldMk cId="3233266593" sldId="281"/>
            <ac:spMk id="5" creationId="{6FF0A3E5-F095-2FB7-C2E6-96CE14B1D280}"/>
          </ac:spMkLst>
        </pc:spChg>
        <pc:spChg chg="add del">
          <ac:chgData name="隆晃 野村" userId="e90595efdf124adf" providerId="LiveId" clId="{32A7063F-14D3-4CC9-B3FF-9CD78FB0A0DA}" dt="2023-10-05T14:07:34.633" v="15105" actId="478"/>
          <ac:spMkLst>
            <pc:docMk/>
            <pc:sldMk cId="3233266593" sldId="281"/>
            <ac:spMk id="6" creationId="{0D3E5F49-C3F3-0C03-73A1-97377C12A883}"/>
          </ac:spMkLst>
        </pc:spChg>
        <pc:spChg chg="del">
          <ac:chgData name="隆晃 野村" userId="e90595efdf124adf" providerId="LiveId" clId="{32A7063F-14D3-4CC9-B3FF-9CD78FB0A0DA}" dt="2023-10-05T14:09:29.705" v="15128" actId="478"/>
          <ac:spMkLst>
            <pc:docMk/>
            <pc:sldMk cId="3233266593" sldId="281"/>
            <ac:spMk id="7" creationId="{D4FF3FD1-3FBD-5A84-69A2-94130E4B6E30}"/>
          </ac:spMkLst>
        </pc:spChg>
        <pc:spChg chg="add mod">
          <ac:chgData name="隆晃 野村" userId="e90595efdf124adf" providerId="LiveId" clId="{32A7063F-14D3-4CC9-B3FF-9CD78FB0A0DA}" dt="2023-10-05T14:08:18.785" v="15112" actId="14100"/>
          <ac:spMkLst>
            <pc:docMk/>
            <pc:sldMk cId="3233266593" sldId="281"/>
            <ac:spMk id="9" creationId="{E6FFFE86-D380-5EDA-B2CA-1F863561AE24}"/>
          </ac:spMkLst>
        </pc:spChg>
        <pc:spChg chg="add mod">
          <ac:chgData name="隆晃 野村" userId="e90595efdf124adf" providerId="LiveId" clId="{32A7063F-14D3-4CC9-B3FF-9CD78FB0A0DA}" dt="2023-10-05T14:10:14.933" v="15137" actId="14100"/>
          <ac:spMkLst>
            <pc:docMk/>
            <pc:sldMk cId="3233266593" sldId="281"/>
            <ac:spMk id="33" creationId="{C13E1504-2CAF-1228-7B08-5F9A7056E684}"/>
          </ac:spMkLst>
        </pc:spChg>
        <pc:spChg chg="add mod">
          <ac:chgData name="隆晃 野村" userId="e90595efdf124adf" providerId="LiveId" clId="{32A7063F-14D3-4CC9-B3FF-9CD78FB0A0DA}" dt="2023-10-06T06:27:53.443" v="18550" actId="20577"/>
          <ac:spMkLst>
            <pc:docMk/>
            <pc:sldMk cId="3233266593" sldId="281"/>
            <ac:spMk id="34" creationId="{FF641B24-A781-201E-B2F6-9EA7A6C05B3F}"/>
          </ac:spMkLst>
        </pc:spChg>
        <pc:spChg chg="add mod">
          <ac:chgData name="隆晃 野村" userId="e90595efdf124adf" providerId="LiveId" clId="{32A7063F-14D3-4CC9-B3FF-9CD78FB0A0DA}" dt="2023-10-05T14:11:20.289" v="15165" actId="14100"/>
          <ac:spMkLst>
            <pc:docMk/>
            <pc:sldMk cId="3233266593" sldId="281"/>
            <ac:spMk id="35" creationId="{E5A86DB5-BFF3-7C7B-59E1-110F14F5E235}"/>
          </ac:spMkLst>
        </pc:spChg>
        <pc:spChg chg="add mod">
          <ac:chgData name="隆晃 野村" userId="e90595efdf124adf" providerId="LiveId" clId="{32A7063F-14D3-4CC9-B3FF-9CD78FB0A0DA}" dt="2023-10-05T14:13:34.500" v="15176" actId="20577"/>
          <ac:spMkLst>
            <pc:docMk/>
            <pc:sldMk cId="3233266593" sldId="281"/>
            <ac:spMk id="36" creationId="{A949DDB4-A27F-B5D0-BA97-6DCF17B96BCE}"/>
          </ac:spMkLst>
        </pc:spChg>
        <pc:spChg chg="add mod">
          <ac:chgData name="隆晃 野村" userId="e90595efdf124adf" providerId="LiveId" clId="{32A7063F-14D3-4CC9-B3FF-9CD78FB0A0DA}" dt="2023-10-05T14:13:45.372" v="15180" actId="14100"/>
          <ac:spMkLst>
            <pc:docMk/>
            <pc:sldMk cId="3233266593" sldId="281"/>
            <ac:spMk id="38" creationId="{341A8983-FB42-3780-2D2D-1082984E5BB3}"/>
          </ac:spMkLst>
        </pc:spChg>
        <pc:spChg chg="del mod">
          <ac:chgData name="隆晃 野村" userId="e90595efdf124adf" providerId="LiveId" clId="{32A7063F-14D3-4CC9-B3FF-9CD78FB0A0DA}" dt="2023-10-05T14:22:06.317" v="15472" actId="478"/>
          <ac:spMkLst>
            <pc:docMk/>
            <pc:sldMk cId="3233266593" sldId="281"/>
            <ac:spMk id="40" creationId="{F22F03AF-80C3-0E57-3AF6-D90871168AF9}"/>
          </ac:spMkLst>
        </pc:spChg>
        <pc:spChg chg="del mod">
          <ac:chgData name="隆晃 野村" userId="e90595efdf124adf" providerId="LiveId" clId="{32A7063F-14D3-4CC9-B3FF-9CD78FB0A0DA}" dt="2023-10-05T14:04:23.708" v="15041"/>
          <ac:spMkLst>
            <pc:docMk/>
            <pc:sldMk cId="3233266593" sldId="281"/>
            <ac:spMk id="41" creationId="{75420828-ACA2-44D2-1DA0-EF4528D7B67D}"/>
          </ac:spMkLst>
        </pc:spChg>
        <pc:spChg chg="del mod">
          <ac:chgData name="隆晃 野村" userId="e90595efdf124adf" providerId="LiveId" clId="{32A7063F-14D3-4CC9-B3FF-9CD78FB0A0DA}" dt="2023-10-05T14:04:30.902" v="15047"/>
          <ac:spMkLst>
            <pc:docMk/>
            <pc:sldMk cId="3233266593" sldId="281"/>
            <ac:spMk id="42" creationId="{94BEAB0A-8C4E-780F-6DF5-ECF595EA2FEA}"/>
          </ac:spMkLst>
        </pc:spChg>
        <pc:spChg chg="del">
          <ac:chgData name="隆晃 野村" userId="e90595efdf124adf" providerId="LiveId" clId="{32A7063F-14D3-4CC9-B3FF-9CD78FB0A0DA}" dt="2023-10-05T14:04:26.889" v="15043" actId="478"/>
          <ac:spMkLst>
            <pc:docMk/>
            <pc:sldMk cId="3233266593" sldId="281"/>
            <ac:spMk id="43" creationId="{328DACAD-F638-F4C4-D6EA-8B72CFD053EA}"/>
          </ac:spMkLst>
        </pc:spChg>
        <pc:spChg chg="mod">
          <ac:chgData name="隆晃 野村" userId="e90595efdf124adf" providerId="LiveId" clId="{32A7063F-14D3-4CC9-B3FF-9CD78FB0A0DA}" dt="2023-10-16T08:07:08.535" v="27327" actId="20577"/>
          <ac:spMkLst>
            <pc:docMk/>
            <pc:sldMk cId="3233266593" sldId="281"/>
            <ac:spMk id="44" creationId="{D95BFE20-3FD4-F4AC-DC35-CEE1647C24CB}"/>
          </ac:spMkLst>
        </pc:spChg>
        <pc:spChg chg="add mod">
          <ac:chgData name="隆晃 野村" userId="e90595efdf124adf" providerId="LiveId" clId="{32A7063F-14D3-4CC9-B3FF-9CD78FB0A0DA}" dt="2023-10-07T01:44:09.308" v="26209" actId="1076"/>
          <ac:spMkLst>
            <pc:docMk/>
            <pc:sldMk cId="3233266593" sldId="281"/>
            <ac:spMk id="45" creationId="{747B693A-708F-13B8-058C-5584F5E9C56F}"/>
          </ac:spMkLst>
        </pc:spChg>
        <pc:spChg chg="add del mod">
          <ac:chgData name="隆晃 野村" userId="e90595efdf124adf" providerId="LiveId" clId="{32A7063F-14D3-4CC9-B3FF-9CD78FB0A0DA}" dt="2023-10-05T14:56:56.009" v="16247"/>
          <ac:spMkLst>
            <pc:docMk/>
            <pc:sldMk cId="3233266593" sldId="281"/>
            <ac:spMk id="46" creationId="{D9B411C0-A1D1-BC50-A512-F9124FD3823A}"/>
          </ac:spMkLst>
        </pc:spChg>
        <pc:picChg chg="add mod">
          <ac:chgData name="隆晃 野村" userId="e90595efdf124adf" providerId="LiveId" clId="{32A7063F-14D3-4CC9-B3FF-9CD78FB0A0DA}" dt="2023-10-05T14:52:34.107" v="16186" actId="1076"/>
          <ac:picMkLst>
            <pc:docMk/>
            <pc:sldMk cId="3233266593" sldId="281"/>
            <ac:picMk id="7" creationId="{A00737D6-625B-111E-4DC0-76B0F8C81F1C}"/>
          </ac:picMkLst>
        </pc:picChg>
        <pc:picChg chg="mod">
          <ac:chgData name="隆晃 野村" userId="e90595efdf124adf" providerId="LiveId" clId="{32A7063F-14D3-4CC9-B3FF-9CD78FB0A0DA}" dt="2023-10-05T14:56:41.957" v="16244" actId="1076"/>
          <ac:picMkLst>
            <pc:docMk/>
            <pc:sldMk cId="3233266593" sldId="281"/>
            <ac:picMk id="32" creationId="{98741250-56CF-F243-1A66-677E3F9CA1F3}"/>
          </ac:picMkLst>
        </pc:picChg>
        <pc:picChg chg="del">
          <ac:chgData name="隆晃 野村" userId="e90595efdf124adf" providerId="LiveId" clId="{32A7063F-14D3-4CC9-B3FF-9CD78FB0A0DA}" dt="2023-10-05T14:04:18.920" v="15036" actId="478"/>
          <ac:picMkLst>
            <pc:docMk/>
            <pc:sldMk cId="3233266593" sldId="281"/>
            <ac:picMk id="34" creationId="{5A5EC0E2-4D01-6DE9-EC47-2A0AFE721066}"/>
          </ac:picMkLst>
        </pc:picChg>
        <pc:picChg chg="del">
          <ac:chgData name="隆晃 野村" userId="e90595efdf124adf" providerId="LiveId" clId="{32A7063F-14D3-4CC9-B3FF-9CD78FB0A0DA}" dt="2023-10-05T14:04:25.554" v="15042" actId="478"/>
          <ac:picMkLst>
            <pc:docMk/>
            <pc:sldMk cId="3233266593" sldId="281"/>
            <ac:picMk id="37" creationId="{9BCDF118-BB76-85EE-95FF-8FB53A3C7C2A}"/>
          </ac:picMkLst>
        </pc:picChg>
        <pc:picChg chg="del">
          <ac:chgData name="隆晃 野村" userId="e90595efdf124adf" providerId="LiveId" clId="{32A7063F-14D3-4CC9-B3FF-9CD78FB0A0DA}" dt="2023-10-05T14:04:23.708" v="15039" actId="478"/>
          <ac:picMkLst>
            <pc:docMk/>
            <pc:sldMk cId="3233266593" sldId="281"/>
            <ac:picMk id="39" creationId="{C837EE91-9CD1-1B39-F28B-81699BAB9A3B}"/>
          </ac:picMkLst>
        </pc:picChg>
      </pc:sldChg>
      <pc:sldChg chg="addSp delSp modSp add mod ord">
        <pc:chgData name="隆晃 野村" userId="e90595efdf124adf" providerId="LiveId" clId="{32A7063F-14D3-4CC9-B3FF-9CD78FB0A0DA}" dt="2023-10-06T15:20:55.656" v="25969"/>
        <pc:sldMkLst>
          <pc:docMk/>
          <pc:sldMk cId="1629746182" sldId="282"/>
        </pc:sldMkLst>
        <pc:spChg chg="mod">
          <ac:chgData name="隆晃 野村" userId="e90595efdf124adf" providerId="LiveId" clId="{32A7063F-14D3-4CC9-B3FF-9CD78FB0A0DA}" dt="2023-10-06T07:41:34.319" v="20968" actId="6549"/>
          <ac:spMkLst>
            <pc:docMk/>
            <pc:sldMk cId="1629746182" sldId="282"/>
            <ac:spMk id="2" creationId="{6DA953E6-AF27-DA5E-F11D-BFB601DEE6A7}"/>
          </ac:spMkLst>
        </pc:spChg>
        <pc:spChg chg="mod">
          <ac:chgData name="隆晃 野村" userId="e90595efdf124adf" providerId="LiveId" clId="{32A7063F-14D3-4CC9-B3FF-9CD78FB0A0DA}" dt="2023-10-06T09:55:20.512" v="24824" actId="20577"/>
          <ac:spMkLst>
            <pc:docMk/>
            <pc:sldMk cId="1629746182" sldId="282"/>
            <ac:spMk id="4" creationId="{5C27FE27-A3CA-51CB-27AD-FCC7BC802121}"/>
          </ac:spMkLst>
        </pc:spChg>
        <pc:spChg chg="mod">
          <ac:chgData name="隆晃 野村" userId="e90595efdf124adf" providerId="LiveId" clId="{32A7063F-14D3-4CC9-B3FF-9CD78FB0A0DA}" dt="2023-10-06T06:47:37.573" v="19110" actId="1076"/>
          <ac:spMkLst>
            <pc:docMk/>
            <pc:sldMk cId="1629746182" sldId="282"/>
            <ac:spMk id="5" creationId="{67C95B6C-398B-6360-CB02-51852067B808}"/>
          </ac:spMkLst>
        </pc:spChg>
        <pc:spChg chg="del mod">
          <ac:chgData name="隆晃 野村" userId="e90595efdf124adf" providerId="LiveId" clId="{32A7063F-14D3-4CC9-B3FF-9CD78FB0A0DA}" dt="2023-10-06T06:46:44.338" v="19104"/>
          <ac:spMkLst>
            <pc:docMk/>
            <pc:sldMk cId="1629746182" sldId="282"/>
            <ac:spMk id="9" creationId="{6CD6D6F8-3FC0-5D01-A886-D72A28ADD22C}"/>
          </ac:spMkLst>
        </pc:spChg>
        <pc:spChg chg="mod">
          <ac:chgData name="隆晃 野村" userId="e90595efdf124adf" providerId="LiveId" clId="{32A7063F-14D3-4CC9-B3FF-9CD78FB0A0DA}" dt="2023-10-06T06:47:29.019" v="19109" actId="1076"/>
          <ac:spMkLst>
            <pc:docMk/>
            <pc:sldMk cId="1629746182" sldId="282"/>
            <ac:spMk id="36" creationId="{41C95C95-FC71-2B91-04BB-6F9C28243FEF}"/>
          </ac:spMkLst>
        </pc:spChg>
        <pc:spChg chg="add mod">
          <ac:chgData name="隆晃 野村" userId="e90595efdf124adf" providerId="LiveId" clId="{32A7063F-14D3-4CC9-B3FF-9CD78FB0A0DA}" dt="2023-10-06T15:20:55.656" v="25969"/>
          <ac:spMkLst>
            <pc:docMk/>
            <pc:sldMk cId="1629746182" sldId="282"/>
            <ac:spMk id="38" creationId="{39E43D0F-D0F4-93F8-A1FE-5274F40D1047}"/>
          </ac:spMkLst>
        </pc:spChg>
        <pc:picChg chg="add mod">
          <ac:chgData name="隆晃 野村" userId="e90595efdf124adf" providerId="LiveId" clId="{32A7063F-14D3-4CC9-B3FF-9CD78FB0A0DA}" dt="2023-10-06T06:49:24.859" v="19112" actId="1076"/>
          <ac:picMkLst>
            <pc:docMk/>
            <pc:sldMk cId="1629746182" sldId="282"/>
            <ac:picMk id="37" creationId="{91363620-9E78-7B1F-2B6D-16C8EB6FFB34}"/>
          </ac:picMkLst>
        </pc:picChg>
      </pc:sldChg>
      <pc:sldChg chg="add del">
        <pc:chgData name="隆晃 野村" userId="e90595efdf124adf" providerId="LiveId" clId="{32A7063F-14D3-4CC9-B3FF-9CD78FB0A0DA}" dt="2023-10-06T07:34:57.278" v="20634" actId="47"/>
        <pc:sldMkLst>
          <pc:docMk/>
          <pc:sldMk cId="1292466853" sldId="283"/>
        </pc:sldMkLst>
      </pc:sldChg>
      <pc:sldChg chg="add del">
        <pc:chgData name="隆晃 野村" userId="e90595efdf124adf" providerId="LiveId" clId="{32A7063F-14D3-4CC9-B3FF-9CD78FB0A0DA}" dt="2023-10-06T07:34:41.217" v="20633" actId="47"/>
        <pc:sldMkLst>
          <pc:docMk/>
          <pc:sldMk cId="407512707" sldId="284"/>
        </pc:sldMkLst>
      </pc:sldChg>
      <pc:sldChg chg="modSp add mod ord">
        <pc:chgData name="隆晃 野村" userId="e90595efdf124adf" providerId="LiveId" clId="{32A7063F-14D3-4CC9-B3FF-9CD78FB0A0DA}" dt="2023-10-16T08:05:31.773" v="27258" actId="20577"/>
        <pc:sldMkLst>
          <pc:docMk/>
          <pc:sldMk cId="4172537211" sldId="285"/>
        </pc:sldMkLst>
        <pc:spChg chg="mod">
          <ac:chgData name="隆晃 野村" userId="e90595efdf124adf" providerId="LiveId" clId="{32A7063F-14D3-4CC9-B3FF-9CD78FB0A0DA}" dt="2023-10-06T09:55:30.107" v="24830" actId="20577"/>
          <ac:spMkLst>
            <pc:docMk/>
            <pc:sldMk cId="4172537211" sldId="285"/>
            <ac:spMk id="4" creationId="{5C27FE27-A3CA-51CB-27AD-FCC7BC802121}"/>
          </ac:spMkLst>
        </pc:spChg>
        <pc:spChg chg="mod">
          <ac:chgData name="隆晃 野村" userId="e90595efdf124adf" providerId="LiveId" clId="{32A7063F-14D3-4CC9-B3FF-9CD78FB0A0DA}" dt="2023-10-16T08:05:31.773" v="27258" actId="20577"/>
          <ac:spMkLst>
            <pc:docMk/>
            <pc:sldMk cId="4172537211" sldId="285"/>
            <ac:spMk id="5" creationId="{67C95B6C-398B-6360-CB02-51852067B808}"/>
          </ac:spMkLst>
        </pc:spChg>
        <pc:spChg chg="mod">
          <ac:chgData name="隆晃 野村" userId="e90595efdf124adf" providerId="LiveId" clId="{32A7063F-14D3-4CC9-B3FF-9CD78FB0A0DA}" dt="2023-10-16T08:05:07.519" v="27202" actId="20577"/>
          <ac:spMkLst>
            <pc:docMk/>
            <pc:sldMk cId="4172537211" sldId="285"/>
            <ac:spMk id="9" creationId="{6CD6D6F8-3FC0-5D01-A886-D72A28ADD22C}"/>
          </ac:spMkLst>
        </pc:spChg>
      </pc:sldChg>
      <pc:sldChg chg="modSp new del mod">
        <pc:chgData name="隆晃 野村" userId="e90595efdf124adf" providerId="LiveId" clId="{32A7063F-14D3-4CC9-B3FF-9CD78FB0A0DA}" dt="2023-10-06T09:57:00.228" v="24832" actId="47"/>
        <pc:sldMkLst>
          <pc:docMk/>
          <pc:sldMk cId="725190325" sldId="286"/>
        </pc:sldMkLst>
        <pc:spChg chg="mod">
          <ac:chgData name="隆晃 野村" userId="e90595efdf124adf" providerId="LiveId" clId="{32A7063F-14D3-4CC9-B3FF-9CD78FB0A0DA}" dt="2023-10-06T08:09:10.777" v="21134"/>
          <ac:spMkLst>
            <pc:docMk/>
            <pc:sldMk cId="725190325" sldId="286"/>
            <ac:spMk id="2" creationId="{E36566E3-80D0-438C-8B69-C73A6926EEA1}"/>
          </ac:spMkLst>
        </pc:spChg>
        <pc:spChg chg="mod">
          <ac:chgData name="隆晃 野村" userId="e90595efdf124adf" providerId="LiveId" clId="{32A7063F-14D3-4CC9-B3FF-9CD78FB0A0DA}" dt="2023-10-06T08:10:03.751" v="21304" actId="20577"/>
          <ac:spMkLst>
            <pc:docMk/>
            <pc:sldMk cId="725190325" sldId="286"/>
            <ac:spMk id="3" creationId="{3AFEAE1B-77B2-DF9A-3950-9938B3D9B739}"/>
          </ac:spMkLst>
        </pc:spChg>
      </pc:sldChg>
      <pc:sldChg chg="addSp delSp modSp new mod modClrScheme chgLayout">
        <pc:chgData name="隆晃 野村" userId="e90595efdf124adf" providerId="LiveId" clId="{32A7063F-14D3-4CC9-B3FF-9CD78FB0A0DA}" dt="2023-10-06T08:10:32.081" v="21341"/>
        <pc:sldMkLst>
          <pc:docMk/>
          <pc:sldMk cId="453685359" sldId="287"/>
        </pc:sldMkLst>
        <pc:spChg chg="del mod ord">
          <ac:chgData name="隆晃 野村" userId="e90595efdf124adf" providerId="LiveId" clId="{32A7063F-14D3-4CC9-B3FF-9CD78FB0A0DA}" dt="2023-10-06T08:10:21.590" v="21306" actId="700"/>
          <ac:spMkLst>
            <pc:docMk/>
            <pc:sldMk cId="453685359" sldId="287"/>
            <ac:spMk id="2" creationId="{6A3A62A4-5C3A-4C16-AC68-9113E26BD13B}"/>
          </ac:spMkLst>
        </pc:spChg>
        <pc:spChg chg="del mod ord">
          <ac:chgData name="隆晃 野村" userId="e90595efdf124adf" providerId="LiveId" clId="{32A7063F-14D3-4CC9-B3FF-9CD78FB0A0DA}" dt="2023-10-06T08:10:21.590" v="21306" actId="700"/>
          <ac:spMkLst>
            <pc:docMk/>
            <pc:sldMk cId="453685359" sldId="287"/>
            <ac:spMk id="3" creationId="{68F3E532-78C4-880A-311E-F4D1DB9F1474}"/>
          </ac:spMkLst>
        </pc:spChg>
        <pc:spChg chg="mod ord">
          <ac:chgData name="隆晃 野村" userId="e90595efdf124adf" providerId="LiveId" clId="{32A7063F-14D3-4CC9-B3FF-9CD78FB0A0DA}" dt="2023-10-06T08:10:21.590" v="21306" actId="700"/>
          <ac:spMkLst>
            <pc:docMk/>
            <pc:sldMk cId="453685359" sldId="287"/>
            <ac:spMk id="4" creationId="{1F1771D9-3BC6-273B-938F-2AD0DDA308BA}"/>
          </ac:spMkLst>
        </pc:spChg>
        <pc:spChg chg="mod ord">
          <ac:chgData name="隆晃 野村" userId="e90595efdf124adf" providerId="LiveId" clId="{32A7063F-14D3-4CC9-B3FF-9CD78FB0A0DA}" dt="2023-10-06T08:10:21.590" v="21306" actId="700"/>
          <ac:spMkLst>
            <pc:docMk/>
            <pc:sldMk cId="453685359" sldId="287"/>
            <ac:spMk id="5" creationId="{CE5FE4F5-B4D0-DDF3-2E62-73887253F950}"/>
          </ac:spMkLst>
        </pc:spChg>
        <pc:spChg chg="add mod ord">
          <ac:chgData name="隆晃 野村" userId="e90595efdf124adf" providerId="LiveId" clId="{32A7063F-14D3-4CC9-B3FF-9CD78FB0A0DA}" dt="2023-10-06T08:10:26.256" v="21320"/>
          <ac:spMkLst>
            <pc:docMk/>
            <pc:sldMk cId="453685359" sldId="287"/>
            <ac:spMk id="6" creationId="{84A42C3E-B0DA-8BBF-D023-49E1959FD6FE}"/>
          </ac:spMkLst>
        </pc:spChg>
        <pc:spChg chg="add mod ord">
          <ac:chgData name="隆晃 野村" userId="e90595efdf124adf" providerId="LiveId" clId="{32A7063F-14D3-4CC9-B3FF-9CD78FB0A0DA}" dt="2023-10-06T08:10:32.081" v="21341"/>
          <ac:spMkLst>
            <pc:docMk/>
            <pc:sldMk cId="453685359" sldId="287"/>
            <ac:spMk id="7" creationId="{715A0D03-DC19-37A8-EF93-EE32409165DD}"/>
          </ac:spMkLst>
        </pc:spChg>
      </pc:sldChg>
      <pc:sldChg chg="modSp new mod modTransition">
        <pc:chgData name="隆晃 野村" userId="e90595efdf124adf" providerId="LiveId" clId="{32A7063F-14D3-4CC9-B3FF-9CD78FB0A0DA}" dt="2023-10-16T07:49:25.806" v="27153"/>
        <pc:sldMkLst>
          <pc:docMk/>
          <pc:sldMk cId="1480737913" sldId="288"/>
        </pc:sldMkLst>
        <pc:spChg chg="mod">
          <ac:chgData name="隆晃 野村" userId="e90595efdf124adf" providerId="LiveId" clId="{32A7063F-14D3-4CC9-B3FF-9CD78FB0A0DA}" dt="2023-10-06T13:16:10.230" v="24884"/>
          <ac:spMkLst>
            <pc:docMk/>
            <pc:sldMk cId="1480737913" sldId="288"/>
            <ac:spMk id="2" creationId="{4EC81B10-B8C7-6DD4-B98B-16AD6F3A78CE}"/>
          </ac:spMkLst>
        </pc:spChg>
        <pc:spChg chg="mod">
          <ac:chgData name="隆晃 野村" userId="e90595efdf124adf" providerId="LiveId" clId="{32A7063F-14D3-4CC9-B3FF-9CD78FB0A0DA}" dt="2023-10-16T07:49:25.806" v="27153"/>
          <ac:spMkLst>
            <pc:docMk/>
            <pc:sldMk cId="1480737913" sldId="288"/>
            <ac:spMk id="3" creationId="{ACDB5A45-A61A-7849-E422-71FC65B0D030}"/>
          </ac:spMkLst>
        </pc:spChg>
      </pc:sldChg>
      <pc:sldChg chg="modSp add mod ord">
        <pc:chgData name="隆晃 野村" userId="e90595efdf124adf" providerId="LiveId" clId="{32A7063F-14D3-4CC9-B3FF-9CD78FB0A0DA}" dt="2023-10-06T15:24:42.275" v="26208" actId="20577"/>
        <pc:sldMkLst>
          <pc:docMk/>
          <pc:sldMk cId="3233235780" sldId="289"/>
        </pc:sldMkLst>
        <pc:spChg chg="mod">
          <ac:chgData name="隆晃 野村" userId="e90595efdf124adf" providerId="LiveId" clId="{32A7063F-14D3-4CC9-B3FF-9CD78FB0A0DA}" dt="2023-10-06T15:24:42.275" v="26208" actId="20577"/>
          <ac:spMkLst>
            <pc:docMk/>
            <pc:sldMk cId="3233235780" sldId="289"/>
            <ac:spMk id="4" creationId="{5C27FE27-A3CA-51CB-27AD-FCC7BC802121}"/>
          </ac:spMkLst>
        </pc:spChg>
      </pc:sldChg>
    </pc:docChg>
  </pc:docChgLst>
  <pc:docChgLst>
    <pc:chgData name="隆晃 野村" userId="e90595efdf124adf" providerId="LiveId" clId="{856124A8-53EE-4C74-9EE8-7AE73E0D7836}"/>
    <pc:docChg chg="undo redo custSel addSld delSld modSld sldOrd modShowInfo">
      <pc:chgData name="隆晃 野村" userId="e90595efdf124adf" providerId="LiveId" clId="{856124A8-53EE-4C74-9EE8-7AE73E0D7836}" dt="2023-10-27T02:03:28.782" v="12298" actId="478"/>
      <pc:docMkLst>
        <pc:docMk/>
      </pc:docMkLst>
      <pc:sldChg chg="modSp del mod">
        <pc:chgData name="隆晃 野村" userId="e90595efdf124adf" providerId="LiveId" clId="{856124A8-53EE-4C74-9EE8-7AE73E0D7836}" dt="2023-10-17T07:39:40.981" v="3622" actId="47"/>
        <pc:sldMkLst>
          <pc:docMk/>
          <pc:sldMk cId="2003644103" sldId="257"/>
        </pc:sldMkLst>
        <pc:spChg chg="mod">
          <ac:chgData name="隆晃 野村" userId="e90595efdf124adf" providerId="LiveId" clId="{856124A8-53EE-4C74-9EE8-7AE73E0D7836}" dt="2023-10-17T05:34:18.879" v="2814"/>
          <ac:spMkLst>
            <pc:docMk/>
            <pc:sldMk cId="2003644103" sldId="257"/>
            <ac:spMk id="2" creationId="{DFEC6CDB-C4A0-DB43-B022-FBE315F13BB6}"/>
          </ac:spMkLst>
        </pc:spChg>
      </pc:sldChg>
      <pc:sldChg chg="addSp delSp modSp add del mod setBg delDesignElem">
        <pc:chgData name="隆晃 野村" userId="e90595efdf124adf" providerId="LiveId" clId="{856124A8-53EE-4C74-9EE8-7AE73E0D7836}" dt="2023-10-27T01:44:06.258" v="12214" actId="167"/>
        <pc:sldMkLst>
          <pc:docMk/>
          <pc:sldMk cId="3164748142" sldId="258"/>
        </pc:sldMkLst>
        <pc:spChg chg="mod">
          <ac:chgData name="隆晃 野村" userId="e90595efdf124adf" providerId="LiveId" clId="{856124A8-53EE-4C74-9EE8-7AE73E0D7836}" dt="2023-10-27T01:44:01.560" v="12213" actId="1076"/>
          <ac:spMkLst>
            <pc:docMk/>
            <pc:sldMk cId="3164748142" sldId="258"/>
            <ac:spMk id="2" creationId="{5CF6CDF4-33CF-832B-2C57-081A8D7C3A96}"/>
          </ac:spMkLst>
        </pc:spChg>
        <pc:spChg chg="mod">
          <ac:chgData name="隆晃 野村" userId="e90595efdf124adf" providerId="LiveId" clId="{856124A8-53EE-4C74-9EE8-7AE73E0D7836}" dt="2023-10-27T01:44:01.560" v="12213" actId="1076"/>
          <ac:spMkLst>
            <pc:docMk/>
            <pc:sldMk cId="3164748142" sldId="258"/>
            <ac:spMk id="3" creationId="{B15E399C-8355-0363-89A4-D5FE343BC66C}"/>
          </ac:spMkLst>
        </pc:spChg>
        <pc:spChg chg="mod">
          <ac:chgData name="隆晃 野村" userId="e90595efdf124adf" providerId="LiveId" clId="{856124A8-53EE-4C74-9EE8-7AE73E0D7836}" dt="2023-10-27T01:44:01.560" v="12213" actId="1076"/>
          <ac:spMkLst>
            <pc:docMk/>
            <pc:sldMk cId="3164748142" sldId="258"/>
            <ac:spMk id="4" creationId="{824B6F31-7206-94D4-EFC7-0D6C05401B39}"/>
          </ac:spMkLst>
        </pc:spChg>
        <pc:spChg chg="mod">
          <ac:chgData name="隆晃 野村" userId="e90595efdf124adf" providerId="LiveId" clId="{856124A8-53EE-4C74-9EE8-7AE73E0D7836}" dt="2023-10-27T01:44:01.560" v="12213" actId="1076"/>
          <ac:spMkLst>
            <pc:docMk/>
            <pc:sldMk cId="3164748142" sldId="258"/>
            <ac:spMk id="5" creationId="{6401D03D-E674-83E4-4695-1555A91DD908}"/>
          </ac:spMkLst>
        </pc:spChg>
        <pc:spChg chg="mod">
          <ac:chgData name="隆晃 野村" userId="e90595efdf124adf" providerId="LiveId" clId="{856124A8-53EE-4C74-9EE8-7AE73E0D7836}" dt="2023-10-27T01:44:01.560" v="12213" actId="1076"/>
          <ac:spMkLst>
            <pc:docMk/>
            <pc:sldMk cId="3164748142" sldId="258"/>
            <ac:spMk id="6" creationId="{EBEBBA7D-3409-EAE6-48B3-8E70A5218EDD}"/>
          </ac:spMkLst>
        </pc:spChg>
        <pc:spChg chg="add mod ord">
          <ac:chgData name="隆晃 野村" userId="e90595efdf124adf" providerId="LiveId" clId="{856124A8-53EE-4C74-9EE8-7AE73E0D7836}" dt="2023-10-27T01:44:06.258" v="12214" actId="167"/>
          <ac:spMkLst>
            <pc:docMk/>
            <pc:sldMk cId="3164748142" sldId="258"/>
            <ac:spMk id="7" creationId="{C1C90FD0-021C-2562-469E-AA43BC889FA5}"/>
          </ac:spMkLst>
        </pc:spChg>
        <pc:spChg chg="add del">
          <ac:chgData name="隆晃 野村" userId="e90595efdf124adf" providerId="LiveId" clId="{856124A8-53EE-4C74-9EE8-7AE73E0D7836}" dt="2023-10-27T01:43:30.770" v="12206"/>
          <ac:spMkLst>
            <pc:docMk/>
            <pc:sldMk cId="3164748142" sldId="258"/>
            <ac:spMk id="8" creationId="{EDB4298B-514D-4087-BFCF-5E0B7C9A9979}"/>
          </ac:spMkLst>
        </pc:spChg>
        <pc:spChg chg="mod">
          <ac:chgData name="隆晃 野村" userId="e90595efdf124adf" providerId="LiveId" clId="{856124A8-53EE-4C74-9EE8-7AE73E0D7836}" dt="2023-10-27T01:44:01.560" v="12213" actId="1076"/>
          <ac:spMkLst>
            <pc:docMk/>
            <pc:sldMk cId="3164748142" sldId="258"/>
            <ac:spMk id="9" creationId="{6D16AB5A-68AD-E5DF-DEEA-7988C66CE574}"/>
          </ac:spMkLst>
        </pc:spChg>
        <pc:spChg chg="mod">
          <ac:chgData name="隆晃 野村" userId="e90595efdf124adf" providerId="LiveId" clId="{856124A8-53EE-4C74-9EE8-7AE73E0D7836}" dt="2023-10-27T01:44:01.560" v="12213" actId="1076"/>
          <ac:spMkLst>
            <pc:docMk/>
            <pc:sldMk cId="3164748142" sldId="258"/>
            <ac:spMk id="33" creationId="{4F70F0B5-D198-2531-F3B0-A0EF7A552FF1}"/>
          </ac:spMkLst>
        </pc:spChg>
        <pc:spChg chg="mod">
          <ac:chgData name="隆晃 野村" userId="e90595efdf124adf" providerId="LiveId" clId="{856124A8-53EE-4C74-9EE8-7AE73E0D7836}" dt="2023-10-27T01:44:01.560" v="12213" actId="1076"/>
          <ac:spMkLst>
            <pc:docMk/>
            <pc:sldMk cId="3164748142" sldId="258"/>
            <ac:spMk id="34" creationId="{06843154-B7FA-A96D-9BAC-EA80FDE8413E}"/>
          </ac:spMkLst>
        </pc:spChg>
        <pc:spChg chg="mod">
          <ac:chgData name="隆晃 野村" userId="e90595efdf124adf" providerId="LiveId" clId="{856124A8-53EE-4C74-9EE8-7AE73E0D7836}" dt="2023-10-27T01:44:01.560" v="12213" actId="1076"/>
          <ac:spMkLst>
            <pc:docMk/>
            <pc:sldMk cId="3164748142" sldId="258"/>
            <ac:spMk id="35" creationId="{D8523099-32E3-4A07-DD77-FC6DDF4AE30D}"/>
          </ac:spMkLst>
        </pc:spChg>
        <pc:spChg chg="mod">
          <ac:chgData name="隆晃 野村" userId="e90595efdf124adf" providerId="LiveId" clId="{856124A8-53EE-4C74-9EE8-7AE73E0D7836}" dt="2023-10-27T01:44:01.560" v="12213" actId="1076"/>
          <ac:spMkLst>
            <pc:docMk/>
            <pc:sldMk cId="3164748142" sldId="258"/>
            <ac:spMk id="38" creationId="{E3115231-85E4-1B8A-A7AA-3A7ABE46B7F8}"/>
          </ac:spMkLst>
        </pc:spChg>
        <pc:spChg chg="mod">
          <ac:chgData name="隆晃 野村" userId="e90595efdf124adf" providerId="LiveId" clId="{856124A8-53EE-4C74-9EE8-7AE73E0D7836}" dt="2023-10-27T01:44:01.560" v="12213" actId="1076"/>
          <ac:spMkLst>
            <pc:docMk/>
            <pc:sldMk cId="3164748142" sldId="258"/>
            <ac:spMk id="43" creationId="{64D2C09F-47F2-AFD6-B0F9-C5B1B5189D06}"/>
          </ac:spMkLst>
        </pc:spChg>
        <pc:grpChg chg="add del">
          <ac:chgData name="隆晃 野村" userId="e90595efdf124adf" providerId="LiveId" clId="{856124A8-53EE-4C74-9EE8-7AE73E0D7836}" dt="2023-10-27T01:43:30.770" v="12206"/>
          <ac:grpSpMkLst>
            <pc:docMk/>
            <pc:sldMk cId="3164748142" sldId="258"/>
            <ac:grpSpMk id="10" creationId="{04250D78-05C1-41CC-8744-FF361296252F}"/>
          </ac:grpSpMkLst>
        </pc:grpChg>
        <pc:picChg chg="mod">
          <ac:chgData name="隆晃 野村" userId="e90595efdf124adf" providerId="LiveId" clId="{856124A8-53EE-4C74-9EE8-7AE73E0D7836}" dt="2023-10-27T01:44:01.560" v="12213" actId="1076"/>
          <ac:picMkLst>
            <pc:docMk/>
            <pc:sldMk cId="3164748142" sldId="258"/>
            <ac:picMk id="32" creationId="{7D22FA9B-0EC4-680E-755A-384E64031551}"/>
          </ac:picMkLst>
        </pc:picChg>
        <pc:picChg chg="mod">
          <ac:chgData name="隆晃 野村" userId="e90595efdf124adf" providerId="LiveId" clId="{856124A8-53EE-4C74-9EE8-7AE73E0D7836}" dt="2023-10-27T01:44:01.560" v="12213" actId="1076"/>
          <ac:picMkLst>
            <pc:docMk/>
            <pc:sldMk cId="3164748142" sldId="258"/>
            <ac:picMk id="37" creationId="{A3278340-F752-2711-5E38-249E93D9E08F}"/>
          </ac:picMkLst>
        </pc:picChg>
      </pc:sldChg>
      <pc:sldChg chg="modSp mod">
        <pc:chgData name="隆晃 野村" userId="e90595efdf124adf" providerId="LiveId" clId="{856124A8-53EE-4C74-9EE8-7AE73E0D7836}" dt="2023-10-26T01:13:25.404" v="12175"/>
        <pc:sldMkLst>
          <pc:docMk/>
          <pc:sldMk cId="4228797454" sldId="259"/>
        </pc:sldMkLst>
        <pc:spChg chg="mod">
          <ac:chgData name="隆晃 野村" userId="e90595efdf124adf" providerId="LiveId" clId="{856124A8-53EE-4C74-9EE8-7AE73E0D7836}" dt="2023-10-26T01:13:25.404" v="12175"/>
          <ac:spMkLst>
            <pc:docMk/>
            <pc:sldMk cId="4228797454" sldId="259"/>
            <ac:spMk id="5" creationId="{1759F5A4-E0BE-4D86-6F88-65E583CC09C7}"/>
          </ac:spMkLst>
        </pc:spChg>
      </pc:sldChg>
      <pc:sldChg chg="addSp delSp modSp add del mod setBg delDesignElem">
        <pc:chgData name="隆晃 野村" userId="e90595efdf124adf" providerId="LiveId" clId="{856124A8-53EE-4C74-9EE8-7AE73E0D7836}" dt="2023-10-27T01:45:46.114" v="12223" actId="167"/>
        <pc:sldMkLst>
          <pc:docMk/>
          <pc:sldMk cId="1957677521" sldId="261"/>
        </pc:sldMkLst>
        <pc:spChg chg="mod">
          <ac:chgData name="隆晃 野村" userId="e90595efdf124adf" providerId="LiveId" clId="{856124A8-53EE-4C74-9EE8-7AE73E0D7836}" dt="2023-10-27T01:45:09.333" v="12222" actId="1076"/>
          <ac:spMkLst>
            <pc:docMk/>
            <pc:sldMk cId="1957677521" sldId="261"/>
            <ac:spMk id="2" creationId="{40551D36-3B05-AF60-6D37-C181CA072210}"/>
          </ac:spMkLst>
        </pc:spChg>
        <pc:spChg chg="mod">
          <ac:chgData name="隆晃 野村" userId="e90595efdf124adf" providerId="LiveId" clId="{856124A8-53EE-4C74-9EE8-7AE73E0D7836}" dt="2023-10-27T01:45:09.333" v="12222" actId="1076"/>
          <ac:spMkLst>
            <pc:docMk/>
            <pc:sldMk cId="1957677521" sldId="261"/>
            <ac:spMk id="3" creationId="{35AD3C9E-9D51-197B-50A6-F90E3AF4EA2B}"/>
          </ac:spMkLst>
        </pc:spChg>
        <pc:spChg chg="mod">
          <ac:chgData name="隆晃 野村" userId="e90595efdf124adf" providerId="LiveId" clId="{856124A8-53EE-4C74-9EE8-7AE73E0D7836}" dt="2023-10-27T01:45:09.333" v="12222" actId="1076"/>
          <ac:spMkLst>
            <pc:docMk/>
            <pc:sldMk cId="1957677521" sldId="261"/>
            <ac:spMk id="4" creationId="{4455A362-943F-6D12-865B-1EB76EBE124A}"/>
          </ac:spMkLst>
        </pc:spChg>
        <pc:spChg chg="mod">
          <ac:chgData name="隆晃 野村" userId="e90595efdf124adf" providerId="LiveId" clId="{856124A8-53EE-4C74-9EE8-7AE73E0D7836}" dt="2023-10-27T01:45:09.333" v="12222" actId="1076"/>
          <ac:spMkLst>
            <pc:docMk/>
            <pc:sldMk cId="1957677521" sldId="261"/>
            <ac:spMk id="5" creationId="{C830F652-0E27-8607-EDCA-A9208757F7F9}"/>
          </ac:spMkLst>
        </pc:spChg>
        <pc:spChg chg="mod">
          <ac:chgData name="隆晃 野村" userId="e90595efdf124adf" providerId="LiveId" clId="{856124A8-53EE-4C74-9EE8-7AE73E0D7836}" dt="2023-10-27T01:45:09.333" v="12222" actId="1076"/>
          <ac:spMkLst>
            <pc:docMk/>
            <pc:sldMk cId="1957677521" sldId="261"/>
            <ac:spMk id="6" creationId="{9523BE07-CE34-1D61-6694-F6E57A143CF4}"/>
          </ac:spMkLst>
        </pc:spChg>
        <pc:spChg chg="mod">
          <ac:chgData name="隆晃 野村" userId="e90595efdf124adf" providerId="LiveId" clId="{856124A8-53EE-4C74-9EE8-7AE73E0D7836}" dt="2023-10-27T01:45:09.333" v="12222" actId="1076"/>
          <ac:spMkLst>
            <pc:docMk/>
            <pc:sldMk cId="1957677521" sldId="261"/>
            <ac:spMk id="7" creationId="{FFF526FE-7529-C444-D295-77BB3829FDAC}"/>
          </ac:spMkLst>
        </pc:spChg>
        <pc:spChg chg="add del">
          <ac:chgData name="隆晃 野村" userId="e90595efdf124adf" providerId="LiveId" clId="{856124A8-53EE-4C74-9EE8-7AE73E0D7836}" dt="2023-10-27T01:44:20" v="12216"/>
          <ac:spMkLst>
            <pc:docMk/>
            <pc:sldMk cId="1957677521" sldId="261"/>
            <ac:spMk id="8" creationId="{EDB4298B-514D-4087-BFCF-5E0B7C9A9979}"/>
          </ac:spMkLst>
        </pc:spChg>
        <pc:spChg chg="mod">
          <ac:chgData name="隆晃 野村" userId="e90595efdf124adf" providerId="LiveId" clId="{856124A8-53EE-4C74-9EE8-7AE73E0D7836}" dt="2023-10-27T01:45:09.333" v="12222" actId="1076"/>
          <ac:spMkLst>
            <pc:docMk/>
            <pc:sldMk cId="1957677521" sldId="261"/>
            <ac:spMk id="9" creationId="{B5A2F05E-9DCD-BC70-1520-30B9B4A5D6C1}"/>
          </ac:spMkLst>
        </pc:spChg>
        <pc:spChg chg="mod">
          <ac:chgData name="隆晃 野村" userId="e90595efdf124adf" providerId="LiveId" clId="{856124A8-53EE-4C74-9EE8-7AE73E0D7836}" dt="2023-10-27T01:45:09.333" v="12222" actId="1076"/>
          <ac:spMkLst>
            <pc:docMk/>
            <pc:sldMk cId="1957677521" sldId="261"/>
            <ac:spMk id="32" creationId="{496A96F2-196A-7D62-A7BD-B5D1FD9D4886}"/>
          </ac:spMkLst>
        </pc:spChg>
        <pc:spChg chg="mod">
          <ac:chgData name="隆晃 野村" userId="e90595efdf124adf" providerId="LiveId" clId="{856124A8-53EE-4C74-9EE8-7AE73E0D7836}" dt="2023-10-27T01:45:09.333" v="12222" actId="1076"/>
          <ac:spMkLst>
            <pc:docMk/>
            <pc:sldMk cId="1957677521" sldId="261"/>
            <ac:spMk id="33" creationId="{EE92321E-B821-8327-77FB-EAA25079122A}"/>
          </ac:spMkLst>
        </pc:spChg>
        <pc:spChg chg="mod">
          <ac:chgData name="隆晃 野村" userId="e90595efdf124adf" providerId="LiveId" clId="{856124A8-53EE-4C74-9EE8-7AE73E0D7836}" dt="2023-10-27T01:45:09.333" v="12222" actId="1076"/>
          <ac:spMkLst>
            <pc:docMk/>
            <pc:sldMk cId="1957677521" sldId="261"/>
            <ac:spMk id="34" creationId="{68A030A0-D029-50ED-4B85-70730F4DBDB2}"/>
          </ac:spMkLst>
        </pc:spChg>
        <pc:spChg chg="add mod ord">
          <ac:chgData name="隆晃 野村" userId="e90595efdf124adf" providerId="LiveId" clId="{856124A8-53EE-4C74-9EE8-7AE73E0D7836}" dt="2023-10-27T01:45:46.114" v="12223" actId="167"/>
          <ac:spMkLst>
            <pc:docMk/>
            <pc:sldMk cId="1957677521" sldId="261"/>
            <ac:spMk id="35" creationId="{40598BAF-0EB9-54C6-9FEB-7C585A9D5809}"/>
          </ac:spMkLst>
        </pc:spChg>
        <pc:spChg chg="mod">
          <ac:chgData name="隆晃 野村" userId="e90595efdf124adf" providerId="LiveId" clId="{856124A8-53EE-4C74-9EE8-7AE73E0D7836}" dt="2023-10-27T01:45:09.333" v="12222" actId="1076"/>
          <ac:spMkLst>
            <pc:docMk/>
            <pc:sldMk cId="1957677521" sldId="261"/>
            <ac:spMk id="36" creationId="{098B51BD-A206-6E07-4088-29D883BE0957}"/>
          </ac:spMkLst>
        </pc:spChg>
        <pc:spChg chg="mod">
          <ac:chgData name="隆晃 野村" userId="e90595efdf124adf" providerId="LiveId" clId="{856124A8-53EE-4C74-9EE8-7AE73E0D7836}" dt="2023-10-27T01:45:09.333" v="12222" actId="1076"/>
          <ac:spMkLst>
            <pc:docMk/>
            <pc:sldMk cId="1957677521" sldId="261"/>
            <ac:spMk id="39" creationId="{56DBC67C-9B83-2826-A598-AD8860DB6758}"/>
          </ac:spMkLst>
        </pc:spChg>
        <pc:spChg chg="mod">
          <ac:chgData name="隆晃 野村" userId="e90595efdf124adf" providerId="LiveId" clId="{856124A8-53EE-4C74-9EE8-7AE73E0D7836}" dt="2023-10-27T01:45:09.333" v="12222" actId="1076"/>
          <ac:spMkLst>
            <pc:docMk/>
            <pc:sldMk cId="1957677521" sldId="261"/>
            <ac:spMk id="40" creationId="{A62CD436-EEC7-B081-540B-2A8813CA8842}"/>
          </ac:spMkLst>
        </pc:spChg>
        <pc:grpChg chg="add del">
          <ac:chgData name="隆晃 野村" userId="e90595efdf124adf" providerId="LiveId" clId="{856124A8-53EE-4C74-9EE8-7AE73E0D7836}" dt="2023-10-27T01:44:20" v="12216"/>
          <ac:grpSpMkLst>
            <pc:docMk/>
            <pc:sldMk cId="1957677521" sldId="261"/>
            <ac:grpSpMk id="10" creationId="{04250D78-05C1-41CC-8744-FF361296252F}"/>
          </ac:grpSpMkLst>
        </pc:grpChg>
      </pc:sldChg>
      <pc:sldChg chg="addSp delSp modSp add del mod">
        <pc:chgData name="隆晃 野村" userId="e90595efdf124adf" providerId="LiveId" clId="{856124A8-53EE-4C74-9EE8-7AE73E0D7836}" dt="2023-10-26T01:13:42.040" v="12177" actId="1076"/>
        <pc:sldMkLst>
          <pc:docMk/>
          <pc:sldMk cId="3013218181" sldId="262"/>
        </pc:sldMkLst>
        <pc:spChg chg="del mod">
          <ac:chgData name="隆晃 野村" userId="e90595efdf124adf" providerId="LiveId" clId="{856124A8-53EE-4C74-9EE8-7AE73E0D7836}" dt="2023-10-18T05:23:34.851" v="7015" actId="478"/>
          <ac:spMkLst>
            <pc:docMk/>
            <pc:sldMk cId="3013218181" sldId="262"/>
            <ac:spMk id="2" creationId="{6DA953E6-AF27-DA5E-F11D-BFB601DEE6A7}"/>
          </ac:spMkLst>
        </pc:spChg>
        <pc:spChg chg="mod">
          <ac:chgData name="隆晃 野村" userId="e90595efdf124adf" providerId="LiveId" clId="{856124A8-53EE-4C74-9EE8-7AE73E0D7836}" dt="2023-10-25T08:32:09.086" v="12126"/>
          <ac:spMkLst>
            <pc:docMk/>
            <pc:sldMk cId="3013218181" sldId="262"/>
            <ac:spMk id="4" creationId="{5C27FE27-A3CA-51CB-27AD-FCC7BC802121}"/>
          </ac:spMkLst>
        </pc:spChg>
        <pc:spChg chg="add mod">
          <ac:chgData name="隆晃 野村" userId="e90595efdf124adf" providerId="LiveId" clId="{856124A8-53EE-4C74-9EE8-7AE73E0D7836}" dt="2023-10-24T12:14:47.957" v="11193" actId="20577"/>
          <ac:spMkLst>
            <pc:docMk/>
            <pc:sldMk cId="3013218181" sldId="262"/>
            <ac:spMk id="5" creationId="{E86FEBE1-CEB3-6A2E-63A4-A2F8D4C4F7DD}"/>
          </ac:spMkLst>
        </pc:spChg>
        <pc:spChg chg="mod">
          <ac:chgData name="隆晃 野村" userId="e90595efdf124adf" providerId="LiveId" clId="{856124A8-53EE-4C74-9EE8-7AE73E0D7836}" dt="2023-10-18T05:24:03.745" v="7020" actId="14100"/>
          <ac:spMkLst>
            <pc:docMk/>
            <pc:sldMk cId="3013218181" sldId="262"/>
            <ac:spMk id="35" creationId="{53F4D2FE-C4B7-55FA-9022-2D4581E847C8}"/>
          </ac:spMkLst>
        </pc:spChg>
        <pc:spChg chg="mod">
          <ac:chgData name="隆晃 野村" userId="e90595efdf124adf" providerId="LiveId" clId="{856124A8-53EE-4C74-9EE8-7AE73E0D7836}" dt="2023-10-26T01:13:42.040" v="12177" actId="1076"/>
          <ac:spMkLst>
            <pc:docMk/>
            <pc:sldMk cId="3013218181" sldId="262"/>
            <ac:spMk id="36" creationId="{41C95C95-FC71-2B91-04BB-6F9C28243FEF}"/>
          </ac:spMkLst>
        </pc:spChg>
        <pc:spChg chg="mod">
          <ac:chgData name="隆晃 野村" userId="e90595efdf124adf" providerId="LiveId" clId="{856124A8-53EE-4C74-9EE8-7AE73E0D7836}" dt="2023-10-26T01:13:34.482" v="12176" actId="1076"/>
          <ac:spMkLst>
            <pc:docMk/>
            <pc:sldMk cId="3013218181" sldId="262"/>
            <ac:spMk id="39" creationId="{A9D1F924-5D47-FB61-C5B0-B27D0068E870}"/>
          </ac:spMkLst>
        </pc:spChg>
        <pc:spChg chg="mod">
          <ac:chgData name="隆晃 野村" userId="e90595efdf124adf" providerId="LiveId" clId="{856124A8-53EE-4C74-9EE8-7AE73E0D7836}" dt="2023-10-25T08:32:26.612" v="12128" actId="207"/>
          <ac:spMkLst>
            <pc:docMk/>
            <pc:sldMk cId="3013218181" sldId="262"/>
            <ac:spMk id="40" creationId="{65413DFD-4267-B2BC-1D6C-B1D750F01206}"/>
          </ac:spMkLst>
        </pc:spChg>
        <pc:picChg chg="mod">
          <ac:chgData name="隆晃 野村" userId="e90595efdf124adf" providerId="LiveId" clId="{856124A8-53EE-4C74-9EE8-7AE73E0D7836}" dt="2023-10-18T05:24:03.745" v="7020" actId="14100"/>
          <ac:picMkLst>
            <pc:docMk/>
            <pc:sldMk cId="3013218181" sldId="262"/>
            <ac:picMk id="38" creationId="{37AB9D71-F421-BC1D-1701-7BA0B92D2AFB}"/>
          </ac:picMkLst>
        </pc:picChg>
        <pc:picChg chg="mod">
          <ac:chgData name="隆晃 野村" userId="e90595efdf124adf" providerId="LiveId" clId="{856124A8-53EE-4C74-9EE8-7AE73E0D7836}" dt="2023-10-18T05:24:51.902" v="7034" actId="1076"/>
          <ac:picMkLst>
            <pc:docMk/>
            <pc:sldMk cId="3013218181" sldId="262"/>
            <ac:picMk id="42" creationId="{0673759C-5DAA-0A53-D7F1-0FE3AA362A24}"/>
          </ac:picMkLst>
        </pc:picChg>
      </pc:sldChg>
      <pc:sldChg chg="addSp delSp add del setBg delDesignElem">
        <pc:chgData name="隆晃 野村" userId="e90595efdf124adf" providerId="LiveId" clId="{856124A8-53EE-4C74-9EE8-7AE73E0D7836}" dt="2023-10-27T01:43:21.887" v="12204"/>
        <pc:sldMkLst>
          <pc:docMk/>
          <pc:sldMk cId="4138447657" sldId="263"/>
        </pc:sldMkLst>
        <pc:spChg chg="add del">
          <ac:chgData name="隆晃 野村" userId="e90595efdf124adf" providerId="LiveId" clId="{856124A8-53EE-4C74-9EE8-7AE73E0D7836}" dt="2023-10-27T01:43:21.887" v="12204"/>
          <ac:spMkLst>
            <pc:docMk/>
            <pc:sldMk cId="4138447657" sldId="263"/>
            <ac:spMk id="8" creationId="{EDB4298B-514D-4087-BFCF-5E0B7C9A9979}"/>
          </ac:spMkLst>
        </pc:spChg>
        <pc:grpChg chg="add del">
          <ac:chgData name="隆晃 野村" userId="e90595efdf124adf" providerId="LiveId" clId="{856124A8-53EE-4C74-9EE8-7AE73E0D7836}" dt="2023-10-27T01:43:21.887" v="12204"/>
          <ac:grpSpMkLst>
            <pc:docMk/>
            <pc:sldMk cId="4138447657" sldId="263"/>
            <ac:grpSpMk id="10" creationId="{04250D78-05C1-41CC-8744-FF361296252F}"/>
          </ac:grpSpMkLst>
        </pc:grpChg>
      </pc:sldChg>
      <pc:sldChg chg="addSp delSp modSp add del mod setBg delDesignElem">
        <pc:chgData name="隆晃 野村" userId="e90595efdf124adf" providerId="LiveId" clId="{856124A8-53EE-4C74-9EE8-7AE73E0D7836}" dt="2023-10-25T08:03:09.357" v="11775"/>
        <pc:sldMkLst>
          <pc:docMk/>
          <pc:sldMk cId="2621475529" sldId="264"/>
        </pc:sldMkLst>
        <pc:spChg chg="mod">
          <ac:chgData name="隆晃 野村" userId="e90595efdf124adf" providerId="LiveId" clId="{856124A8-53EE-4C74-9EE8-7AE73E0D7836}" dt="2023-10-16T14:26:21.569" v="1192" actId="20577"/>
          <ac:spMkLst>
            <pc:docMk/>
            <pc:sldMk cId="2621475529" sldId="264"/>
            <ac:spMk id="2" creationId="{7383226B-0484-A166-BE01-C8FB934547A7}"/>
          </ac:spMkLst>
        </pc:spChg>
        <pc:spChg chg="add del">
          <ac:chgData name="隆晃 野村" userId="e90595efdf124adf" providerId="LiveId" clId="{856124A8-53EE-4C74-9EE8-7AE73E0D7836}" dt="2023-10-25T08:03:09.357" v="11775"/>
          <ac:spMkLst>
            <pc:docMk/>
            <pc:sldMk cId="2621475529" sldId="264"/>
            <ac:spMk id="8" creationId="{EDB4298B-514D-4087-BFCF-5E0B7C9A9979}"/>
          </ac:spMkLst>
        </pc:spChg>
        <pc:spChg chg="mod">
          <ac:chgData name="隆晃 野村" userId="e90595efdf124adf" providerId="LiveId" clId="{856124A8-53EE-4C74-9EE8-7AE73E0D7836}" dt="2023-10-16T14:12:00.821" v="631" actId="20577"/>
          <ac:spMkLst>
            <pc:docMk/>
            <pc:sldMk cId="2621475529" sldId="264"/>
            <ac:spMk id="9" creationId="{878689A2-6172-25BC-DC7B-1B9D0BDCA889}"/>
          </ac:spMkLst>
        </pc:spChg>
        <pc:grpChg chg="add del">
          <ac:chgData name="隆晃 野村" userId="e90595efdf124adf" providerId="LiveId" clId="{856124A8-53EE-4C74-9EE8-7AE73E0D7836}" dt="2023-10-25T08:03:09.357" v="11775"/>
          <ac:grpSpMkLst>
            <pc:docMk/>
            <pc:sldMk cId="2621475529" sldId="264"/>
            <ac:grpSpMk id="10" creationId="{04250D78-05C1-41CC-8744-FF361296252F}"/>
          </ac:grpSpMkLst>
        </pc:grpChg>
      </pc:sldChg>
      <pc:sldChg chg="addSp delSp modSp add del mod setBg delDesignElem">
        <pc:chgData name="隆晃 野村" userId="e90595efdf124adf" providerId="LiveId" clId="{856124A8-53EE-4C74-9EE8-7AE73E0D7836}" dt="2023-10-27T01:42:05.199" v="12190" actId="1076"/>
        <pc:sldMkLst>
          <pc:docMk/>
          <pc:sldMk cId="2454670085" sldId="265"/>
        </pc:sldMkLst>
        <pc:spChg chg="mod">
          <ac:chgData name="隆晃 野村" userId="e90595efdf124adf" providerId="LiveId" clId="{856124A8-53EE-4C74-9EE8-7AE73E0D7836}" dt="2023-10-27T01:41:42.297" v="12185" actId="1076"/>
          <ac:spMkLst>
            <pc:docMk/>
            <pc:sldMk cId="2454670085" sldId="265"/>
            <ac:spMk id="2" creationId="{298D19A4-7821-C2FE-19B3-A68F3B579AAD}"/>
          </ac:spMkLst>
        </pc:spChg>
        <pc:spChg chg="add mod ord">
          <ac:chgData name="隆晃 野村" userId="e90595efdf124adf" providerId="LiveId" clId="{856124A8-53EE-4C74-9EE8-7AE73E0D7836}" dt="2023-10-27T01:42:02.050" v="12189" actId="167"/>
          <ac:spMkLst>
            <pc:docMk/>
            <pc:sldMk cId="2454670085" sldId="265"/>
            <ac:spMk id="3" creationId="{41E88145-EAF2-C6FF-C4F3-1ED59AB219A9}"/>
          </ac:spMkLst>
        </pc:spChg>
        <pc:spChg chg="mod">
          <ac:chgData name="隆晃 野村" userId="e90595efdf124adf" providerId="LiveId" clId="{856124A8-53EE-4C74-9EE8-7AE73E0D7836}" dt="2023-10-27T01:41:56.390" v="12187" actId="1076"/>
          <ac:spMkLst>
            <pc:docMk/>
            <pc:sldMk cId="2454670085" sldId="265"/>
            <ac:spMk id="4" creationId="{BD45AF42-1263-9385-DFB0-55F1208615F6}"/>
          </ac:spMkLst>
        </pc:spChg>
        <pc:spChg chg="mod">
          <ac:chgData name="隆晃 野村" userId="e90595efdf124adf" providerId="LiveId" clId="{856124A8-53EE-4C74-9EE8-7AE73E0D7836}" dt="2023-10-27T01:41:56.390" v="12187" actId="1076"/>
          <ac:spMkLst>
            <pc:docMk/>
            <pc:sldMk cId="2454670085" sldId="265"/>
            <ac:spMk id="5" creationId="{CBA0539E-A205-C83C-F428-E3A3DC12A4E6}"/>
          </ac:spMkLst>
        </pc:spChg>
        <pc:spChg chg="mod">
          <ac:chgData name="隆晃 野村" userId="e90595efdf124adf" providerId="LiveId" clId="{856124A8-53EE-4C74-9EE8-7AE73E0D7836}" dt="2023-10-27T01:41:56.390" v="12187" actId="1076"/>
          <ac:spMkLst>
            <pc:docMk/>
            <pc:sldMk cId="2454670085" sldId="265"/>
            <ac:spMk id="6" creationId="{DFFE61B3-3CC5-9CBB-DC67-D29850BBC106}"/>
          </ac:spMkLst>
        </pc:spChg>
        <pc:spChg chg="add del">
          <ac:chgData name="隆晃 野村" userId="e90595efdf124adf" providerId="LiveId" clId="{856124A8-53EE-4C74-9EE8-7AE73E0D7836}" dt="2023-10-27T01:40:18.749" v="12179"/>
          <ac:spMkLst>
            <pc:docMk/>
            <pc:sldMk cId="2454670085" sldId="265"/>
            <ac:spMk id="8" creationId="{EDB4298B-514D-4087-BFCF-5E0B7C9A9979}"/>
          </ac:spMkLst>
        </pc:spChg>
        <pc:spChg chg="mod">
          <ac:chgData name="隆晃 野村" userId="e90595efdf124adf" providerId="LiveId" clId="{856124A8-53EE-4C74-9EE8-7AE73E0D7836}" dt="2023-10-27T01:41:56.390" v="12187" actId="1076"/>
          <ac:spMkLst>
            <pc:docMk/>
            <pc:sldMk cId="2454670085" sldId="265"/>
            <ac:spMk id="9" creationId="{1BC23B60-EDD5-1EBC-D8BA-B799AC1055DA}"/>
          </ac:spMkLst>
        </pc:spChg>
        <pc:spChg chg="mod">
          <ac:chgData name="隆晃 野村" userId="e90595efdf124adf" providerId="LiveId" clId="{856124A8-53EE-4C74-9EE8-7AE73E0D7836}" dt="2023-10-27T01:41:56.390" v="12187" actId="1076"/>
          <ac:spMkLst>
            <pc:docMk/>
            <pc:sldMk cId="2454670085" sldId="265"/>
            <ac:spMk id="33" creationId="{0AACB445-CD05-8821-C953-40974E9BC37D}"/>
          </ac:spMkLst>
        </pc:spChg>
        <pc:spChg chg="mod">
          <ac:chgData name="隆晃 野村" userId="e90595efdf124adf" providerId="LiveId" clId="{856124A8-53EE-4C74-9EE8-7AE73E0D7836}" dt="2023-10-27T01:41:56.390" v="12187" actId="1076"/>
          <ac:spMkLst>
            <pc:docMk/>
            <pc:sldMk cId="2454670085" sldId="265"/>
            <ac:spMk id="36" creationId="{976D8D2D-61F0-6083-F9EB-8A993B09C554}"/>
          </ac:spMkLst>
        </pc:spChg>
        <pc:spChg chg="mod">
          <ac:chgData name="隆晃 野村" userId="e90595efdf124adf" providerId="LiveId" clId="{856124A8-53EE-4C74-9EE8-7AE73E0D7836}" dt="2023-10-27T01:41:56.390" v="12187" actId="1076"/>
          <ac:spMkLst>
            <pc:docMk/>
            <pc:sldMk cId="2454670085" sldId="265"/>
            <ac:spMk id="37" creationId="{638FC6B1-0CF8-D649-0661-BF306C98073D}"/>
          </ac:spMkLst>
        </pc:spChg>
        <pc:spChg chg="mod">
          <ac:chgData name="隆晃 野村" userId="e90595efdf124adf" providerId="LiveId" clId="{856124A8-53EE-4C74-9EE8-7AE73E0D7836}" dt="2023-10-27T01:41:56.390" v="12187" actId="1076"/>
          <ac:spMkLst>
            <pc:docMk/>
            <pc:sldMk cId="2454670085" sldId="265"/>
            <ac:spMk id="46" creationId="{46B7BC07-EB05-F28D-8749-ACE87DE7F4F9}"/>
          </ac:spMkLst>
        </pc:spChg>
        <pc:grpChg chg="add del">
          <ac:chgData name="隆晃 野村" userId="e90595efdf124adf" providerId="LiveId" clId="{856124A8-53EE-4C74-9EE8-7AE73E0D7836}" dt="2023-10-27T01:40:18.749" v="12179"/>
          <ac:grpSpMkLst>
            <pc:docMk/>
            <pc:sldMk cId="2454670085" sldId="265"/>
            <ac:grpSpMk id="10" creationId="{04250D78-05C1-41CC-8744-FF361296252F}"/>
          </ac:grpSpMkLst>
        </pc:grpChg>
        <pc:picChg chg="mod">
          <ac:chgData name="隆晃 野村" userId="e90595efdf124adf" providerId="LiveId" clId="{856124A8-53EE-4C74-9EE8-7AE73E0D7836}" dt="2023-10-27T01:41:56.390" v="12187" actId="1076"/>
          <ac:picMkLst>
            <pc:docMk/>
            <pc:sldMk cId="2454670085" sldId="265"/>
            <ac:picMk id="7" creationId="{005EAA2D-62CF-CD72-ADDE-237923FD97C2}"/>
          </ac:picMkLst>
        </pc:picChg>
        <pc:picChg chg="mod">
          <ac:chgData name="隆晃 野村" userId="e90595efdf124adf" providerId="LiveId" clId="{856124A8-53EE-4C74-9EE8-7AE73E0D7836}" dt="2023-10-27T01:42:05.199" v="12190" actId="1076"/>
          <ac:picMkLst>
            <pc:docMk/>
            <pc:sldMk cId="2454670085" sldId="265"/>
            <ac:picMk id="34" creationId="{E2D23C52-2459-002D-A4E6-CFBCABD3AD53}"/>
          </ac:picMkLst>
        </pc:picChg>
        <pc:picChg chg="mod">
          <ac:chgData name="隆晃 野村" userId="e90595efdf124adf" providerId="LiveId" clId="{856124A8-53EE-4C74-9EE8-7AE73E0D7836}" dt="2023-10-27T01:41:56.390" v="12187" actId="1076"/>
          <ac:picMkLst>
            <pc:docMk/>
            <pc:sldMk cId="2454670085" sldId="265"/>
            <ac:picMk id="43" creationId="{AC7E1C77-693D-47BA-94AD-2017A79ACB42}"/>
          </ac:picMkLst>
        </pc:picChg>
        <pc:picChg chg="mod">
          <ac:chgData name="隆晃 野村" userId="e90595efdf124adf" providerId="LiveId" clId="{856124A8-53EE-4C74-9EE8-7AE73E0D7836}" dt="2023-10-27T01:41:56.390" v="12187" actId="1076"/>
          <ac:picMkLst>
            <pc:docMk/>
            <pc:sldMk cId="2454670085" sldId="265"/>
            <ac:picMk id="45" creationId="{9F24C306-3583-32D4-F6DE-005B4A690D7F}"/>
          </ac:picMkLst>
        </pc:picChg>
        <pc:cxnChg chg="mod">
          <ac:chgData name="隆晃 野村" userId="e90595efdf124adf" providerId="LiveId" clId="{856124A8-53EE-4C74-9EE8-7AE73E0D7836}" dt="2023-10-27T01:41:56.390" v="12187" actId="1076"/>
          <ac:cxnSpMkLst>
            <pc:docMk/>
            <pc:sldMk cId="2454670085" sldId="265"/>
            <ac:cxnSpMk id="35" creationId="{2163A354-8F19-51B0-7AE4-2C1D7AB3C62E}"/>
          </ac:cxnSpMkLst>
        </pc:cxnChg>
        <pc:cxnChg chg="mod">
          <ac:chgData name="隆晃 野村" userId="e90595efdf124adf" providerId="LiveId" clId="{856124A8-53EE-4C74-9EE8-7AE73E0D7836}" dt="2023-10-27T01:41:56.390" v="12187" actId="1076"/>
          <ac:cxnSpMkLst>
            <pc:docMk/>
            <pc:sldMk cId="2454670085" sldId="265"/>
            <ac:cxnSpMk id="42" creationId="{D952C786-2637-2CAD-1EF7-07C3EB861F7E}"/>
          </ac:cxnSpMkLst>
        </pc:cxnChg>
      </pc:sldChg>
      <pc:sldChg chg="addSp delSp modSp add del mod ord setBg delDesignElem">
        <pc:chgData name="隆晃 野村" userId="e90595efdf124adf" providerId="LiveId" clId="{856124A8-53EE-4C74-9EE8-7AE73E0D7836}" dt="2023-10-25T08:03:08.917" v="11773"/>
        <pc:sldMkLst>
          <pc:docMk/>
          <pc:sldMk cId="1670181810" sldId="266"/>
        </pc:sldMkLst>
        <pc:spChg chg="mod">
          <ac:chgData name="隆晃 野村" userId="e90595efdf124adf" providerId="LiveId" clId="{856124A8-53EE-4C74-9EE8-7AE73E0D7836}" dt="2023-10-16T14:26:32.091" v="1196" actId="20577"/>
          <ac:spMkLst>
            <pc:docMk/>
            <pc:sldMk cId="1670181810" sldId="266"/>
            <ac:spMk id="4" creationId="{5C27FE27-A3CA-51CB-27AD-FCC7BC802121}"/>
          </ac:spMkLst>
        </pc:spChg>
        <pc:spChg chg="add del mod">
          <ac:chgData name="隆晃 野村" userId="e90595efdf124adf" providerId="LiveId" clId="{856124A8-53EE-4C74-9EE8-7AE73E0D7836}" dt="2023-10-16T14:17:38.367" v="712" actId="478"/>
          <ac:spMkLst>
            <pc:docMk/>
            <pc:sldMk cId="1670181810" sldId="266"/>
            <ac:spMk id="5" creationId="{4C83A138-5B11-42E8-952B-44A7B0E6379B}"/>
          </ac:spMkLst>
        </pc:spChg>
        <pc:spChg chg="del">
          <ac:chgData name="隆晃 野村" userId="e90595efdf124adf" providerId="LiveId" clId="{856124A8-53EE-4C74-9EE8-7AE73E0D7836}" dt="2023-10-16T14:17:33.176" v="710" actId="478"/>
          <ac:spMkLst>
            <pc:docMk/>
            <pc:sldMk cId="1670181810" sldId="266"/>
            <ac:spMk id="6" creationId="{F89EE8F6-8E5A-55B7-AAAF-E0F1A4BE38D4}"/>
          </ac:spMkLst>
        </pc:spChg>
        <pc:spChg chg="add del">
          <ac:chgData name="隆晃 野村" userId="e90595efdf124adf" providerId="LiveId" clId="{856124A8-53EE-4C74-9EE8-7AE73E0D7836}" dt="2023-10-25T08:03:08.917" v="11773"/>
          <ac:spMkLst>
            <pc:docMk/>
            <pc:sldMk cId="1670181810" sldId="266"/>
            <ac:spMk id="8" creationId="{EDB4298B-514D-4087-BFCF-5E0B7C9A9979}"/>
          </ac:spMkLst>
        </pc:spChg>
        <pc:spChg chg="del">
          <ac:chgData name="隆晃 野村" userId="e90595efdf124adf" providerId="LiveId" clId="{856124A8-53EE-4C74-9EE8-7AE73E0D7836}" dt="2023-10-16T14:17:33.176" v="710" actId="478"/>
          <ac:spMkLst>
            <pc:docMk/>
            <pc:sldMk cId="1670181810" sldId="266"/>
            <ac:spMk id="34" creationId="{05DD81E6-E02E-E5A7-868C-4911882381FD}"/>
          </ac:spMkLst>
        </pc:spChg>
        <pc:spChg chg="add mod">
          <ac:chgData name="隆晃 野村" userId="e90595efdf124adf" providerId="LiveId" clId="{856124A8-53EE-4C74-9EE8-7AE73E0D7836}" dt="2023-10-16T14:21:51.430" v="1077" actId="1076"/>
          <ac:spMkLst>
            <pc:docMk/>
            <pc:sldMk cId="1670181810" sldId="266"/>
            <ac:spMk id="36" creationId="{761A544F-9D1F-7AD5-E5DF-89C39907B4AE}"/>
          </ac:spMkLst>
        </pc:spChg>
        <pc:spChg chg="del mod">
          <ac:chgData name="隆晃 野村" userId="e90595efdf124adf" providerId="LiveId" clId="{856124A8-53EE-4C74-9EE8-7AE73E0D7836}" dt="2023-10-16T14:17:43.176" v="714" actId="478"/>
          <ac:spMkLst>
            <pc:docMk/>
            <pc:sldMk cId="1670181810" sldId="266"/>
            <ac:spMk id="38" creationId="{AA58B37C-9389-BEFF-E43B-A7D7254121DD}"/>
          </ac:spMkLst>
        </pc:spChg>
        <pc:spChg chg="del">
          <ac:chgData name="隆晃 野村" userId="e90595efdf124adf" providerId="LiveId" clId="{856124A8-53EE-4C74-9EE8-7AE73E0D7836}" dt="2023-10-16T14:17:33.176" v="710" actId="478"/>
          <ac:spMkLst>
            <pc:docMk/>
            <pc:sldMk cId="1670181810" sldId="266"/>
            <ac:spMk id="39" creationId="{59ADAD96-A958-0055-FF4A-93825963C245}"/>
          </ac:spMkLst>
        </pc:spChg>
        <pc:spChg chg="del">
          <ac:chgData name="隆晃 野村" userId="e90595efdf124adf" providerId="LiveId" clId="{856124A8-53EE-4C74-9EE8-7AE73E0D7836}" dt="2023-10-16T14:17:33.176" v="710" actId="478"/>
          <ac:spMkLst>
            <pc:docMk/>
            <pc:sldMk cId="1670181810" sldId="266"/>
            <ac:spMk id="40" creationId="{5DCF98A3-DBDF-1DFB-CE0F-4F41D55D7366}"/>
          </ac:spMkLst>
        </pc:spChg>
        <pc:spChg chg="del">
          <ac:chgData name="隆晃 野村" userId="e90595efdf124adf" providerId="LiveId" clId="{856124A8-53EE-4C74-9EE8-7AE73E0D7836}" dt="2023-10-16T14:17:33.176" v="710" actId="478"/>
          <ac:spMkLst>
            <pc:docMk/>
            <pc:sldMk cId="1670181810" sldId="266"/>
            <ac:spMk id="41" creationId="{0654BBF9-D38B-7EBF-5C62-F2379E03FC7B}"/>
          </ac:spMkLst>
        </pc:spChg>
        <pc:spChg chg="del">
          <ac:chgData name="隆晃 野村" userId="e90595efdf124adf" providerId="LiveId" clId="{856124A8-53EE-4C74-9EE8-7AE73E0D7836}" dt="2023-10-16T14:17:33.176" v="710" actId="478"/>
          <ac:spMkLst>
            <pc:docMk/>
            <pc:sldMk cId="1670181810" sldId="266"/>
            <ac:spMk id="42" creationId="{5290F0BF-6681-4950-BEF0-3529BF3B432C}"/>
          </ac:spMkLst>
        </pc:spChg>
        <pc:spChg chg="add">
          <ac:chgData name="隆晃 野村" userId="e90595efdf124adf" providerId="LiveId" clId="{856124A8-53EE-4C74-9EE8-7AE73E0D7836}" dt="2023-10-16T14:22:01.412" v="1079" actId="11529"/>
          <ac:spMkLst>
            <pc:docMk/>
            <pc:sldMk cId="1670181810" sldId="266"/>
            <ac:spMk id="43" creationId="{99707B4E-69AC-C692-06B9-914310C58C86}"/>
          </ac:spMkLst>
        </pc:spChg>
        <pc:spChg chg="mod">
          <ac:chgData name="隆晃 野村" userId="e90595efdf124adf" providerId="LiveId" clId="{856124A8-53EE-4C74-9EE8-7AE73E0D7836}" dt="2023-10-16T14:22:33.037" v="1119" actId="14100"/>
          <ac:spMkLst>
            <pc:docMk/>
            <pc:sldMk cId="1670181810" sldId="266"/>
            <ac:spMk id="45" creationId="{958903C6-52D2-032C-3A0F-0F024917C373}"/>
          </ac:spMkLst>
        </pc:spChg>
        <pc:spChg chg="del mod">
          <ac:chgData name="隆晃 野村" userId="e90595efdf124adf" providerId="LiveId" clId="{856124A8-53EE-4C74-9EE8-7AE73E0D7836}" dt="2023-10-16T14:11:36.898" v="612" actId="478"/>
          <ac:spMkLst>
            <pc:docMk/>
            <pc:sldMk cId="1670181810" sldId="266"/>
            <ac:spMk id="46" creationId="{426C4C34-3D13-5E40-5E43-2654BEF9960C}"/>
          </ac:spMkLst>
        </pc:spChg>
        <pc:grpChg chg="add del">
          <ac:chgData name="隆晃 野村" userId="e90595efdf124adf" providerId="LiveId" clId="{856124A8-53EE-4C74-9EE8-7AE73E0D7836}" dt="2023-10-25T08:03:08.917" v="11773"/>
          <ac:grpSpMkLst>
            <pc:docMk/>
            <pc:sldMk cId="1670181810" sldId="266"/>
            <ac:grpSpMk id="10" creationId="{04250D78-05C1-41CC-8744-FF361296252F}"/>
          </ac:grpSpMkLst>
        </pc:grpChg>
        <pc:picChg chg="add mod">
          <ac:chgData name="隆晃 野村" userId="e90595efdf124adf" providerId="LiveId" clId="{856124A8-53EE-4C74-9EE8-7AE73E0D7836}" dt="2023-10-16T14:20:54.352" v="1036" actId="1076"/>
          <ac:picMkLst>
            <pc:docMk/>
            <pc:sldMk cId="1670181810" sldId="266"/>
            <ac:picMk id="32" creationId="{A7AAD520-CD5E-0595-0D95-ED2D3A022302}"/>
          </ac:picMkLst>
        </pc:picChg>
        <pc:picChg chg="del">
          <ac:chgData name="隆晃 野村" userId="e90595efdf124adf" providerId="LiveId" clId="{856124A8-53EE-4C74-9EE8-7AE73E0D7836}" dt="2023-10-16T14:17:28.942" v="709" actId="478"/>
          <ac:picMkLst>
            <pc:docMk/>
            <pc:sldMk cId="1670181810" sldId="266"/>
            <ac:picMk id="33" creationId="{355463BA-F34C-20D7-5314-0C2110AF8395}"/>
          </ac:picMkLst>
        </pc:picChg>
        <pc:picChg chg="mod">
          <ac:chgData name="隆晃 野村" userId="e90595efdf124adf" providerId="LiveId" clId="{856124A8-53EE-4C74-9EE8-7AE73E0D7836}" dt="2023-10-16T14:21:54.108" v="1078" actId="1076"/>
          <ac:picMkLst>
            <pc:docMk/>
            <pc:sldMk cId="1670181810" sldId="266"/>
            <ac:picMk id="35" creationId="{B75CBB3D-18FD-1137-EC28-2EC69C6EBF45}"/>
          </ac:picMkLst>
        </pc:picChg>
        <pc:cxnChg chg="del">
          <ac:chgData name="隆晃 野村" userId="e90595efdf124adf" providerId="LiveId" clId="{856124A8-53EE-4C74-9EE8-7AE73E0D7836}" dt="2023-10-16T14:17:46.120" v="715" actId="478"/>
          <ac:cxnSpMkLst>
            <pc:docMk/>
            <pc:sldMk cId="1670181810" sldId="266"/>
            <ac:cxnSpMk id="37" creationId="{F11E86BF-C098-7446-F853-49B88B011A73}"/>
          </ac:cxnSpMkLst>
        </pc:cxnChg>
      </pc:sldChg>
      <pc:sldChg chg="addSp delSp modSp del mod">
        <pc:chgData name="隆晃 野村" userId="e90595efdf124adf" providerId="LiveId" clId="{856124A8-53EE-4C74-9EE8-7AE73E0D7836}" dt="2023-10-17T07:37:50.657" v="3621" actId="47"/>
        <pc:sldMkLst>
          <pc:docMk/>
          <pc:sldMk cId="844586081" sldId="267"/>
        </pc:sldMkLst>
        <pc:spChg chg="mod">
          <ac:chgData name="隆晃 野村" userId="e90595efdf124adf" providerId="LiveId" clId="{856124A8-53EE-4C74-9EE8-7AE73E0D7836}" dt="2023-10-16T14:34:39.013" v="1557" actId="1076"/>
          <ac:spMkLst>
            <pc:docMk/>
            <pc:sldMk cId="844586081" sldId="267"/>
            <ac:spMk id="4" creationId="{5C27FE27-A3CA-51CB-27AD-FCC7BC802121}"/>
          </ac:spMkLst>
        </pc:spChg>
        <pc:spChg chg="add del mod">
          <ac:chgData name="隆晃 野村" userId="e90595efdf124adf" providerId="LiveId" clId="{856124A8-53EE-4C74-9EE8-7AE73E0D7836}" dt="2023-10-16T14:42:03.269" v="1637"/>
          <ac:spMkLst>
            <pc:docMk/>
            <pc:sldMk cId="844586081" sldId="267"/>
            <ac:spMk id="5" creationId="{6E4BB340-7715-B2CB-C84B-D03AD19CE047}"/>
          </ac:spMkLst>
        </pc:spChg>
        <pc:spChg chg="mod">
          <ac:chgData name="隆晃 野村" userId="e90595efdf124adf" providerId="LiveId" clId="{856124A8-53EE-4C74-9EE8-7AE73E0D7836}" dt="2023-10-16T14:30:02.193" v="1244" actId="1076"/>
          <ac:spMkLst>
            <pc:docMk/>
            <pc:sldMk cId="844586081" sldId="267"/>
            <ac:spMk id="6" creationId="{ADC094DA-07FD-1FDA-E069-994CEC2E844F}"/>
          </ac:spMkLst>
        </pc:spChg>
        <pc:spChg chg="mod">
          <ac:chgData name="隆晃 野村" userId="e90595efdf124adf" providerId="LiveId" clId="{856124A8-53EE-4C74-9EE8-7AE73E0D7836}" dt="2023-10-16T14:29:38.756" v="1240" actId="1076"/>
          <ac:spMkLst>
            <pc:docMk/>
            <pc:sldMk cId="844586081" sldId="267"/>
            <ac:spMk id="35" creationId="{27D56EB3-00E9-2719-B099-104FBE45A947}"/>
          </ac:spMkLst>
        </pc:spChg>
        <pc:spChg chg="mod">
          <ac:chgData name="隆晃 野村" userId="e90595efdf124adf" providerId="LiveId" clId="{856124A8-53EE-4C74-9EE8-7AE73E0D7836}" dt="2023-10-16T14:29:42.253" v="1241" actId="1076"/>
          <ac:spMkLst>
            <pc:docMk/>
            <pc:sldMk cId="844586081" sldId="267"/>
            <ac:spMk id="37" creationId="{4524FB34-357D-0477-B2DA-1084FA09E3AD}"/>
          </ac:spMkLst>
        </pc:spChg>
        <pc:spChg chg="mod">
          <ac:chgData name="隆晃 野村" userId="e90595efdf124adf" providerId="LiveId" clId="{856124A8-53EE-4C74-9EE8-7AE73E0D7836}" dt="2023-10-16T14:29:44.409" v="1242" actId="1076"/>
          <ac:spMkLst>
            <pc:docMk/>
            <pc:sldMk cId="844586081" sldId="267"/>
            <ac:spMk id="38" creationId="{4E803ADA-D51A-63DF-979A-52941D9D0A16}"/>
          </ac:spMkLst>
        </pc:spChg>
        <pc:spChg chg="mod">
          <ac:chgData name="隆晃 野村" userId="e90595efdf124adf" providerId="LiveId" clId="{856124A8-53EE-4C74-9EE8-7AE73E0D7836}" dt="2023-10-16T14:29:51.618" v="1243" actId="1076"/>
          <ac:spMkLst>
            <pc:docMk/>
            <pc:sldMk cId="844586081" sldId="267"/>
            <ac:spMk id="40" creationId="{A9024F74-E70F-F72F-FC22-19748F0A9663}"/>
          </ac:spMkLst>
        </pc:spChg>
        <pc:spChg chg="mod">
          <ac:chgData name="隆晃 野村" userId="e90595efdf124adf" providerId="LiveId" clId="{856124A8-53EE-4C74-9EE8-7AE73E0D7836}" dt="2023-10-16T14:32:12.592" v="1355" actId="115"/>
          <ac:spMkLst>
            <pc:docMk/>
            <pc:sldMk cId="844586081" sldId="267"/>
            <ac:spMk id="41" creationId="{52D61482-EA05-6DA1-ED9C-794ADD90140B}"/>
          </ac:spMkLst>
        </pc:spChg>
        <pc:picChg chg="mod">
          <ac:chgData name="隆晃 野村" userId="e90595efdf124adf" providerId="LiveId" clId="{856124A8-53EE-4C74-9EE8-7AE73E0D7836}" dt="2023-10-16T14:30:08.045" v="1245" actId="1076"/>
          <ac:picMkLst>
            <pc:docMk/>
            <pc:sldMk cId="844586081" sldId="267"/>
            <ac:picMk id="9" creationId="{3E287CB1-8A8D-2BF1-FBEE-9C97B7440BC5}"/>
          </ac:picMkLst>
        </pc:picChg>
        <pc:picChg chg="mod">
          <ac:chgData name="隆晃 野村" userId="e90595efdf124adf" providerId="LiveId" clId="{856124A8-53EE-4C74-9EE8-7AE73E0D7836}" dt="2023-10-16T14:31:10.554" v="1260" actId="1076"/>
          <ac:picMkLst>
            <pc:docMk/>
            <pc:sldMk cId="844586081" sldId="267"/>
            <ac:picMk id="34" creationId="{ACFCE491-1519-619F-7B35-5CA47ADCA9F5}"/>
          </ac:picMkLst>
        </pc:picChg>
      </pc:sldChg>
      <pc:sldChg chg="modSp mod addCm delCm">
        <pc:chgData name="隆晃 野村" userId="e90595efdf124adf" providerId="LiveId" clId="{856124A8-53EE-4C74-9EE8-7AE73E0D7836}" dt="2023-10-25T08:03:17.661" v="11790" actId="115"/>
        <pc:sldMkLst>
          <pc:docMk/>
          <pc:sldMk cId="307175608" sldId="268"/>
        </pc:sldMkLst>
        <pc:spChg chg="mod">
          <ac:chgData name="隆晃 野村" userId="e90595efdf124adf" providerId="LiveId" clId="{856124A8-53EE-4C74-9EE8-7AE73E0D7836}" dt="2023-10-25T07:56:11.780" v="11682" actId="1076"/>
          <ac:spMkLst>
            <pc:docMk/>
            <pc:sldMk cId="307175608" sldId="268"/>
            <ac:spMk id="4" creationId="{5C27FE27-A3CA-51CB-27AD-FCC7BC802121}"/>
          </ac:spMkLst>
        </pc:spChg>
        <pc:spChg chg="mod">
          <ac:chgData name="隆晃 野村" userId="e90595efdf124adf" providerId="LiveId" clId="{856124A8-53EE-4C74-9EE8-7AE73E0D7836}" dt="2023-10-25T08:03:17.661" v="11790" actId="115"/>
          <ac:spMkLst>
            <pc:docMk/>
            <pc:sldMk cId="307175608" sldId="268"/>
            <ac:spMk id="5" creationId="{48716000-1C05-8A83-4E4B-C332C07EB736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隆晃 野村" userId="e90595efdf124adf" providerId="LiveId" clId="{856124A8-53EE-4C74-9EE8-7AE73E0D7836}" dt="2023-10-24T11:14:49.993" v="11010"/>
              <pc2:cmMkLst xmlns:pc2="http://schemas.microsoft.com/office/powerpoint/2019/9/main/command">
                <pc:docMk/>
                <pc:sldMk cId="307175608" sldId="268"/>
                <pc2:cmMk id="{CCB54EBB-8068-4E2A-ABF0-A4837095E0FC}"/>
              </pc2:cmMkLst>
            </pc226:cmChg>
          </p:ext>
        </pc:extLst>
      </pc:sldChg>
      <pc:sldChg chg="addSp delSp modSp del mod">
        <pc:chgData name="隆晃 野村" userId="e90595efdf124adf" providerId="LiveId" clId="{856124A8-53EE-4C74-9EE8-7AE73E0D7836}" dt="2023-10-17T12:00:06.389" v="3634" actId="47"/>
        <pc:sldMkLst>
          <pc:docMk/>
          <pc:sldMk cId="3372348349" sldId="269"/>
        </pc:sldMkLst>
        <pc:spChg chg="del mod">
          <ac:chgData name="隆晃 野村" userId="e90595efdf124adf" providerId="LiveId" clId="{856124A8-53EE-4C74-9EE8-7AE73E0D7836}" dt="2023-10-17T12:00:03.574" v="3633" actId="478"/>
          <ac:spMkLst>
            <pc:docMk/>
            <pc:sldMk cId="3372348349" sldId="269"/>
            <ac:spMk id="5" creationId="{79918DCC-EAF4-ABE3-3D05-065062F8BD6E}"/>
          </ac:spMkLst>
        </pc:spChg>
        <pc:spChg chg="add del mod">
          <ac:chgData name="隆晃 野村" userId="e90595efdf124adf" providerId="LiveId" clId="{856124A8-53EE-4C74-9EE8-7AE73E0D7836}" dt="2023-10-16T14:28:43.573" v="1198" actId="478"/>
          <ac:spMkLst>
            <pc:docMk/>
            <pc:sldMk cId="3372348349" sldId="269"/>
            <ac:spMk id="6" creationId="{2199FF80-E04E-65C6-0AE4-0D1D55E79FE8}"/>
          </ac:spMkLst>
        </pc:spChg>
        <pc:spChg chg="add mod">
          <ac:chgData name="隆晃 野村" userId="e90595efdf124adf" providerId="LiveId" clId="{856124A8-53EE-4C74-9EE8-7AE73E0D7836}" dt="2023-10-17T12:00:03.574" v="3633" actId="478"/>
          <ac:spMkLst>
            <pc:docMk/>
            <pc:sldMk cId="3372348349" sldId="269"/>
            <ac:spMk id="6" creationId="{997A3F2A-DDAF-F899-8C23-5753A7A78069}"/>
          </ac:spMkLst>
        </pc:spChg>
        <pc:spChg chg="del">
          <ac:chgData name="隆晃 野村" userId="e90595efdf124adf" providerId="LiveId" clId="{856124A8-53EE-4C74-9EE8-7AE73E0D7836}" dt="2023-10-16T14:28:38.068" v="1197" actId="478"/>
          <ac:spMkLst>
            <pc:docMk/>
            <pc:sldMk cId="3372348349" sldId="269"/>
            <ac:spMk id="7" creationId="{539FDADF-6273-557A-FDBF-5A02F6AA1A31}"/>
          </ac:spMkLst>
        </pc:spChg>
      </pc:sldChg>
      <pc:sldChg chg="addSp delSp modSp mod">
        <pc:chgData name="隆晃 野村" userId="e90595efdf124adf" providerId="LiveId" clId="{856124A8-53EE-4C74-9EE8-7AE73E0D7836}" dt="2023-10-26T01:12:50.805" v="12131" actId="20577"/>
        <pc:sldMkLst>
          <pc:docMk/>
          <pc:sldMk cId="662142669" sldId="272"/>
        </pc:sldMkLst>
        <pc:spChg chg="mod">
          <ac:chgData name="隆晃 野村" userId="e90595efdf124adf" providerId="LiveId" clId="{856124A8-53EE-4C74-9EE8-7AE73E0D7836}" dt="2023-10-26T01:12:50.805" v="12131" actId="20577"/>
          <ac:spMkLst>
            <pc:docMk/>
            <pc:sldMk cId="662142669" sldId="272"/>
            <ac:spMk id="4" creationId="{5C27FE27-A3CA-51CB-27AD-FCC7BC802121}"/>
          </ac:spMkLst>
        </pc:spChg>
        <pc:spChg chg="mod">
          <ac:chgData name="隆晃 野村" userId="e90595efdf124adf" providerId="LiveId" clId="{856124A8-53EE-4C74-9EE8-7AE73E0D7836}" dt="2023-10-24T10:51:13.086" v="10829" actId="1076"/>
          <ac:spMkLst>
            <pc:docMk/>
            <pc:sldMk cId="662142669" sldId="272"/>
            <ac:spMk id="5" creationId="{57AF3CA9-C2BC-2485-F35B-A4A6AF5B8BD3}"/>
          </ac:spMkLst>
        </pc:spChg>
        <pc:spChg chg="mod">
          <ac:chgData name="隆晃 野村" userId="e90595efdf124adf" providerId="LiveId" clId="{856124A8-53EE-4C74-9EE8-7AE73E0D7836}" dt="2023-10-17T13:19:41.820" v="6198" actId="207"/>
          <ac:spMkLst>
            <pc:docMk/>
            <pc:sldMk cId="662142669" sldId="272"/>
            <ac:spMk id="6" creationId="{0C75044B-C015-5927-7878-68FF5251C2B3}"/>
          </ac:spMkLst>
        </pc:spChg>
        <pc:spChg chg="add del mod">
          <ac:chgData name="隆晃 野村" userId="e90595efdf124adf" providerId="LiveId" clId="{856124A8-53EE-4C74-9EE8-7AE73E0D7836}" dt="2023-10-24T07:51:41.509" v="9324" actId="478"/>
          <ac:spMkLst>
            <pc:docMk/>
            <pc:sldMk cId="662142669" sldId="272"/>
            <ac:spMk id="7" creationId="{048D5CF1-5EE6-A301-1B22-12E3741C918A}"/>
          </ac:spMkLst>
        </pc:spChg>
        <pc:spChg chg="mod">
          <ac:chgData name="隆晃 野村" userId="e90595efdf124adf" providerId="LiveId" clId="{856124A8-53EE-4C74-9EE8-7AE73E0D7836}" dt="2023-10-24T07:51:02.919" v="9261" actId="20577"/>
          <ac:spMkLst>
            <pc:docMk/>
            <pc:sldMk cId="662142669" sldId="272"/>
            <ac:spMk id="36" creationId="{41C95C95-FC71-2B91-04BB-6F9C28243FEF}"/>
          </ac:spMkLst>
        </pc:spChg>
      </pc:sldChg>
      <pc:sldChg chg="addSp delSp modSp add del mod setBg delDesignElem">
        <pc:chgData name="隆晃 野村" userId="e90595efdf124adf" providerId="LiveId" clId="{856124A8-53EE-4C74-9EE8-7AE73E0D7836}" dt="2023-10-27T01:53:05.476" v="12259" actId="167"/>
        <pc:sldMkLst>
          <pc:docMk/>
          <pc:sldMk cId="1012002049" sldId="273"/>
        </pc:sldMkLst>
        <pc:spChg chg="mod">
          <ac:chgData name="隆晃 野村" userId="e90595efdf124adf" providerId="LiveId" clId="{856124A8-53EE-4C74-9EE8-7AE73E0D7836}" dt="2023-10-27T01:52:14.138" v="12253" actId="1076"/>
          <ac:spMkLst>
            <pc:docMk/>
            <pc:sldMk cId="1012002049" sldId="273"/>
            <ac:spMk id="3" creationId="{447F04B5-005E-C1D1-3EDB-B7852A20F771}"/>
          </ac:spMkLst>
        </pc:spChg>
        <pc:spChg chg="add mod ord">
          <ac:chgData name="隆晃 野村" userId="e90595efdf124adf" providerId="LiveId" clId="{856124A8-53EE-4C74-9EE8-7AE73E0D7836}" dt="2023-10-27T01:53:05.476" v="12259" actId="167"/>
          <ac:spMkLst>
            <pc:docMk/>
            <pc:sldMk cId="1012002049" sldId="273"/>
            <ac:spMk id="5" creationId="{451AB1C9-A992-D034-23EF-E7EA603EFEA3}"/>
          </ac:spMkLst>
        </pc:spChg>
        <pc:spChg chg="del">
          <ac:chgData name="隆晃 野村" userId="e90595efdf124adf" providerId="LiveId" clId="{856124A8-53EE-4C74-9EE8-7AE73E0D7836}" dt="2023-10-27T01:52:06.380" v="12252"/>
          <ac:spMkLst>
            <pc:docMk/>
            <pc:sldMk cId="1012002049" sldId="273"/>
            <ac:spMk id="8" creationId="{EDB4298B-514D-4087-BFCF-5E0B7C9A9979}"/>
          </ac:spMkLst>
        </pc:spChg>
        <pc:spChg chg="mod">
          <ac:chgData name="隆晃 野村" userId="e90595efdf124adf" providerId="LiveId" clId="{856124A8-53EE-4C74-9EE8-7AE73E0D7836}" dt="2023-10-27T01:53:00.632" v="12258" actId="1076"/>
          <ac:spMkLst>
            <pc:docMk/>
            <pc:sldMk cId="1012002049" sldId="273"/>
            <ac:spMk id="32" creationId="{1A0B362D-CB4E-C1C2-67ED-5955D231F648}"/>
          </ac:spMkLst>
        </pc:spChg>
        <pc:spChg chg="del mod">
          <ac:chgData name="隆晃 野村" userId="e90595efdf124adf" providerId="LiveId" clId="{856124A8-53EE-4C74-9EE8-7AE73E0D7836}" dt="2023-10-27T01:52:21.658" v="12254" actId="478"/>
          <ac:spMkLst>
            <pc:docMk/>
            <pc:sldMk cId="1012002049" sldId="273"/>
            <ac:spMk id="36" creationId="{41C95C95-FC71-2B91-04BB-6F9C28243FEF}"/>
          </ac:spMkLst>
        </pc:spChg>
        <pc:grpChg chg="del">
          <ac:chgData name="隆晃 野村" userId="e90595efdf124adf" providerId="LiveId" clId="{856124A8-53EE-4C74-9EE8-7AE73E0D7836}" dt="2023-10-27T01:52:06.380" v="12252"/>
          <ac:grpSpMkLst>
            <pc:docMk/>
            <pc:sldMk cId="1012002049" sldId="273"/>
            <ac:grpSpMk id="10" creationId="{04250D78-05C1-41CC-8744-FF361296252F}"/>
          </ac:grpSpMkLst>
        </pc:grpChg>
        <pc:picChg chg="mod">
          <ac:chgData name="隆晃 野村" userId="e90595efdf124adf" providerId="LiveId" clId="{856124A8-53EE-4C74-9EE8-7AE73E0D7836}" dt="2023-10-27T01:53:00.632" v="12258" actId="1076"/>
          <ac:picMkLst>
            <pc:docMk/>
            <pc:sldMk cId="1012002049" sldId="273"/>
            <ac:picMk id="6" creationId="{E0B64522-D4B2-BBF5-957C-B2E4E43BC850}"/>
          </ac:picMkLst>
        </pc:picChg>
        <pc:picChg chg="mod">
          <ac:chgData name="隆晃 野村" userId="e90595efdf124adf" providerId="LiveId" clId="{856124A8-53EE-4C74-9EE8-7AE73E0D7836}" dt="2023-10-27T01:53:00.632" v="12258" actId="1076"/>
          <ac:picMkLst>
            <pc:docMk/>
            <pc:sldMk cId="1012002049" sldId="273"/>
            <ac:picMk id="9" creationId="{EE9504A3-B365-EA02-0EA4-931395ADECEE}"/>
          </ac:picMkLst>
        </pc:picChg>
      </pc:sldChg>
      <pc:sldChg chg="modSp mod">
        <pc:chgData name="隆晃 野村" userId="e90595efdf124adf" providerId="LiveId" clId="{856124A8-53EE-4C74-9EE8-7AE73E0D7836}" dt="2023-10-25T07:52:53.884" v="11493" actId="20577"/>
        <pc:sldMkLst>
          <pc:docMk/>
          <pc:sldMk cId="725546395" sldId="275"/>
        </pc:sldMkLst>
        <pc:spChg chg="mod">
          <ac:chgData name="隆晃 野村" userId="e90595efdf124adf" providerId="LiveId" clId="{856124A8-53EE-4C74-9EE8-7AE73E0D7836}" dt="2023-10-25T07:52:53.884" v="11493" actId="20577"/>
          <ac:spMkLst>
            <pc:docMk/>
            <pc:sldMk cId="725546395" sldId="275"/>
            <ac:spMk id="4" creationId="{5C27FE27-A3CA-51CB-27AD-FCC7BC802121}"/>
          </ac:spMkLst>
        </pc:spChg>
        <pc:spChg chg="mod">
          <ac:chgData name="隆晃 野村" userId="e90595efdf124adf" providerId="LiveId" clId="{856124A8-53EE-4C74-9EE8-7AE73E0D7836}" dt="2023-10-24T07:52:48.025" v="9471"/>
          <ac:spMkLst>
            <pc:docMk/>
            <pc:sldMk cId="725546395" sldId="275"/>
            <ac:spMk id="32" creationId="{0E9C5516-BC85-BAB6-1FE9-E1C6BCCB2E0C}"/>
          </ac:spMkLst>
        </pc:spChg>
        <pc:spChg chg="mod">
          <ac:chgData name="隆晃 野村" userId="e90595efdf124adf" providerId="LiveId" clId="{856124A8-53EE-4C74-9EE8-7AE73E0D7836}" dt="2023-10-24T10:52:35.128" v="10916" actId="1076"/>
          <ac:spMkLst>
            <pc:docMk/>
            <pc:sldMk cId="725546395" sldId="275"/>
            <ac:spMk id="33" creationId="{F27FFB1C-EB06-7AA0-6A77-A4A74721C2F2}"/>
          </ac:spMkLst>
        </pc:spChg>
      </pc:sldChg>
      <pc:sldChg chg="addSp delSp modSp add del mod setBg delDesignElem">
        <pc:chgData name="隆晃 野村" userId="e90595efdf124adf" providerId="LiveId" clId="{856124A8-53EE-4C74-9EE8-7AE73E0D7836}" dt="2023-10-25T07:52:49.902" v="11490" actId="20577"/>
        <pc:sldMkLst>
          <pc:docMk/>
          <pc:sldMk cId="2084521811" sldId="276"/>
        </pc:sldMkLst>
        <pc:spChg chg="mod">
          <ac:chgData name="隆晃 野村" userId="e90595efdf124adf" providerId="LiveId" clId="{856124A8-53EE-4C74-9EE8-7AE73E0D7836}" dt="2023-10-17T05:42:47.401" v="3309" actId="1076"/>
          <ac:spMkLst>
            <pc:docMk/>
            <pc:sldMk cId="2084521811" sldId="276"/>
            <ac:spMk id="3" creationId="{447F04B5-005E-C1D1-3EDB-B7852A20F771}"/>
          </ac:spMkLst>
        </pc:spChg>
        <pc:spChg chg="mod">
          <ac:chgData name="隆晃 野村" userId="e90595efdf124adf" providerId="LiveId" clId="{856124A8-53EE-4C74-9EE8-7AE73E0D7836}" dt="2023-10-25T07:52:49.902" v="11490" actId="20577"/>
          <ac:spMkLst>
            <pc:docMk/>
            <pc:sldMk cId="2084521811" sldId="276"/>
            <ac:spMk id="4" creationId="{5C27FE27-A3CA-51CB-27AD-FCC7BC802121}"/>
          </ac:spMkLst>
        </pc:spChg>
        <pc:spChg chg="add mod">
          <ac:chgData name="隆晃 野村" userId="e90595efdf124adf" providerId="LiveId" clId="{856124A8-53EE-4C74-9EE8-7AE73E0D7836}" dt="2023-10-17T05:43:02.349" v="3312" actId="207"/>
          <ac:spMkLst>
            <pc:docMk/>
            <pc:sldMk cId="2084521811" sldId="276"/>
            <ac:spMk id="5" creationId="{5B0D9C6E-0A9B-7A62-85BC-535B9C24EB7F}"/>
          </ac:spMkLst>
        </pc:spChg>
        <pc:spChg chg="add mod">
          <ac:chgData name="隆晃 野村" userId="e90595efdf124adf" providerId="LiveId" clId="{856124A8-53EE-4C74-9EE8-7AE73E0D7836}" dt="2023-10-24T10:50:33.786" v="10823" actId="1076"/>
          <ac:spMkLst>
            <pc:docMk/>
            <pc:sldMk cId="2084521811" sldId="276"/>
            <ac:spMk id="7" creationId="{7A641097-10E7-90AC-FB0B-B2BE0CBAA83C}"/>
          </ac:spMkLst>
        </pc:spChg>
        <pc:spChg chg="del">
          <ac:chgData name="隆晃 野村" userId="e90595efdf124adf" providerId="LiveId" clId="{856124A8-53EE-4C74-9EE8-7AE73E0D7836}" dt="2023-10-17T05:42:32.331" v="3308"/>
          <ac:spMkLst>
            <pc:docMk/>
            <pc:sldMk cId="2084521811" sldId="276"/>
            <ac:spMk id="8" creationId="{EDB4298B-514D-4087-BFCF-5E0B7C9A9979}"/>
          </ac:spMkLst>
        </pc:spChg>
        <pc:spChg chg="mod ord">
          <ac:chgData name="隆晃 野村" userId="e90595efdf124adf" providerId="LiveId" clId="{856124A8-53EE-4C74-9EE8-7AE73E0D7836}" dt="2023-10-24T10:50:26.785" v="10819" actId="1076"/>
          <ac:spMkLst>
            <pc:docMk/>
            <pc:sldMk cId="2084521811" sldId="276"/>
            <ac:spMk id="40" creationId="{F22F03AF-80C3-0E57-3AF6-D90871168AF9}"/>
          </ac:spMkLst>
        </pc:spChg>
        <pc:spChg chg="del mod ord">
          <ac:chgData name="隆晃 野村" userId="e90595efdf124adf" providerId="LiveId" clId="{856124A8-53EE-4C74-9EE8-7AE73E0D7836}" dt="2023-10-24T10:48:40.467" v="10784" actId="478"/>
          <ac:spMkLst>
            <pc:docMk/>
            <pc:sldMk cId="2084521811" sldId="276"/>
            <ac:spMk id="41" creationId="{75420828-ACA2-44D2-1DA0-EF4528D7B67D}"/>
          </ac:spMkLst>
        </pc:spChg>
        <pc:spChg chg="mod ord">
          <ac:chgData name="隆晃 野村" userId="e90595efdf124adf" providerId="LiveId" clId="{856124A8-53EE-4C74-9EE8-7AE73E0D7836}" dt="2023-10-24T10:50:05.901" v="10812" actId="20577"/>
          <ac:spMkLst>
            <pc:docMk/>
            <pc:sldMk cId="2084521811" sldId="276"/>
            <ac:spMk id="42" creationId="{94BEAB0A-8C4E-780F-6DF5-ECF595EA2FEA}"/>
          </ac:spMkLst>
        </pc:spChg>
        <pc:spChg chg="mod ord">
          <ac:chgData name="隆晃 野村" userId="e90595efdf124adf" providerId="LiveId" clId="{856124A8-53EE-4C74-9EE8-7AE73E0D7836}" dt="2023-10-24T10:50:46.079" v="10828" actId="1076"/>
          <ac:spMkLst>
            <pc:docMk/>
            <pc:sldMk cId="2084521811" sldId="276"/>
            <ac:spMk id="43" creationId="{328DACAD-F638-F4C4-D6EA-8B72CFD053EA}"/>
          </ac:spMkLst>
        </pc:spChg>
        <pc:spChg chg="mod ord">
          <ac:chgData name="隆晃 野村" userId="e90595efdf124adf" providerId="LiveId" clId="{856124A8-53EE-4C74-9EE8-7AE73E0D7836}" dt="2023-10-17T05:44:11.494" v="3322" actId="1076"/>
          <ac:spMkLst>
            <pc:docMk/>
            <pc:sldMk cId="2084521811" sldId="276"/>
            <ac:spMk id="44" creationId="{D95BFE20-3FD4-F4AC-DC35-CEE1647C24CB}"/>
          </ac:spMkLst>
        </pc:spChg>
        <pc:grpChg chg="del">
          <ac:chgData name="隆晃 野村" userId="e90595efdf124adf" providerId="LiveId" clId="{856124A8-53EE-4C74-9EE8-7AE73E0D7836}" dt="2023-10-17T05:42:32.331" v="3308"/>
          <ac:grpSpMkLst>
            <pc:docMk/>
            <pc:sldMk cId="2084521811" sldId="276"/>
            <ac:grpSpMk id="10" creationId="{04250D78-05C1-41CC-8744-FF361296252F}"/>
          </ac:grpSpMkLst>
        </pc:grpChg>
        <pc:picChg chg="mod ord">
          <ac:chgData name="隆晃 野村" userId="e90595efdf124adf" providerId="LiveId" clId="{856124A8-53EE-4C74-9EE8-7AE73E0D7836}" dt="2023-10-18T05:40:54.833" v="7714" actId="1076"/>
          <ac:picMkLst>
            <pc:docMk/>
            <pc:sldMk cId="2084521811" sldId="276"/>
            <ac:picMk id="32" creationId="{98741250-56CF-F243-1A66-677E3F9CA1F3}"/>
          </ac:picMkLst>
        </pc:picChg>
        <pc:picChg chg="mod">
          <ac:chgData name="隆晃 野村" userId="e90595efdf124adf" providerId="LiveId" clId="{856124A8-53EE-4C74-9EE8-7AE73E0D7836}" dt="2023-10-17T05:44:17.186" v="3324" actId="1076"/>
          <ac:picMkLst>
            <pc:docMk/>
            <pc:sldMk cId="2084521811" sldId="276"/>
            <ac:picMk id="34" creationId="{5A5EC0E2-4D01-6DE9-EC47-2A0AFE721066}"/>
          </ac:picMkLst>
        </pc:picChg>
        <pc:picChg chg="mod">
          <ac:chgData name="隆晃 野村" userId="e90595efdf124adf" providerId="LiveId" clId="{856124A8-53EE-4C74-9EE8-7AE73E0D7836}" dt="2023-10-17T05:44:20.307" v="3325" actId="1076"/>
          <ac:picMkLst>
            <pc:docMk/>
            <pc:sldMk cId="2084521811" sldId="276"/>
            <ac:picMk id="37" creationId="{9BCDF118-BB76-85EE-95FF-8FB53A3C7C2A}"/>
          </ac:picMkLst>
        </pc:picChg>
        <pc:picChg chg="mod ord">
          <ac:chgData name="隆晃 野村" userId="e90595efdf124adf" providerId="LiveId" clId="{856124A8-53EE-4C74-9EE8-7AE73E0D7836}" dt="2023-10-17T05:43:39.594" v="3317" actId="1076"/>
          <ac:picMkLst>
            <pc:docMk/>
            <pc:sldMk cId="2084521811" sldId="276"/>
            <ac:picMk id="39" creationId="{C837EE91-9CD1-1B39-F28B-81699BAB9A3B}"/>
          </ac:picMkLst>
        </pc:picChg>
      </pc:sldChg>
      <pc:sldChg chg="modSp mod">
        <pc:chgData name="隆晃 野村" userId="e90595efdf124adf" providerId="LiveId" clId="{856124A8-53EE-4C74-9EE8-7AE73E0D7836}" dt="2023-10-25T07:53:10.773" v="11504" actId="20577"/>
        <pc:sldMkLst>
          <pc:docMk/>
          <pc:sldMk cId="3519523202" sldId="277"/>
        </pc:sldMkLst>
        <pc:spChg chg="mod">
          <ac:chgData name="隆晃 野村" userId="e90595efdf124adf" providerId="LiveId" clId="{856124A8-53EE-4C74-9EE8-7AE73E0D7836}" dt="2023-10-25T07:53:10.773" v="11504" actId="20577"/>
          <ac:spMkLst>
            <pc:docMk/>
            <pc:sldMk cId="3519523202" sldId="277"/>
            <ac:spMk id="4" creationId="{5C27FE27-A3CA-51CB-27AD-FCC7BC802121}"/>
          </ac:spMkLst>
        </pc:spChg>
      </pc:sldChg>
      <pc:sldChg chg="addSp modSp mod">
        <pc:chgData name="隆晃 野村" userId="e90595efdf124adf" providerId="LiveId" clId="{856124A8-53EE-4C74-9EE8-7AE73E0D7836}" dt="2023-10-25T07:53:03.378" v="11499" actId="20577"/>
        <pc:sldMkLst>
          <pc:docMk/>
          <pc:sldMk cId="2553696419" sldId="279"/>
        </pc:sldMkLst>
        <pc:spChg chg="mod">
          <ac:chgData name="隆晃 野村" userId="e90595efdf124adf" providerId="LiveId" clId="{856124A8-53EE-4C74-9EE8-7AE73E0D7836}" dt="2023-10-25T07:53:03.378" v="11499" actId="20577"/>
          <ac:spMkLst>
            <pc:docMk/>
            <pc:sldMk cId="2553696419" sldId="279"/>
            <ac:spMk id="4" creationId="{5C27FE27-A3CA-51CB-27AD-FCC7BC802121}"/>
          </ac:spMkLst>
        </pc:spChg>
        <pc:spChg chg="mod">
          <ac:chgData name="隆晃 野村" userId="e90595efdf124adf" providerId="LiveId" clId="{856124A8-53EE-4C74-9EE8-7AE73E0D7836}" dt="2023-10-24T10:54:31.630" v="10975" actId="1076"/>
          <ac:spMkLst>
            <pc:docMk/>
            <pc:sldMk cId="2553696419" sldId="279"/>
            <ac:spMk id="5" creationId="{0498E1C3-0F7A-6484-AC27-019643760DC4}"/>
          </ac:spMkLst>
        </pc:spChg>
        <pc:spChg chg="mod">
          <ac:chgData name="隆晃 野村" userId="e90595efdf124adf" providerId="LiveId" clId="{856124A8-53EE-4C74-9EE8-7AE73E0D7836}" dt="2023-10-24T10:53:49.022" v="10941" actId="1076"/>
          <ac:spMkLst>
            <pc:docMk/>
            <pc:sldMk cId="2553696419" sldId="279"/>
            <ac:spMk id="35" creationId="{B3087507-AD58-B541-D1D2-B950FA1EDED1}"/>
          </ac:spMkLst>
        </pc:spChg>
        <pc:spChg chg="mod">
          <ac:chgData name="隆晃 野村" userId="e90595efdf124adf" providerId="LiveId" clId="{856124A8-53EE-4C74-9EE8-7AE73E0D7836}" dt="2023-10-24T10:53:55.782" v="10948" actId="1076"/>
          <ac:spMkLst>
            <pc:docMk/>
            <pc:sldMk cId="2553696419" sldId="279"/>
            <ac:spMk id="37" creationId="{3E0C7680-474D-67F3-E8FA-8AF0EBD8A0E6}"/>
          </ac:spMkLst>
        </pc:spChg>
        <pc:spChg chg="mod">
          <ac:chgData name="隆晃 野村" userId="e90595efdf124adf" providerId="LiveId" clId="{856124A8-53EE-4C74-9EE8-7AE73E0D7836}" dt="2023-10-24T10:53:22.488" v="10928" actId="20577"/>
          <ac:spMkLst>
            <pc:docMk/>
            <pc:sldMk cId="2553696419" sldId="279"/>
            <ac:spMk id="41" creationId="{A1C510F4-3E37-1A52-3A8A-BFC77F741823}"/>
          </ac:spMkLst>
        </pc:spChg>
        <pc:spChg chg="mod">
          <ac:chgData name="隆晃 野村" userId="e90595efdf124adf" providerId="LiveId" clId="{856124A8-53EE-4C74-9EE8-7AE73E0D7836}" dt="2023-10-24T10:54:01.685" v="10955" actId="1076"/>
          <ac:spMkLst>
            <pc:docMk/>
            <pc:sldMk cId="2553696419" sldId="279"/>
            <ac:spMk id="42" creationId="{7EF89CFC-D7DB-B54E-49CC-688982DF31E6}"/>
          </ac:spMkLst>
        </pc:spChg>
        <pc:spChg chg="mod">
          <ac:chgData name="隆晃 野村" userId="e90595efdf124adf" providerId="LiveId" clId="{856124A8-53EE-4C74-9EE8-7AE73E0D7836}" dt="2023-10-24T10:54:28.974" v="10974" actId="1076"/>
          <ac:spMkLst>
            <pc:docMk/>
            <pc:sldMk cId="2553696419" sldId="279"/>
            <ac:spMk id="45" creationId="{C3CE5B42-5DBD-8F0C-E15B-86E3FC4F1DE0}"/>
          </ac:spMkLst>
        </pc:spChg>
        <pc:spChg chg="mod">
          <ac:chgData name="隆晃 野村" userId="e90595efdf124adf" providerId="LiveId" clId="{856124A8-53EE-4C74-9EE8-7AE73E0D7836}" dt="2023-10-24T11:06:07.770" v="11008" actId="20577"/>
          <ac:spMkLst>
            <pc:docMk/>
            <pc:sldMk cId="2553696419" sldId="279"/>
            <ac:spMk id="56" creationId="{23CEA315-8AAA-AA73-468F-7CCBFDE64744}"/>
          </ac:spMkLst>
        </pc:spChg>
        <pc:picChg chg="mod">
          <ac:chgData name="隆晃 野村" userId="e90595efdf124adf" providerId="LiveId" clId="{856124A8-53EE-4C74-9EE8-7AE73E0D7836}" dt="2023-10-25T00:09:22.329" v="11335" actId="1076"/>
          <ac:picMkLst>
            <pc:docMk/>
            <pc:sldMk cId="2553696419" sldId="279"/>
            <ac:picMk id="6" creationId="{15008C5A-E2DC-D87B-16EA-8D1154B261F6}"/>
          </ac:picMkLst>
        </pc:picChg>
        <pc:picChg chg="add mod">
          <ac:chgData name="隆晃 野村" userId="e90595efdf124adf" providerId="LiveId" clId="{856124A8-53EE-4C74-9EE8-7AE73E0D7836}" dt="2023-10-25T00:08:52.132" v="11334" actId="1076"/>
          <ac:picMkLst>
            <pc:docMk/>
            <pc:sldMk cId="2553696419" sldId="279"/>
            <ac:picMk id="34" creationId="{F77D0421-064C-D673-E517-C80BBF9C2CC8}"/>
          </ac:picMkLst>
        </pc:picChg>
      </pc:sldChg>
      <pc:sldChg chg="addSp modSp mod">
        <pc:chgData name="隆晃 野村" userId="e90595efdf124adf" providerId="LiveId" clId="{856124A8-53EE-4C74-9EE8-7AE73E0D7836}" dt="2023-10-25T07:53:15.478" v="11507" actId="20577"/>
        <pc:sldMkLst>
          <pc:docMk/>
          <pc:sldMk cId="1626784353" sldId="280"/>
        </pc:sldMkLst>
        <pc:spChg chg="mod">
          <ac:chgData name="隆晃 野村" userId="e90595efdf124adf" providerId="LiveId" clId="{856124A8-53EE-4C74-9EE8-7AE73E0D7836}" dt="2023-10-25T07:53:15.478" v="11507" actId="20577"/>
          <ac:spMkLst>
            <pc:docMk/>
            <pc:sldMk cId="1626784353" sldId="280"/>
            <ac:spMk id="4" creationId="{5C27FE27-A3CA-51CB-27AD-FCC7BC802121}"/>
          </ac:spMkLst>
        </pc:spChg>
        <pc:spChg chg="add mod">
          <ac:chgData name="隆晃 野村" userId="e90595efdf124adf" providerId="LiveId" clId="{856124A8-53EE-4C74-9EE8-7AE73E0D7836}" dt="2023-10-25T04:19:59.121" v="11363" actId="20577"/>
          <ac:spMkLst>
            <pc:docMk/>
            <pc:sldMk cId="1626784353" sldId="280"/>
            <ac:spMk id="5" creationId="{F930F40E-F2BE-0FB7-5E5D-C269655E99FE}"/>
          </ac:spMkLst>
        </pc:spChg>
      </pc:sldChg>
      <pc:sldChg chg="addSp delSp modSp add del mod ord setBg delDesignElem">
        <pc:chgData name="隆晃 野村" userId="e90595efdf124adf" providerId="LiveId" clId="{856124A8-53EE-4C74-9EE8-7AE73E0D7836}" dt="2023-10-24T10:52:55.270" v="10920" actId="47"/>
        <pc:sldMkLst>
          <pc:docMk/>
          <pc:sldMk cId="3233266593" sldId="281"/>
        </pc:sldMkLst>
        <pc:spChg chg="mod">
          <ac:chgData name="隆晃 野村" userId="e90595efdf124adf" providerId="LiveId" clId="{856124A8-53EE-4C74-9EE8-7AE73E0D7836}" dt="2023-10-18T05:14:11.852" v="6687" actId="20577"/>
          <ac:spMkLst>
            <pc:docMk/>
            <pc:sldMk cId="3233266593" sldId="281"/>
            <ac:spMk id="4" creationId="{5C27FE27-A3CA-51CB-27AD-FCC7BC802121}"/>
          </ac:spMkLst>
        </pc:spChg>
        <pc:spChg chg="add mod">
          <ac:chgData name="隆晃 野村" userId="e90595efdf124adf" providerId="LiveId" clId="{856124A8-53EE-4C74-9EE8-7AE73E0D7836}" dt="2023-10-17T05:29:12.277" v="2712" actId="1076"/>
          <ac:spMkLst>
            <pc:docMk/>
            <pc:sldMk cId="3233266593" sldId="281"/>
            <ac:spMk id="5" creationId="{4CF81AC0-0D91-00C1-4582-5B37C311F616}"/>
          </ac:spMkLst>
        </pc:spChg>
        <pc:spChg chg="mod ord">
          <ac:chgData name="隆晃 野村" userId="e90595efdf124adf" providerId="LiveId" clId="{856124A8-53EE-4C74-9EE8-7AE73E0D7836}" dt="2023-10-18T05:25:29.027" v="7035" actId="1076"/>
          <ac:spMkLst>
            <pc:docMk/>
            <pc:sldMk cId="3233266593" sldId="281"/>
            <ac:spMk id="6" creationId="{32D05DEC-BC68-4877-32AE-834DB61AFA0C}"/>
          </ac:spMkLst>
        </pc:spChg>
        <pc:spChg chg="add del mod">
          <ac:chgData name="隆晃 野村" userId="e90595efdf124adf" providerId="LiveId" clId="{856124A8-53EE-4C74-9EE8-7AE73E0D7836}" dt="2023-10-17T03:20:12.217" v="2692"/>
          <ac:spMkLst>
            <pc:docMk/>
            <pc:sldMk cId="3233266593" sldId="281"/>
            <ac:spMk id="7" creationId="{0CA495D2-B434-A95F-EBDF-6F225BB3D012}"/>
          </ac:spMkLst>
        </pc:spChg>
        <pc:spChg chg="add del">
          <ac:chgData name="隆晃 野村" userId="e90595efdf124adf" providerId="LiveId" clId="{856124A8-53EE-4C74-9EE8-7AE73E0D7836}" dt="2023-10-18T05:29:27.607" v="7309" actId="478"/>
          <ac:spMkLst>
            <pc:docMk/>
            <pc:sldMk cId="3233266593" sldId="281"/>
            <ac:spMk id="7" creationId="{9820A0C8-4BE7-A697-D728-BFD07BBA27F9}"/>
          </ac:spMkLst>
        </pc:spChg>
        <pc:spChg chg="add mod">
          <ac:chgData name="隆晃 野村" userId="e90595efdf124adf" providerId="LiveId" clId="{856124A8-53EE-4C74-9EE8-7AE73E0D7836}" dt="2023-10-23T10:39:16.907" v="8683" actId="1076"/>
          <ac:spMkLst>
            <pc:docMk/>
            <pc:sldMk cId="3233266593" sldId="281"/>
            <ac:spMk id="8" creationId="{B3421261-A7A7-56DF-9AD4-BD6D29B2877A}"/>
          </ac:spMkLst>
        </pc:spChg>
        <pc:spChg chg="add del">
          <ac:chgData name="隆晃 野村" userId="e90595efdf124adf" providerId="LiveId" clId="{856124A8-53EE-4C74-9EE8-7AE73E0D7836}" dt="2023-10-17T03:08:29.040" v="2597"/>
          <ac:spMkLst>
            <pc:docMk/>
            <pc:sldMk cId="3233266593" sldId="281"/>
            <ac:spMk id="8" creationId="{EDB4298B-514D-4087-BFCF-5E0B7C9A9979}"/>
          </ac:spMkLst>
        </pc:spChg>
        <pc:spChg chg="add mod">
          <ac:chgData name="隆晃 野村" userId="e90595efdf124adf" providerId="LiveId" clId="{856124A8-53EE-4C74-9EE8-7AE73E0D7836}" dt="2023-10-23T10:39:21.271" v="8684" actId="1076"/>
          <ac:spMkLst>
            <pc:docMk/>
            <pc:sldMk cId="3233266593" sldId="281"/>
            <ac:spMk id="9" creationId="{B7BF84EF-B97D-1FFE-5A48-EC9F966E28AB}"/>
          </ac:spMkLst>
        </pc:spChg>
        <pc:spChg chg="add mod">
          <ac:chgData name="隆晃 野村" userId="e90595efdf124adf" providerId="LiveId" clId="{856124A8-53EE-4C74-9EE8-7AE73E0D7836}" dt="2023-10-18T05:31:36.438" v="7331" actId="208"/>
          <ac:spMkLst>
            <pc:docMk/>
            <pc:sldMk cId="3233266593" sldId="281"/>
            <ac:spMk id="10" creationId="{BEF45FCD-5380-C8E9-98E1-72F6D26E2A5D}"/>
          </ac:spMkLst>
        </pc:spChg>
        <pc:spChg chg="add mod">
          <ac:chgData name="隆晃 野村" userId="e90595efdf124adf" providerId="LiveId" clId="{856124A8-53EE-4C74-9EE8-7AE73E0D7836}" dt="2023-10-23T10:39:30.880" v="8686" actId="1076"/>
          <ac:spMkLst>
            <pc:docMk/>
            <pc:sldMk cId="3233266593" sldId="281"/>
            <ac:spMk id="11" creationId="{84411138-B8BF-2561-ED71-F2E248BA4483}"/>
          </ac:spMkLst>
        </pc:spChg>
        <pc:spChg chg="add mod">
          <ac:chgData name="隆晃 野村" userId="e90595efdf124adf" providerId="LiveId" clId="{856124A8-53EE-4C74-9EE8-7AE73E0D7836}" dt="2023-10-18T05:32:46.105" v="7366" actId="1076"/>
          <ac:spMkLst>
            <pc:docMk/>
            <pc:sldMk cId="3233266593" sldId="281"/>
            <ac:spMk id="12" creationId="{7839D3AE-D2E4-9611-6DA0-A7C688F30179}"/>
          </ac:spMkLst>
        </pc:spChg>
        <pc:spChg chg="add del mod">
          <ac:chgData name="隆晃 野村" userId="e90595efdf124adf" providerId="LiveId" clId="{856124A8-53EE-4C74-9EE8-7AE73E0D7836}" dt="2023-10-18T05:38:57.449" v="7690" actId="478"/>
          <ac:spMkLst>
            <pc:docMk/>
            <pc:sldMk cId="3233266593" sldId="281"/>
            <ac:spMk id="13" creationId="{4E6F2446-08DD-576D-0DF6-31F10514562D}"/>
          </ac:spMkLst>
        </pc:spChg>
        <pc:spChg chg="mod ord">
          <ac:chgData name="隆晃 野村" userId="e90595efdf124adf" providerId="LiveId" clId="{856124A8-53EE-4C74-9EE8-7AE73E0D7836}" dt="2023-10-18T05:25:32.690" v="7036" actId="1076"/>
          <ac:spMkLst>
            <pc:docMk/>
            <pc:sldMk cId="3233266593" sldId="281"/>
            <ac:spMk id="39" creationId="{16FB14A4-10ED-69C0-04B2-57C55BD48767}"/>
          </ac:spMkLst>
        </pc:spChg>
        <pc:spChg chg="mod ord">
          <ac:chgData name="隆晃 野村" userId="e90595efdf124adf" providerId="LiveId" clId="{856124A8-53EE-4C74-9EE8-7AE73E0D7836}" dt="2023-10-23T10:39:26.563" v="8685" actId="1076"/>
          <ac:spMkLst>
            <pc:docMk/>
            <pc:sldMk cId="3233266593" sldId="281"/>
            <ac:spMk id="40" creationId="{D5231F85-C933-C001-E951-CCACC73BA941}"/>
          </ac:spMkLst>
        </pc:spChg>
        <pc:spChg chg="del mod ord">
          <ac:chgData name="隆晃 野村" userId="e90595efdf124adf" providerId="LiveId" clId="{856124A8-53EE-4C74-9EE8-7AE73E0D7836}" dt="2023-10-23T10:39:11.281" v="8682" actId="478"/>
          <ac:spMkLst>
            <pc:docMk/>
            <pc:sldMk cId="3233266593" sldId="281"/>
            <ac:spMk id="42" creationId="{F1EF497D-19C3-565F-E131-4D6FA684DE47}"/>
          </ac:spMkLst>
        </pc:spChg>
        <pc:spChg chg="mod ord">
          <ac:chgData name="隆晃 野村" userId="e90595efdf124adf" providerId="LiveId" clId="{856124A8-53EE-4C74-9EE8-7AE73E0D7836}" dt="2023-10-18T05:22:23.482" v="7002"/>
          <ac:spMkLst>
            <pc:docMk/>
            <pc:sldMk cId="3233266593" sldId="281"/>
            <ac:spMk id="44" creationId="{D95BFE20-3FD4-F4AC-DC35-CEE1647C24CB}"/>
          </ac:spMkLst>
        </pc:spChg>
        <pc:spChg chg="del mod ord">
          <ac:chgData name="隆晃 野村" userId="e90595efdf124adf" providerId="LiveId" clId="{856124A8-53EE-4C74-9EE8-7AE73E0D7836}" dt="2023-10-18T05:29:25.731" v="7308" actId="478"/>
          <ac:spMkLst>
            <pc:docMk/>
            <pc:sldMk cId="3233266593" sldId="281"/>
            <ac:spMk id="45" creationId="{747B693A-708F-13B8-058C-5584F5E9C56F}"/>
          </ac:spMkLst>
        </pc:spChg>
        <pc:grpChg chg="add del">
          <ac:chgData name="隆晃 野村" userId="e90595efdf124adf" providerId="LiveId" clId="{856124A8-53EE-4C74-9EE8-7AE73E0D7836}" dt="2023-10-17T03:08:29.040" v="2597"/>
          <ac:grpSpMkLst>
            <pc:docMk/>
            <pc:sldMk cId="3233266593" sldId="281"/>
            <ac:grpSpMk id="10" creationId="{04250D78-05C1-41CC-8744-FF361296252F}"/>
          </ac:grpSpMkLst>
        </pc:grpChg>
        <pc:picChg chg="mod ord">
          <ac:chgData name="隆晃 野村" userId="e90595efdf124adf" providerId="LiveId" clId="{856124A8-53EE-4C74-9EE8-7AE73E0D7836}" dt="2023-10-17T03:09:53.317" v="2610" actId="1076"/>
          <ac:picMkLst>
            <pc:docMk/>
            <pc:sldMk cId="3233266593" sldId="281"/>
            <ac:picMk id="32" creationId="{98741250-56CF-F243-1A66-677E3F9CA1F3}"/>
          </ac:picMkLst>
        </pc:picChg>
      </pc:sldChg>
      <pc:sldChg chg="del">
        <pc:chgData name="隆晃 野村" userId="e90595efdf124adf" providerId="LiveId" clId="{856124A8-53EE-4C74-9EE8-7AE73E0D7836}" dt="2023-10-16T13:58:16.035" v="4" actId="47"/>
        <pc:sldMkLst>
          <pc:docMk/>
          <pc:sldMk cId="1629746182" sldId="282"/>
        </pc:sldMkLst>
      </pc:sldChg>
      <pc:sldChg chg="del">
        <pc:chgData name="隆晃 野村" userId="e90595efdf124adf" providerId="LiveId" clId="{856124A8-53EE-4C74-9EE8-7AE73E0D7836}" dt="2023-10-16T13:58:17.498" v="5" actId="47"/>
        <pc:sldMkLst>
          <pc:docMk/>
          <pc:sldMk cId="4172537211" sldId="285"/>
        </pc:sldMkLst>
      </pc:sldChg>
      <pc:sldChg chg="delSp modSp mod">
        <pc:chgData name="隆晃 野村" userId="e90595efdf124adf" providerId="LiveId" clId="{856124A8-53EE-4C74-9EE8-7AE73E0D7836}" dt="2023-10-27T02:03:28.782" v="12298" actId="478"/>
        <pc:sldMkLst>
          <pc:docMk/>
          <pc:sldMk cId="453685359" sldId="287"/>
        </pc:sldMkLst>
        <pc:spChg chg="mod">
          <ac:chgData name="隆晃 野村" userId="e90595efdf124adf" providerId="LiveId" clId="{856124A8-53EE-4C74-9EE8-7AE73E0D7836}" dt="2023-10-27T02:03:22.089" v="12286"/>
          <ac:spMkLst>
            <pc:docMk/>
            <pc:sldMk cId="453685359" sldId="287"/>
            <ac:spMk id="6" creationId="{84A42C3E-B0DA-8BBF-D023-49E1959FD6FE}"/>
          </ac:spMkLst>
        </pc:spChg>
        <pc:spChg chg="del mod">
          <ac:chgData name="隆晃 野村" userId="e90595efdf124adf" providerId="LiveId" clId="{856124A8-53EE-4C74-9EE8-7AE73E0D7836}" dt="2023-10-27T02:03:28.782" v="12298" actId="478"/>
          <ac:spMkLst>
            <pc:docMk/>
            <pc:sldMk cId="453685359" sldId="287"/>
            <ac:spMk id="7" creationId="{715A0D03-DC19-37A8-EF93-EE32409165DD}"/>
          </ac:spMkLst>
        </pc:spChg>
      </pc:sldChg>
      <pc:sldChg chg="addSp delSp modSp new del mod modClrScheme chgLayout">
        <pc:chgData name="隆晃 野村" userId="e90595efdf124adf" providerId="LiveId" clId="{856124A8-53EE-4C74-9EE8-7AE73E0D7836}" dt="2023-10-16T14:50:47.585" v="2186" actId="47"/>
        <pc:sldMkLst>
          <pc:docMk/>
          <pc:sldMk cId="243569160" sldId="288"/>
        </pc:sldMkLst>
        <pc:spChg chg="del">
          <ac:chgData name="隆晃 野村" userId="e90595efdf124adf" providerId="LiveId" clId="{856124A8-53EE-4C74-9EE8-7AE73E0D7836}" dt="2023-10-16T14:36:10.779" v="1564" actId="700"/>
          <ac:spMkLst>
            <pc:docMk/>
            <pc:sldMk cId="243569160" sldId="288"/>
            <ac:spMk id="2" creationId="{E2C0D11F-15C3-212A-6340-887D4D98260A}"/>
          </ac:spMkLst>
        </pc:spChg>
        <pc:spChg chg="del">
          <ac:chgData name="隆晃 野村" userId="e90595efdf124adf" providerId="LiveId" clId="{856124A8-53EE-4C74-9EE8-7AE73E0D7836}" dt="2023-10-16T14:36:10.779" v="1564" actId="700"/>
          <ac:spMkLst>
            <pc:docMk/>
            <pc:sldMk cId="243569160" sldId="288"/>
            <ac:spMk id="3" creationId="{D0E07F34-5448-339E-96E3-A87F5A06F258}"/>
          </ac:spMkLst>
        </pc:spChg>
        <pc:spChg chg="del mod ord">
          <ac:chgData name="隆晃 野村" userId="e90595efdf124adf" providerId="LiveId" clId="{856124A8-53EE-4C74-9EE8-7AE73E0D7836}" dt="2023-10-16T14:50:16.579" v="2182" actId="21"/>
          <ac:spMkLst>
            <pc:docMk/>
            <pc:sldMk cId="243569160" sldId="288"/>
            <ac:spMk id="4" creationId="{32182AAA-6D7D-781E-5A1D-EB40CA41CBBF}"/>
          </ac:spMkLst>
        </pc:spChg>
        <pc:spChg chg="del mod ord">
          <ac:chgData name="隆晃 野村" userId="e90595efdf124adf" providerId="LiveId" clId="{856124A8-53EE-4C74-9EE8-7AE73E0D7836}" dt="2023-10-16T14:50:16.579" v="2182" actId="21"/>
          <ac:spMkLst>
            <pc:docMk/>
            <pc:sldMk cId="243569160" sldId="288"/>
            <ac:spMk id="5" creationId="{EA4AA28E-B568-32CB-E60B-A22096DE5FCA}"/>
          </ac:spMkLst>
        </pc:spChg>
        <pc:spChg chg="add del mod">
          <ac:chgData name="隆晃 野村" userId="e90595efdf124adf" providerId="LiveId" clId="{856124A8-53EE-4C74-9EE8-7AE73E0D7836}" dt="2023-10-16T14:50:16.579" v="2182" actId="21"/>
          <ac:spMkLst>
            <pc:docMk/>
            <pc:sldMk cId="243569160" sldId="288"/>
            <ac:spMk id="6" creationId="{E4760040-C025-CFA8-5550-C2CC3CEF99FF}"/>
          </ac:spMkLst>
        </pc:spChg>
        <pc:spChg chg="add del mod">
          <ac:chgData name="隆晃 野村" userId="e90595efdf124adf" providerId="LiveId" clId="{856124A8-53EE-4C74-9EE8-7AE73E0D7836}" dt="2023-10-16T14:41:00.542" v="1629" actId="478"/>
          <ac:spMkLst>
            <pc:docMk/>
            <pc:sldMk cId="243569160" sldId="288"/>
            <ac:spMk id="7" creationId="{F028F09F-F323-59BE-814E-7BDF64F7A137}"/>
          </ac:spMkLst>
        </pc:spChg>
        <pc:spChg chg="add del">
          <ac:chgData name="隆晃 野村" userId="e90595efdf124adf" providerId="LiveId" clId="{856124A8-53EE-4C74-9EE8-7AE73E0D7836}" dt="2023-10-16T14:37:29.779" v="1604" actId="11529"/>
          <ac:spMkLst>
            <pc:docMk/>
            <pc:sldMk cId="243569160" sldId="288"/>
            <ac:spMk id="8" creationId="{AB6B1C65-A9C4-64C2-7849-9353863B258C}"/>
          </ac:spMkLst>
        </pc:spChg>
        <pc:spChg chg="add del mod">
          <ac:chgData name="隆晃 野村" userId="e90595efdf124adf" providerId="LiveId" clId="{856124A8-53EE-4C74-9EE8-7AE73E0D7836}" dt="2023-10-16T14:41:00.542" v="1629" actId="478"/>
          <ac:spMkLst>
            <pc:docMk/>
            <pc:sldMk cId="243569160" sldId="288"/>
            <ac:spMk id="9" creationId="{4AC39BF6-8EA8-A048-1FD5-E15A5FA18E05}"/>
          </ac:spMkLst>
        </pc:spChg>
        <pc:spChg chg="add del mod">
          <ac:chgData name="隆晃 野村" userId="e90595efdf124adf" providerId="LiveId" clId="{856124A8-53EE-4C74-9EE8-7AE73E0D7836}" dt="2023-10-16T14:41:00.542" v="1629" actId="478"/>
          <ac:spMkLst>
            <pc:docMk/>
            <pc:sldMk cId="243569160" sldId="288"/>
            <ac:spMk id="10" creationId="{78B7B785-AECB-647A-0515-627D1F63B496}"/>
          </ac:spMkLst>
        </pc:spChg>
        <pc:spChg chg="add del">
          <ac:chgData name="隆晃 野村" userId="e90595efdf124adf" providerId="LiveId" clId="{856124A8-53EE-4C74-9EE8-7AE73E0D7836}" dt="2023-10-16T14:38:15.568" v="1608" actId="11529"/>
          <ac:spMkLst>
            <pc:docMk/>
            <pc:sldMk cId="243569160" sldId="288"/>
            <ac:spMk id="11" creationId="{342943D9-27A2-9E4D-5872-4F03FD46EB93}"/>
          </ac:spMkLst>
        </pc:spChg>
        <pc:spChg chg="add del mod">
          <ac:chgData name="隆晃 野村" userId="e90595efdf124adf" providerId="LiveId" clId="{856124A8-53EE-4C74-9EE8-7AE73E0D7836}" dt="2023-10-16T14:41:00.542" v="1629" actId="478"/>
          <ac:spMkLst>
            <pc:docMk/>
            <pc:sldMk cId="243569160" sldId="288"/>
            <ac:spMk id="12" creationId="{3CD42EB9-F47D-4C6E-B659-B60D73657F05}"/>
          </ac:spMkLst>
        </pc:spChg>
        <pc:spChg chg="add del mod">
          <ac:chgData name="隆晃 野村" userId="e90595efdf124adf" providerId="LiveId" clId="{856124A8-53EE-4C74-9EE8-7AE73E0D7836}" dt="2023-10-16T14:41:00.542" v="1629" actId="478"/>
          <ac:spMkLst>
            <pc:docMk/>
            <pc:sldMk cId="243569160" sldId="288"/>
            <ac:spMk id="13" creationId="{B7C235DB-839E-AEBC-AEF0-48D6BE9FD4CE}"/>
          </ac:spMkLst>
        </pc:spChg>
        <pc:spChg chg="add del mod">
          <ac:chgData name="隆晃 野村" userId="e90595efdf124adf" providerId="LiveId" clId="{856124A8-53EE-4C74-9EE8-7AE73E0D7836}" dt="2023-10-16T14:50:16.579" v="2182" actId="21"/>
          <ac:spMkLst>
            <pc:docMk/>
            <pc:sldMk cId="243569160" sldId="288"/>
            <ac:spMk id="17" creationId="{82C9EFEB-50C8-78DD-24E2-828B49B9E2D0}"/>
          </ac:spMkLst>
        </pc:spChg>
        <pc:spChg chg="add del mod">
          <ac:chgData name="隆晃 野村" userId="e90595efdf124adf" providerId="LiveId" clId="{856124A8-53EE-4C74-9EE8-7AE73E0D7836}" dt="2023-10-16T14:50:16.579" v="2182" actId="21"/>
          <ac:spMkLst>
            <pc:docMk/>
            <pc:sldMk cId="243569160" sldId="288"/>
            <ac:spMk id="18" creationId="{7F180924-D7CF-E66B-EDAF-9A13FEDBE102}"/>
          </ac:spMkLst>
        </pc:spChg>
        <pc:picChg chg="add del mod">
          <ac:chgData name="隆晃 野村" userId="e90595efdf124adf" providerId="LiveId" clId="{856124A8-53EE-4C74-9EE8-7AE73E0D7836}" dt="2023-10-16T14:50:16.579" v="2182" actId="21"/>
          <ac:picMkLst>
            <pc:docMk/>
            <pc:sldMk cId="243569160" sldId="288"/>
            <ac:picMk id="15" creationId="{A60D04C4-B528-C8C3-BD52-005A7152E0E8}"/>
          </ac:picMkLst>
        </pc:picChg>
      </pc:sldChg>
      <pc:sldChg chg="modSp add del mod">
        <pc:chgData name="隆晃 野村" userId="e90595efdf124adf" providerId="LiveId" clId="{856124A8-53EE-4C74-9EE8-7AE73E0D7836}" dt="2023-10-17T11:59:55.641" v="3632" actId="47"/>
        <pc:sldMkLst>
          <pc:docMk/>
          <pc:sldMk cId="1480737913" sldId="288"/>
        </pc:sldMkLst>
        <pc:spChg chg="mod">
          <ac:chgData name="隆晃 野村" userId="e90595efdf124adf" providerId="LiveId" clId="{856124A8-53EE-4C74-9EE8-7AE73E0D7836}" dt="2023-10-17T05:38:33.786" v="3150"/>
          <ac:spMkLst>
            <pc:docMk/>
            <pc:sldMk cId="1480737913" sldId="288"/>
            <ac:spMk id="3" creationId="{ACDB5A45-A61A-7849-E422-71FC65B0D030}"/>
          </ac:spMkLst>
        </pc:spChg>
      </pc:sldChg>
      <pc:sldChg chg="addSp delSp add del setBg delDesignElem">
        <pc:chgData name="隆晃 野村" userId="e90595efdf124adf" providerId="LiveId" clId="{856124A8-53EE-4C74-9EE8-7AE73E0D7836}" dt="2023-10-18T05:16:14.066" v="6736"/>
        <pc:sldMkLst>
          <pc:docMk/>
          <pc:sldMk cId="2111580793" sldId="288"/>
        </pc:sldMkLst>
        <pc:spChg chg="add del">
          <ac:chgData name="隆晃 野村" userId="e90595efdf124adf" providerId="LiveId" clId="{856124A8-53EE-4C74-9EE8-7AE73E0D7836}" dt="2023-10-18T05:16:14.066" v="6736"/>
          <ac:spMkLst>
            <pc:docMk/>
            <pc:sldMk cId="2111580793" sldId="288"/>
            <ac:spMk id="8" creationId="{EDB4298B-514D-4087-BFCF-5E0B7C9A9979}"/>
          </ac:spMkLst>
        </pc:spChg>
        <pc:grpChg chg="add del">
          <ac:chgData name="隆晃 野村" userId="e90595efdf124adf" providerId="LiveId" clId="{856124A8-53EE-4C74-9EE8-7AE73E0D7836}" dt="2023-10-18T05:16:14.066" v="6736"/>
          <ac:grpSpMkLst>
            <pc:docMk/>
            <pc:sldMk cId="2111580793" sldId="288"/>
            <ac:grpSpMk id="10" creationId="{04250D78-05C1-41CC-8744-FF361296252F}"/>
          </ac:grpSpMkLst>
        </pc:grpChg>
      </pc:sldChg>
      <pc:sldChg chg="add del ord">
        <pc:chgData name="隆晃 野村" userId="e90595efdf124adf" providerId="LiveId" clId="{856124A8-53EE-4C74-9EE8-7AE73E0D7836}" dt="2023-10-18T05:16:38.178" v="6740" actId="47"/>
        <pc:sldMkLst>
          <pc:docMk/>
          <pc:sldMk cId="3495696721" sldId="288"/>
        </pc:sldMkLst>
      </pc:sldChg>
      <pc:sldChg chg="modSp new mod">
        <pc:chgData name="隆晃 野村" userId="e90595efdf124adf" providerId="LiveId" clId="{856124A8-53EE-4C74-9EE8-7AE73E0D7836}" dt="2023-10-24T07:55:09.014" v="9490"/>
        <pc:sldMkLst>
          <pc:docMk/>
          <pc:sldMk cId="3908956900" sldId="288"/>
        </pc:sldMkLst>
        <pc:spChg chg="mod">
          <ac:chgData name="隆晃 野村" userId="e90595efdf124adf" providerId="LiveId" clId="{856124A8-53EE-4C74-9EE8-7AE73E0D7836}" dt="2023-10-18T05:20:24.812" v="6849"/>
          <ac:spMkLst>
            <pc:docMk/>
            <pc:sldMk cId="3908956900" sldId="288"/>
            <ac:spMk id="2" creationId="{C39D83E0-3D48-5ED4-C6AB-F0E4F97951A5}"/>
          </ac:spMkLst>
        </pc:spChg>
        <pc:spChg chg="mod">
          <ac:chgData name="隆晃 野村" userId="e90595efdf124adf" providerId="LiveId" clId="{856124A8-53EE-4C74-9EE8-7AE73E0D7836}" dt="2023-10-24T07:55:09.014" v="9490"/>
          <ac:spMkLst>
            <pc:docMk/>
            <pc:sldMk cId="3908956900" sldId="288"/>
            <ac:spMk id="3" creationId="{931E3CD3-0089-D15D-CC8C-2F302690FEBF}"/>
          </ac:spMkLst>
        </pc:spChg>
      </pc:sldChg>
      <pc:sldChg chg="modSp new del mod">
        <pc:chgData name="隆晃 野村" userId="e90595efdf124adf" providerId="LiveId" clId="{856124A8-53EE-4C74-9EE8-7AE73E0D7836}" dt="2023-10-24T07:47:38.497" v="9120" actId="47"/>
        <pc:sldMkLst>
          <pc:docMk/>
          <pc:sldMk cId="1270905267" sldId="289"/>
        </pc:sldMkLst>
        <pc:spChg chg="mod">
          <ac:chgData name="隆晃 野村" userId="e90595efdf124adf" providerId="LiveId" clId="{856124A8-53EE-4C74-9EE8-7AE73E0D7836}" dt="2023-10-18T05:34:33.312" v="7376"/>
          <ac:spMkLst>
            <pc:docMk/>
            <pc:sldMk cId="1270905267" sldId="289"/>
            <ac:spMk id="2" creationId="{D1095F8B-54BC-FDD4-0D4C-C4B8C400B9B6}"/>
          </ac:spMkLst>
        </pc:spChg>
        <pc:spChg chg="mod">
          <ac:chgData name="隆晃 野村" userId="e90595efdf124adf" providerId="LiveId" clId="{856124A8-53EE-4C74-9EE8-7AE73E0D7836}" dt="2023-10-18T05:35:45.990" v="7590"/>
          <ac:spMkLst>
            <pc:docMk/>
            <pc:sldMk cId="1270905267" sldId="289"/>
            <ac:spMk id="3" creationId="{251C3011-2E3B-5BAF-6E83-DD9EECFD23C9}"/>
          </ac:spMkLst>
        </pc:spChg>
      </pc:sldChg>
      <pc:sldChg chg="add del">
        <pc:chgData name="隆晃 野村" userId="e90595efdf124adf" providerId="LiveId" clId="{856124A8-53EE-4C74-9EE8-7AE73E0D7836}" dt="2023-10-17T11:56:46.410" v="3628" actId="47"/>
        <pc:sldMkLst>
          <pc:docMk/>
          <pc:sldMk cId="1649283603" sldId="289"/>
        </pc:sldMkLst>
      </pc:sldChg>
      <pc:sldChg chg="addSp delSp modSp add del mod ord">
        <pc:chgData name="隆晃 野村" userId="e90595efdf124adf" providerId="LiveId" clId="{856124A8-53EE-4C74-9EE8-7AE73E0D7836}" dt="2023-10-17T07:37:44.044" v="3620" actId="47"/>
        <pc:sldMkLst>
          <pc:docMk/>
          <pc:sldMk cId="1681337709" sldId="289"/>
        </pc:sldMkLst>
        <pc:spChg chg="del mod">
          <ac:chgData name="隆晃 野村" userId="e90595efdf124adf" providerId="LiveId" clId="{856124A8-53EE-4C74-9EE8-7AE73E0D7836}" dt="2023-10-16T14:50:42.642" v="2185" actId="478"/>
          <ac:spMkLst>
            <pc:docMk/>
            <pc:sldMk cId="1681337709" sldId="289"/>
            <ac:spMk id="4" creationId="{5C27FE27-A3CA-51CB-27AD-FCC7BC802121}"/>
          </ac:spMkLst>
        </pc:spChg>
        <pc:spChg chg="del mod">
          <ac:chgData name="隆晃 野村" userId="e90595efdf124adf" providerId="LiveId" clId="{856124A8-53EE-4C74-9EE8-7AE73E0D7836}" dt="2023-10-16T14:49:43.210" v="2114" actId="478"/>
          <ac:spMkLst>
            <pc:docMk/>
            <pc:sldMk cId="1681337709" sldId="289"/>
            <ac:spMk id="5" creationId="{57AF3CA9-C2BC-2485-F35B-A4A6AF5B8BD3}"/>
          </ac:spMkLst>
        </pc:spChg>
        <pc:spChg chg="del mod">
          <ac:chgData name="隆晃 野村" userId="e90595efdf124adf" providerId="LiveId" clId="{856124A8-53EE-4C74-9EE8-7AE73E0D7836}" dt="2023-10-16T14:49:52.975" v="2175"/>
          <ac:spMkLst>
            <pc:docMk/>
            <pc:sldMk cId="1681337709" sldId="289"/>
            <ac:spMk id="6" creationId="{0C75044B-C015-5927-7878-68FF5251C2B3}"/>
          </ac:spMkLst>
        </pc:spChg>
        <pc:spChg chg="add mod">
          <ac:chgData name="隆晃 野村" userId="e90595efdf124adf" providerId="LiveId" clId="{856124A8-53EE-4C74-9EE8-7AE73E0D7836}" dt="2023-10-16T14:50:19.546" v="2183"/>
          <ac:spMkLst>
            <pc:docMk/>
            <pc:sldMk cId="1681337709" sldId="289"/>
            <ac:spMk id="7" creationId="{08C9880B-A3BF-D447-7E18-28761CCDFAD4}"/>
          </ac:spMkLst>
        </pc:spChg>
        <pc:spChg chg="add mod">
          <ac:chgData name="隆晃 野村" userId="e90595efdf124adf" providerId="LiveId" clId="{856124A8-53EE-4C74-9EE8-7AE73E0D7836}" dt="2023-10-16T14:50:19.546" v="2183"/>
          <ac:spMkLst>
            <pc:docMk/>
            <pc:sldMk cId="1681337709" sldId="289"/>
            <ac:spMk id="9" creationId="{55031884-05B2-E62D-CB6E-CC9F279A51FE}"/>
          </ac:spMkLst>
        </pc:spChg>
        <pc:spChg chg="add mod">
          <ac:chgData name="隆晃 野村" userId="e90595efdf124adf" providerId="LiveId" clId="{856124A8-53EE-4C74-9EE8-7AE73E0D7836}" dt="2023-10-16T14:50:19.546" v="2183"/>
          <ac:spMkLst>
            <pc:docMk/>
            <pc:sldMk cId="1681337709" sldId="289"/>
            <ac:spMk id="32" creationId="{92077B5D-A00F-3CE8-3CD0-2E6224BC764C}"/>
          </ac:spMkLst>
        </pc:spChg>
        <pc:spChg chg="add mod">
          <ac:chgData name="隆晃 野村" userId="e90595efdf124adf" providerId="LiveId" clId="{856124A8-53EE-4C74-9EE8-7AE73E0D7836}" dt="2023-10-17T05:40:09.409" v="3240"/>
          <ac:spMkLst>
            <pc:docMk/>
            <pc:sldMk cId="1681337709" sldId="289"/>
            <ac:spMk id="34" creationId="{90F12EB9-C0CC-E117-C134-43575180AB88}"/>
          </ac:spMkLst>
        </pc:spChg>
        <pc:spChg chg="add mod">
          <ac:chgData name="隆晃 野村" userId="e90595efdf124adf" providerId="LiveId" clId="{856124A8-53EE-4C74-9EE8-7AE73E0D7836}" dt="2023-10-16T14:50:19.546" v="2183"/>
          <ac:spMkLst>
            <pc:docMk/>
            <pc:sldMk cId="1681337709" sldId="289"/>
            <ac:spMk id="35" creationId="{587C925F-7F3D-3FA2-C715-D73AF6AC4A83}"/>
          </ac:spMkLst>
        </pc:spChg>
        <pc:spChg chg="add mod">
          <ac:chgData name="隆晃 野村" userId="e90595efdf124adf" providerId="LiveId" clId="{856124A8-53EE-4C74-9EE8-7AE73E0D7836}" dt="2023-10-17T05:39:40.460" v="3187" actId="1076"/>
          <ac:spMkLst>
            <pc:docMk/>
            <pc:sldMk cId="1681337709" sldId="289"/>
            <ac:spMk id="39" creationId="{381B21AC-795E-4EDA-2B51-C348B10B1674}"/>
          </ac:spMkLst>
        </pc:spChg>
        <pc:grpChg chg="del mod">
          <ac:chgData name="隆晃 野村" userId="e90595efdf124adf" providerId="LiveId" clId="{856124A8-53EE-4C74-9EE8-7AE73E0D7836}" dt="2023-10-16T14:58:12.460" v="2240"/>
          <ac:grpSpMkLst>
            <pc:docMk/>
            <pc:sldMk cId="1681337709" sldId="289"/>
            <ac:grpSpMk id="43" creationId="{66ED033F-7C8A-D2E0-886D-1A30CB7BA641}"/>
          </ac:grpSpMkLst>
        </pc:grpChg>
        <pc:grpChg chg="del mod">
          <ac:chgData name="隆晃 野村" userId="e90595efdf124adf" providerId="LiveId" clId="{856124A8-53EE-4C74-9EE8-7AE73E0D7836}" dt="2023-10-16T14:58:17.830" v="2242"/>
          <ac:grpSpMkLst>
            <pc:docMk/>
            <pc:sldMk cId="1681337709" sldId="289"/>
            <ac:grpSpMk id="45" creationId="{60D754DF-8AF2-AF81-D996-1EDBBB27AA18}"/>
          </ac:grpSpMkLst>
        </pc:grpChg>
        <pc:grpChg chg="del mod">
          <ac:chgData name="隆晃 野村" userId="e90595efdf124adf" providerId="LiveId" clId="{856124A8-53EE-4C74-9EE8-7AE73E0D7836}" dt="2023-10-16T14:58:26.712" v="2245"/>
          <ac:grpSpMkLst>
            <pc:docMk/>
            <pc:sldMk cId="1681337709" sldId="289"/>
            <ac:grpSpMk id="47" creationId="{C3437EFD-0BFA-1E09-7457-2539BA28F852}"/>
          </ac:grpSpMkLst>
        </pc:grpChg>
        <pc:grpChg chg="del mod">
          <ac:chgData name="隆晃 野村" userId="e90595efdf124adf" providerId="LiveId" clId="{856124A8-53EE-4C74-9EE8-7AE73E0D7836}" dt="2023-10-16T14:58:39.463" v="2248"/>
          <ac:grpSpMkLst>
            <pc:docMk/>
            <pc:sldMk cId="1681337709" sldId="289"/>
            <ac:grpSpMk id="50" creationId="{3E928C38-591B-FD15-E3C3-554CC841A737}"/>
          </ac:grpSpMkLst>
        </pc:grpChg>
        <pc:grpChg chg="del mod">
          <ac:chgData name="隆晃 野村" userId="e90595efdf124adf" providerId="LiveId" clId="{856124A8-53EE-4C74-9EE8-7AE73E0D7836}" dt="2023-10-16T14:58:54.197" v="2255"/>
          <ac:grpSpMkLst>
            <pc:docMk/>
            <pc:sldMk cId="1681337709" sldId="289"/>
            <ac:grpSpMk id="53" creationId="{72A60FA6-B4C0-6360-FFEA-0EB08B90051D}"/>
          </ac:grpSpMkLst>
        </pc:grpChg>
        <pc:grpChg chg="del mod">
          <ac:chgData name="隆晃 野村" userId="e90595efdf124adf" providerId="LiveId" clId="{856124A8-53EE-4C74-9EE8-7AE73E0D7836}" dt="2023-10-16T14:59:05.638" v="2262"/>
          <ac:grpSpMkLst>
            <pc:docMk/>
            <pc:sldMk cId="1681337709" sldId="289"/>
            <ac:grpSpMk id="56" creationId="{28DD1CEC-946E-2847-6BEA-E423D41D8A05}"/>
          </ac:grpSpMkLst>
        </pc:grpChg>
        <pc:grpChg chg="add del mod">
          <ac:chgData name="隆晃 野村" userId="e90595efdf124adf" providerId="LiveId" clId="{856124A8-53EE-4C74-9EE8-7AE73E0D7836}" dt="2023-10-16T14:59:54.672" v="2292"/>
          <ac:grpSpMkLst>
            <pc:docMk/>
            <pc:sldMk cId="1681337709" sldId="289"/>
            <ac:grpSpMk id="59" creationId="{57C46579-0D2C-54D5-08CB-F3B3231DBB29}"/>
          </ac:grpSpMkLst>
        </pc:grpChg>
        <pc:grpChg chg="add del mod">
          <ac:chgData name="隆晃 野村" userId="e90595efdf124adf" providerId="LiveId" clId="{856124A8-53EE-4C74-9EE8-7AE73E0D7836}" dt="2023-10-16T14:59:49.153" v="2289"/>
          <ac:grpSpMkLst>
            <pc:docMk/>
            <pc:sldMk cId="1681337709" sldId="289"/>
            <ac:grpSpMk id="62" creationId="{2FA8C1C8-2493-C9F0-F2A0-0DC26BFCF084}"/>
          </ac:grpSpMkLst>
        </pc:grpChg>
        <pc:grpChg chg="mod">
          <ac:chgData name="隆晃 野村" userId="e90595efdf124adf" providerId="LiveId" clId="{856124A8-53EE-4C74-9EE8-7AE73E0D7836}" dt="2023-10-16T14:59:47.801" v="2287"/>
          <ac:grpSpMkLst>
            <pc:docMk/>
            <pc:sldMk cId="1681337709" sldId="289"/>
            <ac:grpSpMk id="64" creationId="{E85594E1-7036-7308-27BE-0D5178A94DB6}"/>
          </ac:grpSpMkLst>
        </pc:grpChg>
        <pc:grpChg chg="add del mod">
          <ac:chgData name="隆晃 野村" userId="e90595efdf124adf" providerId="LiveId" clId="{856124A8-53EE-4C74-9EE8-7AE73E0D7836}" dt="2023-10-16T14:59:47.147" v="2284"/>
          <ac:grpSpMkLst>
            <pc:docMk/>
            <pc:sldMk cId="1681337709" sldId="289"/>
            <ac:grpSpMk id="67" creationId="{7E11ECB3-35E4-80FC-7AD4-2187B6BCD292}"/>
          </ac:grpSpMkLst>
        </pc:grpChg>
        <pc:grpChg chg="mod">
          <ac:chgData name="隆晃 野村" userId="e90595efdf124adf" providerId="LiveId" clId="{856124A8-53EE-4C74-9EE8-7AE73E0D7836}" dt="2023-10-16T14:59:46.307" v="2281"/>
          <ac:grpSpMkLst>
            <pc:docMk/>
            <pc:sldMk cId="1681337709" sldId="289"/>
            <ac:grpSpMk id="70" creationId="{70406F43-983E-48C5-D658-EB81778A3A30}"/>
          </ac:grpSpMkLst>
        </pc:grpChg>
        <pc:grpChg chg="mod">
          <ac:chgData name="隆晃 野村" userId="e90595efdf124adf" providerId="LiveId" clId="{856124A8-53EE-4C74-9EE8-7AE73E0D7836}" dt="2023-10-16T14:59:43.713" v="2278"/>
          <ac:grpSpMkLst>
            <pc:docMk/>
            <pc:sldMk cId="1681337709" sldId="289"/>
            <ac:grpSpMk id="73" creationId="{31E1B377-B6A7-13E5-EE32-7496A7670595}"/>
          </ac:grpSpMkLst>
        </pc:grpChg>
        <pc:grpChg chg="mod">
          <ac:chgData name="隆晃 野村" userId="e90595efdf124adf" providerId="LiveId" clId="{856124A8-53EE-4C74-9EE8-7AE73E0D7836}" dt="2023-10-16T14:59:54.672" v="2292"/>
          <ac:grpSpMkLst>
            <pc:docMk/>
            <pc:sldMk cId="1681337709" sldId="289"/>
            <ac:grpSpMk id="76" creationId="{A78400D3-F46C-56D6-47AF-1B3A23A6FB3A}"/>
          </ac:grpSpMkLst>
        </pc:grpChg>
        <pc:grpChg chg="mod">
          <ac:chgData name="隆晃 野村" userId="e90595efdf124adf" providerId="LiveId" clId="{856124A8-53EE-4C74-9EE8-7AE73E0D7836}" dt="2023-10-16T15:00:09.284" v="2296"/>
          <ac:grpSpMkLst>
            <pc:docMk/>
            <pc:sldMk cId="1681337709" sldId="289"/>
            <ac:grpSpMk id="79" creationId="{05237EC3-FE9B-54F3-2019-CA40BB720E2F}"/>
          </ac:grpSpMkLst>
        </pc:grpChg>
        <pc:grpChg chg="mod">
          <ac:chgData name="隆晃 野村" userId="e90595efdf124adf" providerId="LiveId" clId="{856124A8-53EE-4C74-9EE8-7AE73E0D7836}" dt="2023-10-16T15:00:15.947" v="2302"/>
          <ac:grpSpMkLst>
            <pc:docMk/>
            <pc:sldMk cId="1681337709" sldId="289"/>
            <ac:grpSpMk id="85" creationId="{7746360D-10C0-284C-32F2-4FDEDE04709E}"/>
          </ac:grpSpMkLst>
        </pc:grpChg>
        <pc:picChg chg="add del mod">
          <ac:chgData name="隆晃 野村" userId="e90595efdf124adf" providerId="LiveId" clId="{856124A8-53EE-4C74-9EE8-7AE73E0D7836}" dt="2023-10-16T14:56:02.671" v="2187" actId="478"/>
          <ac:picMkLst>
            <pc:docMk/>
            <pc:sldMk cId="1681337709" sldId="289"/>
            <ac:picMk id="33" creationId="{302F03F4-3F5C-CB9C-9A0D-324A2E2B9E9D}"/>
          </ac:picMkLst>
        </pc:picChg>
        <pc:picChg chg="add mod">
          <ac:chgData name="隆晃 野村" userId="e90595efdf124adf" providerId="LiveId" clId="{856124A8-53EE-4C74-9EE8-7AE73E0D7836}" dt="2023-10-17T05:39:36.442" v="3186" actId="14100"/>
          <ac:picMkLst>
            <pc:docMk/>
            <pc:sldMk cId="1681337709" sldId="289"/>
            <ac:picMk id="38" creationId="{AB6AD5D9-D06B-CD64-527E-A82675011794}"/>
          </ac:picMkLst>
        </pc:picChg>
        <pc:inkChg chg="add del">
          <ac:chgData name="隆晃 野村" userId="e90595efdf124adf" providerId="LiveId" clId="{856124A8-53EE-4C74-9EE8-7AE73E0D7836}" dt="2023-10-16T14:57:54.282" v="2235" actId="9405"/>
          <ac:inkMkLst>
            <pc:docMk/>
            <pc:sldMk cId="1681337709" sldId="289"/>
            <ac:inkMk id="40" creationId="{EFBA85FB-59AD-C030-AFE2-9DE644C6FF45}"/>
          </ac:inkMkLst>
        </pc:inkChg>
        <pc:inkChg chg="add del mod">
          <ac:chgData name="隆晃 野村" userId="e90595efdf124adf" providerId="LiveId" clId="{856124A8-53EE-4C74-9EE8-7AE73E0D7836}" dt="2023-10-16T14:58:51.101" v="2249"/>
          <ac:inkMkLst>
            <pc:docMk/>
            <pc:sldMk cId="1681337709" sldId="289"/>
            <ac:inkMk id="41" creationId="{79A021E6-35C5-1BF3-77FA-8901002BA2D0}"/>
          </ac:inkMkLst>
        </pc:inkChg>
        <pc:inkChg chg="add del mod">
          <ac:chgData name="隆晃 野村" userId="e90595efdf124adf" providerId="LiveId" clId="{856124A8-53EE-4C74-9EE8-7AE73E0D7836}" dt="2023-10-16T14:58:54.196" v="2254"/>
          <ac:inkMkLst>
            <pc:docMk/>
            <pc:sldMk cId="1681337709" sldId="289"/>
            <ac:inkMk id="42" creationId="{C88E369D-538A-5963-029A-11E290E5B825}"/>
          </ac:inkMkLst>
        </pc:inkChg>
        <pc:inkChg chg="add del mod">
          <ac:chgData name="隆晃 野村" userId="e90595efdf124adf" providerId="LiveId" clId="{856124A8-53EE-4C74-9EE8-7AE73E0D7836}" dt="2023-10-16T14:58:54.192" v="2252"/>
          <ac:inkMkLst>
            <pc:docMk/>
            <pc:sldMk cId="1681337709" sldId="289"/>
            <ac:inkMk id="44" creationId="{5850EAAA-B840-8381-C164-B472C3693940}"/>
          </ac:inkMkLst>
        </pc:inkChg>
        <pc:inkChg chg="add del mod">
          <ac:chgData name="隆晃 野村" userId="e90595efdf124adf" providerId="LiveId" clId="{856124A8-53EE-4C74-9EE8-7AE73E0D7836}" dt="2023-10-16T14:58:54.192" v="2251"/>
          <ac:inkMkLst>
            <pc:docMk/>
            <pc:sldMk cId="1681337709" sldId="289"/>
            <ac:inkMk id="46" creationId="{C40B85A5-0A5E-19FA-5783-2502740021D7}"/>
          </ac:inkMkLst>
        </pc:inkChg>
        <pc:inkChg chg="add del mod">
          <ac:chgData name="隆晃 野村" userId="e90595efdf124adf" providerId="LiveId" clId="{856124A8-53EE-4C74-9EE8-7AE73E0D7836}" dt="2023-10-16T14:58:54.197" v="2255"/>
          <ac:inkMkLst>
            <pc:docMk/>
            <pc:sldMk cId="1681337709" sldId="289"/>
            <ac:inkMk id="48" creationId="{2741F5D1-94EE-D023-489D-2DD90165C86F}"/>
          </ac:inkMkLst>
        </pc:inkChg>
        <pc:inkChg chg="add del mod">
          <ac:chgData name="隆晃 野村" userId="e90595efdf124adf" providerId="LiveId" clId="{856124A8-53EE-4C74-9EE8-7AE73E0D7836}" dt="2023-10-16T14:58:54.192" v="2253"/>
          <ac:inkMkLst>
            <pc:docMk/>
            <pc:sldMk cId="1681337709" sldId="289"/>
            <ac:inkMk id="49" creationId="{3516D9C5-3F75-88DE-87B7-C4459CF843B7}"/>
          </ac:inkMkLst>
        </pc:inkChg>
        <pc:inkChg chg="add del mod">
          <ac:chgData name="隆晃 野村" userId="e90595efdf124adf" providerId="LiveId" clId="{856124A8-53EE-4C74-9EE8-7AE73E0D7836}" dt="2023-10-16T14:58:54.192" v="2250"/>
          <ac:inkMkLst>
            <pc:docMk/>
            <pc:sldMk cId="1681337709" sldId="289"/>
            <ac:inkMk id="51" creationId="{F4FFBF73-163F-1D01-727F-DFD4A42EF880}"/>
          </ac:inkMkLst>
        </pc:inkChg>
        <pc:inkChg chg="add del mod">
          <ac:chgData name="隆晃 野村" userId="e90595efdf124adf" providerId="LiveId" clId="{856124A8-53EE-4C74-9EE8-7AE73E0D7836}" dt="2023-10-16T14:58:54.197" v="2256"/>
          <ac:inkMkLst>
            <pc:docMk/>
            <pc:sldMk cId="1681337709" sldId="289"/>
            <ac:inkMk id="52" creationId="{B24C6E74-3EB0-64BB-54A9-AF992E110437}"/>
          </ac:inkMkLst>
        </pc:inkChg>
        <pc:inkChg chg="add mod">
          <ac:chgData name="隆晃 野村" userId="e90595efdf124adf" providerId="LiveId" clId="{856124A8-53EE-4C74-9EE8-7AE73E0D7836}" dt="2023-10-16T14:59:54.672" v="2292"/>
          <ac:inkMkLst>
            <pc:docMk/>
            <pc:sldMk cId="1681337709" sldId="289"/>
            <ac:inkMk id="54" creationId="{5087FA6E-95C5-214C-9873-50ACEB5079DC}"/>
          </ac:inkMkLst>
        </pc:inkChg>
        <pc:inkChg chg="add mod">
          <ac:chgData name="隆晃 野村" userId="e90595efdf124adf" providerId="LiveId" clId="{856124A8-53EE-4C74-9EE8-7AE73E0D7836}" dt="2023-10-16T14:59:54.672" v="2292"/>
          <ac:inkMkLst>
            <pc:docMk/>
            <pc:sldMk cId="1681337709" sldId="289"/>
            <ac:inkMk id="55" creationId="{20A21F6C-39E9-39F9-8B43-9691238AC19D}"/>
          </ac:inkMkLst>
        </pc:inkChg>
        <pc:inkChg chg="add mod">
          <ac:chgData name="隆晃 野村" userId="e90595efdf124adf" providerId="LiveId" clId="{856124A8-53EE-4C74-9EE8-7AE73E0D7836}" dt="2023-10-16T14:59:54.672" v="2292"/>
          <ac:inkMkLst>
            <pc:docMk/>
            <pc:sldMk cId="1681337709" sldId="289"/>
            <ac:inkMk id="57" creationId="{E3528681-25AD-9FEF-8834-27FF30C74B72}"/>
          </ac:inkMkLst>
        </pc:inkChg>
        <pc:inkChg chg="add mod">
          <ac:chgData name="隆晃 野村" userId="e90595efdf124adf" providerId="LiveId" clId="{856124A8-53EE-4C74-9EE8-7AE73E0D7836}" dt="2023-10-16T14:59:54.672" v="2292"/>
          <ac:inkMkLst>
            <pc:docMk/>
            <pc:sldMk cId="1681337709" sldId="289"/>
            <ac:inkMk id="58" creationId="{B2C27817-C55B-02CA-87F4-1E3C5FE117DB}"/>
          </ac:inkMkLst>
        </pc:inkChg>
        <pc:inkChg chg="add del mod">
          <ac:chgData name="隆晃 野村" userId="e90595efdf124adf" providerId="LiveId" clId="{856124A8-53EE-4C74-9EE8-7AE73E0D7836}" dt="2023-10-16T14:59:58.240" v="2293"/>
          <ac:inkMkLst>
            <pc:docMk/>
            <pc:sldMk cId="1681337709" sldId="289"/>
            <ac:inkMk id="60" creationId="{6C5D0A9C-1D86-A974-0C76-1508C819AA67}"/>
          </ac:inkMkLst>
        </pc:inkChg>
        <pc:inkChg chg="add del mod">
          <ac:chgData name="隆晃 野村" userId="e90595efdf124adf" providerId="LiveId" clId="{856124A8-53EE-4C74-9EE8-7AE73E0D7836}" dt="2023-10-16T14:59:49.153" v="2289"/>
          <ac:inkMkLst>
            <pc:docMk/>
            <pc:sldMk cId="1681337709" sldId="289"/>
            <ac:inkMk id="61" creationId="{F05AD29D-FC7D-4B1D-2642-D22DCD0EBC69}"/>
          </ac:inkMkLst>
        </pc:inkChg>
        <pc:inkChg chg="add del mod">
          <ac:chgData name="隆晃 野村" userId="e90595efdf124adf" providerId="LiveId" clId="{856124A8-53EE-4C74-9EE8-7AE73E0D7836}" dt="2023-10-16T14:59:47.801" v="2287"/>
          <ac:inkMkLst>
            <pc:docMk/>
            <pc:sldMk cId="1681337709" sldId="289"/>
            <ac:inkMk id="63" creationId="{5BF3B43C-772F-6642-7D79-D7790E462401}"/>
          </ac:inkMkLst>
        </pc:inkChg>
        <pc:inkChg chg="add del mod">
          <ac:chgData name="隆晃 野村" userId="e90595efdf124adf" providerId="LiveId" clId="{856124A8-53EE-4C74-9EE8-7AE73E0D7836}" dt="2023-10-16T14:59:47.503" v="2285" actId="9405"/>
          <ac:inkMkLst>
            <pc:docMk/>
            <pc:sldMk cId="1681337709" sldId="289"/>
            <ac:inkMk id="65" creationId="{20740EC4-34C3-4A91-0DB1-CE72D4939808}"/>
          </ac:inkMkLst>
        </pc:inkChg>
        <pc:inkChg chg="add del mod">
          <ac:chgData name="隆晃 野村" userId="e90595efdf124adf" providerId="LiveId" clId="{856124A8-53EE-4C74-9EE8-7AE73E0D7836}" dt="2023-10-16T14:59:47.147" v="2284"/>
          <ac:inkMkLst>
            <pc:docMk/>
            <pc:sldMk cId="1681337709" sldId="289"/>
            <ac:inkMk id="66" creationId="{82056150-A8C5-7716-616A-724FBF7F6551}"/>
          </ac:inkMkLst>
        </pc:inkChg>
        <pc:inkChg chg="add del mod">
          <ac:chgData name="隆晃 野村" userId="e90595efdf124adf" providerId="LiveId" clId="{856124A8-53EE-4C74-9EE8-7AE73E0D7836}" dt="2023-10-16T14:59:46.689" v="2282" actId="9405"/>
          <ac:inkMkLst>
            <pc:docMk/>
            <pc:sldMk cId="1681337709" sldId="289"/>
            <ac:inkMk id="68" creationId="{254E6188-03F4-4846-8474-4327C0F63B5C}"/>
          </ac:inkMkLst>
        </pc:inkChg>
        <pc:inkChg chg="add del mod">
          <ac:chgData name="隆晃 野村" userId="e90595efdf124adf" providerId="LiveId" clId="{856124A8-53EE-4C74-9EE8-7AE73E0D7836}" dt="2023-10-16T14:59:46.307" v="2281"/>
          <ac:inkMkLst>
            <pc:docMk/>
            <pc:sldMk cId="1681337709" sldId="289"/>
            <ac:inkMk id="69" creationId="{CCE6288D-139B-C9F7-81A5-B3BCBB28F648}"/>
          </ac:inkMkLst>
        </pc:inkChg>
        <pc:inkChg chg="add del mod">
          <ac:chgData name="隆晃 野村" userId="e90595efdf124adf" providerId="LiveId" clId="{856124A8-53EE-4C74-9EE8-7AE73E0D7836}" dt="2023-10-16T14:59:45.799" v="2279" actId="9405"/>
          <ac:inkMkLst>
            <pc:docMk/>
            <pc:sldMk cId="1681337709" sldId="289"/>
            <ac:inkMk id="71" creationId="{E57A1A95-EBAB-8532-E549-FEB40A5EE16D}"/>
          </ac:inkMkLst>
        </pc:inkChg>
        <pc:inkChg chg="add del mod">
          <ac:chgData name="隆晃 野村" userId="e90595efdf124adf" providerId="LiveId" clId="{856124A8-53EE-4C74-9EE8-7AE73E0D7836}" dt="2023-10-16T14:59:43.713" v="2278"/>
          <ac:inkMkLst>
            <pc:docMk/>
            <pc:sldMk cId="1681337709" sldId="289"/>
            <ac:inkMk id="72" creationId="{F67CC4C4-1848-76CE-1BAD-E56DB80888EE}"/>
          </ac:inkMkLst>
        </pc:inkChg>
        <pc:inkChg chg="add mod">
          <ac:chgData name="隆晃 野村" userId="e90595efdf124adf" providerId="LiveId" clId="{856124A8-53EE-4C74-9EE8-7AE73E0D7836}" dt="2023-10-16T14:59:54.672" v="2292"/>
          <ac:inkMkLst>
            <pc:docMk/>
            <pc:sldMk cId="1681337709" sldId="289"/>
            <ac:inkMk id="74" creationId="{B482D7AB-A058-5654-610F-F4F6BD57CF68}"/>
          </ac:inkMkLst>
        </pc:inkChg>
        <pc:inkChg chg="add mod">
          <ac:chgData name="隆晃 野村" userId="e90595efdf124adf" providerId="LiveId" clId="{856124A8-53EE-4C74-9EE8-7AE73E0D7836}" dt="2023-10-16T14:59:54.672" v="2292"/>
          <ac:inkMkLst>
            <pc:docMk/>
            <pc:sldMk cId="1681337709" sldId="289"/>
            <ac:inkMk id="75" creationId="{EB905ECF-A31B-9B1A-72A1-A09B207B63DE}"/>
          </ac:inkMkLst>
        </pc:inkChg>
        <pc:inkChg chg="add mod">
          <ac:chgData name="隆晃 野村" userId="e90595efdf124adf" providerId="LiveId" clId="{856124A8-53EE-4C74-9EE8-7AE73E0D7836}" dt="2023-10-16T15:00:09.284" v="2296"/>
          <ac:inkMkLst>
            <pc:docMk/>
            <pc:sldMk cId="1681337709" sldId="289"/>
            <ac:inkMk id="77" creationId="{2CAD1B0F-816A-490C-9BF1-2D106EC34D08}"/>
          </ac:inkMkLst>
        </pc:inkChg>
        <pc:inkChg chg="add mod">
          <ac:chgData name="隆晃 野村" userId="e90595efdf124adf" providerId="LiveId" clId="{856124A8-53EE-4C74-9EE8-7AE73E0D7836}" dt="2023-10-16T15:00:09.284" v="2296"/>
          <ac:inkMkLst>
            <pc:docMk/>
            <pc:sldMk cId="1681337709" sldId="289"/>
            <ac:inkMk id="78" creationId="{AB96AAB1-471F-149B-75D0-326A0950BA99}"/>
          </ac:inkMkLst>
        </pc:inkChg>
        <pc:inkChg chg="add mod">
          <ac:chgData name="隆晃 野村" userId="e90595efdf124adf" providerId="LiveId" clId="{856124A8-53EE-4C74-9EE8-7AE73E0D7836}" dt="2023-10-16T15:00:15.947" v="2302"/>
          <ac:inkMkLst>
            <pc:docMk/>
            <pc:sldMk cId="1681337709" sldId="289"/>
            <ac:inkMk id="80" creationId="{13199326-68F1-F858-CBDF-CE2A8D3F27B0}"/>
          </ac:inkMkLst>
        </pc:inkChg>
        <pc:inkChg chg="add mod">
          <ac:chgData name="隆晃 野村" userId="e90595efdf124adf" providerId="LiveId" clId="{856124A8-53EE-4C74-9EE8-7AE73E0D7836}" dt="2023-10-16T15:00:15.947" v="2302"/>
          <ac:inkMkLst>
            <pc:docMk/>
            <pc:sldMk cId="1681337709" sldId="289"/>
            <ac:inkMk id="81" creationId="{2DD2BCD8-592A-8B5B-EAAB-24EB9BD636BF}"/>
          </ac:inkMkLst>
        </pc:inkChg>
        <pc:inkChg chg="add mod">
          <ac:chgData name="隆晃 野村" userId="e90595efdf124adf" providerId="LiveId" clId="{856124A8-53EE-4C74-9EE8-7AE73E0D7836}" dt="2023-10-16T15:00:15.947" v="2302"/>
          <ac:inkMkLst>
            <pc:docMk/>
            <pc:sldMk cId="1681337709" sldId="289"/>
            <ac:inkMk id="82" creationId="{E274FA70-B42D-0738-40AB-0E22FE14F33E}"/>
          </ac:inkMkLst>
        </pc:inkChg>
        <pc:inkChg chg="add mod">
          <ac:chgData name="隆晃 野村" userId="e90595efdf124adf" providerId="LiveId" clId="{856124A8-53EE-4C74-9EE8-7AE73E0D7836}" dt="2023-10-16T15:00:15.947" v="2302"/>
          <ac:inkMkLst>
            <pc:docMk/>
            <pc:sldMk cId="1681337709" sldId="289"/>
            <ac:inkMk id="83" creationId="{55EF52A9-5FF6-A3BC-B09C-86AB938D0001}"/>
          </ac:inkMkLst>
        </pc:inkChg>
        <pc:inkChg chg="add mod">
          <ac:chgData name="隆晃 野村" userId="e90595efdf124adf" providerId="LiveId" clId="{856124A8-53EE-4C74-9EE8-7AE73E0D7836}" dt="2023-10-16T15:00:15.947" v="2302"/>
          <ac:inkMkLst>
            <pc:docMk/>
            <pc:sldMk cId="1681337709" sldId="289"/>
            <ac:inkMk id="84" creationId="{98B33892-C910-8C2D-E5EE-27F8D0ABA4D4}"/>
          </ac:inkMkLst>
        </pc:inkChg>
      </pc:sldChg>
      <pc:sldChg chg="del">
        <pc:chgData name="隆晃 野村" userId="e90595efdf124adf" providerId="LiveId" clId="{856124A8-53EE-4C74-9EE8-7AE73E0D7836}" dt="2023-10-16T13:58:24.805" v="7" actId="47"/>
        <pc:sldMkLst>
          <pc:docMk/>
          <pc:sldMk cId="3233235780" sldId="289"/>
        </pc:sldMkLst>
      </pc:sldChg>
      <pc:sldChg chg="modSp add del mod ord">
        <pc:chgData name="隆晃 野村" userId="e90595efdf124adf" providerId="LiveId" clId="{856124A8-53EE-4C74-9EE8-7AE73E0D7836}" dt="2023-10-18T05:12:32.087" v="6600" actId="47"/>
        <pc:sldMkLst>
          <pc:docMk/>
          <pc:sldMk cId="3297814111" sldId="289"/>
        </pc:sldMkLst>
        <pc:spChg chg="mod">
          <ac:chgData name="隆晃 野村" userId="e90595efdf124adf" providerId="LiveId" clId="{856124A8-53EE-4C74-9EE8-7AE73E0D7836}" dt="2023-10-17T13:17:55.703" v="6032" actId="207"/>
          <ac:spMkLst>
            <pc:docMk/>
            <pc:sldMk cId="3297814111" sldId="289"/>
            <ac:spMk id="6" creationId="{0C75044B-C015-5927-7878-68FF5251C2B3}"/>
          </ac:spMkLst>
        </pc:spChg>
        <pc:spChg chg="mod">
          <ac:chgData name="隆晃 野村" userId="e90595efdf124adf" providerId="LiveId" clId="{856124A8-53EE-4C74-9EE8-7AE73E0D7836}" dt="2023-10-17T13:17:30.589" v="5990"/>
          <ac:spMkLst>
            <pc:docMk/>
            <pc:sldMk cId="3297814111" sldId="289"/>
            <ac:spMk id="7" creationId="{048D5CF1-5EE6-A301-1B22-12E3741C918A}"/>
          </ac:spMkLst>
        </pc:spChg>
      </pc:sldChg>
      <pc:sldChg chg="addSp delSp add del setBg delDesignElem">
        <pc:chgData name="隆晃 野村" userId="e90595efdf124adf" providerId="LiveId" clId="{856124A8-53EE-4C74-9EE8-7AE73E0D7836}" dt="2023-10-16T15:10:46.019" v="2594"/>
        <pc:sldMkLst>
          <pc:docMk/>
          <pc:sldMk cId="254442871" sldId="290"/>
        </pc:sldMkLst>
        <pc:spChg chg="add del">
          <ac:chgData name="隆晃 野村" userId="e90595efdf124adf" providerId="LiveId" clId="{856124A8-53EE-4C74-9EE8-7AE73E0D7836}" dt="2023-10-16T15:10:46.019" v="2594"/>
          <ac:spMkLst>
            <pc:docMk/>
            <pc:sldMk cId="254442871" sldId="290"/>
            <ac:spMk id="8" creationId="{EDB4298B-514D-4087-BFCF-5E0B7C9A9979}"/>
          </ac:spMkLst>
        </pc:spChg>
        <pc:grpChg chg="add del">
          <ac:chgData name="隆晃 野村" userId="e90595efdf124adf" providerId="LiveId" clId="{856124A8-53EE-4C74-9EE8-7AE73E0D7836}" dt="2023-10-16T15:10:46.019" v="2594"/>
          <ac:grpSpMkLst>
            <pc:docMk/>
            <pc:sldMk cId="254442871" sldId="290"/>
            <ac:grpSpMk id="10" creationId="{04250D78-05C1-41CC-8744-FF361296252F}"/>
          </ac:grpSpMkLst>
        </pc:grpChg>
      </pc:sldChg>
      <pc:sldChg chg="addSp delSp modSp add mod ord delAnim modAnim">
        <pc:chgData name="隆晃 野村" userId="e90595efdf124adf" providerId="LiveId" clId="{856124A8-53EE-4C74-9EE8-7AE73E0D7836}" dt="2023-10-25T07:52:44.328" v="11487" actId="1076"/>
        <pc:sldMkLst>
          <pc:docMk/>
          <pc:sldMk cId="434223557" sldId="290"/>
        </pc:sldMkLst>
        <pc:spChg chg="mod">
          <ac:chgData name="隆晃 野村" userId="e90595efdf124adf" providerId="LiveId" clId="{856124A8-53EE-4C74-9EE8-7AE73E0D7836}" dt="2023-10-24T08:22:54.035" v="9588" actId="1076"/>
          <ac:spMkLst>
            <pc:docMk/>
            <pc:sldMk cId="434223557" sldId="290"/>
            <ac:spMk id="2" creationId="{6DA953E6-AF27-DA5E-F11D-BFB601DEE6A7}"/>
          </ac:spMkLst>
        </pc:spChg>
        <pc:spChg chg="mod">
          <ac:chgData name="隆晃 野村" userId="e90595efdf124adf" providerId="LiveId" clId="{856124A8-53EE-4C74-9EE8-7AE73E0D7836}" dt="2023-10-25T07:52:44.328" v="11487" actId="1076"/>
          <ac:spMkLst>
            <pc:docMk/>
            <pc:sldMk cId="434223557" sldId="290"/>
            <ac:spMk id="4" creationId="{5C27FE27-A3CA-51CB-27AD-FCC7BC802121}"/>
          </ac:spMkLst>
        </pc:spChg>
        <pc:spChg chg="mod">
          <ac:chgData name="隆晃 野村" userId="e90595efdf124adf" providerId="LiveId" clId="{856124A8-53EE-4C74-9EE8-7AE73E0D7836}" dt="2023-10-24T10:28:07.871" v="10293" actId="1076"/>
          <ac:spMkLst>
            <pc:docMk/>
            <pc:sldMk cId="434223557" sldId="290"/>
            <ac:spMk id="5" creationId="{4CF81AC0-0D91-00C1-4582-5B37C311F616}"/>
          </ac:spMkLst>
        </pc:spChg>
        <pc:spChg chg="mod">
          <ac:chgData name="隆晃 野村" userId="e90595efdf124adf" providerId="LiveId" clId="{856124A8-53EE-4C74-9EE8-7AE73E0D7836}" dt="2023-10-24T10:46:20.678" v="10765" actId="20577"/>
          <ac:spMkLst>
            <pc:docMk/>
            <pc:sldMk cId="434223557" sldId="290"/>
            <ac:spMk id="6" creationId="{32D05DEC-BC68-4877-32AE-834DB61AFA0C}"/>
          </ac:spMkLst>
        </pc:spChg>
        <pc:spChg chg="add del mod">
          <ac:chgData name="隆晃 野村" userId="e90595efdf124adf" providerId="LiveId" clId="{856124A8-53EE-4C74-9EE8-7AE73E0D7836}" dt="2023-10-23T10:59:21.465" v="8751" actId="478"/>
          <ac:spMkLst>
            <pc:docMk/>
            <pc:sldMk cId="434223557" sldId="290"/>
            <ac:spMk id="7" creationId="{2994838C-3C67-46FA-0AD7-EE88F9E40DC7}"/>
          </ac:spMkLst>
        </pc:spChg>
        <pc:spChg chg="add del mod">
          <ac:chgData name="隆晃 野村" userId="e90595efdf124adf" providerId="LiveId" clId="{856124A8-53EE-4C74-9EE8-7AE73E0D7836}" dt="2023-10-24T10:35:25.078" v="10345" actId="478"/>
          <ac:spMkLst>
            <pc:docMk/>
            <pc:sldMk cId="434223557" sldId="290"/>
            <ac:spMk id="7" creationId="{B262D32B-28EC-7A56-DCDB-2D12D7A771EC}"/>
          </ac:spMkLst>
        </pc:spChg>
        <pc:spChg chg="mod">
          <ac:chgData name="隆晃 野村" userId="e90595efdf124adf" providerId="LiveId" clId="{856124A8-53EE-4C74-9EE8-7AE73E0D7836}" dt="2023-10-24T10:35:39.075" v="10347" actId="1076"/>
          <ac:spMkLst>
            <pc:docMk/>
            <pc:sldMk cId="434223557" sldId="290"/>
            <ac:spMk id="8" creationId="{B3421261-A7A7-56DF-9AD4-BD6D29B2877A}"/>
          </ac:spMkLst>
        </pc:spChg>
        <pc:spChg chg="mod">
          <ac:chgData name="隆晃 野村" userId="e90595efdf124adf" providerId="LiveId" clId="{856124A8-53EE-4C74-9EE8-7AE73E0D7836}" dt="2023-10-24T10:35:39.075" v="10347" actId="1076"/>
          <ac:spMkLst>
            <pc:docMk/>
            <pc:sldMk cId="434223557" sldId="290"/>
            <ac:spMk id="9" creationId="{B7BF84EF-B97D-1FFE-5A48-EC9F966E28AB}"/>
          </ac:spMkLst>
        </pc:spChg>
        <pc:spChg chg="mod">
          <ac:chgData name="隆晃 野村" userId="e90595efdf124adf" providerId="LiveId" clId="{856124A8-53EE-4C74-9EE8-7AE73E0D7836}" dt="2023-10-24T10:35:39.075" v="10347" actId="1076"/>
          <ac:spMkLst>
            <pc:docMk/>
            <pc:sldMk cId="434223557" sldId="290"/>
            <ac:spMk id="10" creationId="{BEF45FCD-5380-C8E9-98E1-72F6D26E2A5D}"/>
          </ac:spMkLst>
        </pc:spChg>
        <pc:spChg chg="mod">
          <ac:chgData name="隆晃 野村" userId="e90595efdf124adf" providerId="LiveId" clId="{856124A8-53EE-4C74-9EE8-7AE73E0D7836}" dt="2023-10-24T10:35:39.075" v="10347" actId="1076"/>
          <ac:spMkLst>
            <pc:docMk/>
            <pc:sldMk cId="434223557" sldId="290"/>
            <ac:spMk id="11" creationId="{84411138-B8BF-2561-ED71-F2E248BA4483}"/>
          </ac:spMkLst>
        </pc:spChg>
        <pc:spChg chg="mod">
          <ac:chgData name="隆晃 野村" userId="e90595efdf124adf" providerId="LiveId" clId="{856124A8-53EE-4C74-9EE8-7AE73E0D7836}" dt="2023-10-24T10:35:39.075" v="10347" actId="1076"/>
          <ac:spMkLst>
            <pc:docMk/>
            <pc:sldMk cId="434223557" sldId="290"/>
            <ac:spMk id="12" creationId="{7839D3AE-D2E4-9611-6DA0-A7C688F30179}"/>
          </ac:spMkLst>
        </pc:spChg>
        <pc:spChg chg="add del mod">
          <ac:chgData name="隆晃 野村" userId="e90595efdf124adf" providerId="LiveId" clId="{856124A8-53EE-4C74-9EE8-7AE73E0D7836}" dt="2023-10-24T08:22:42.403" v="9586" actId="478"/>
          <ac:spMkLst>
            <pc:docMk/>
            <pc:sldMk cId="434223557" sldId="290"/>
            <ac:spMk id="13" creationId="{A9553E5C-24F6-E1A9-7D86-A9118F4BE1FA}"/>
          </ac:spMkLst>
        </pc:spChg>
        <pc:spChg chg="add del mod">
          <ac:chgData name="隆晃 野村" userId="e90595efdf124adf" providerId="LiveId" clId="{856124A8-53EE-4C74-9EE8-7AE73E0D7836}" dt="2023-10-24T08:27:12.012" v="9682" actId="11529"/>
          <ac:spMkLst>
            <pc:docMk/>
            <pc:sldMk cId="434223557" sldId="290"/>
            <ac:spMk id="14" creationId="{AA6B007A-32F5-05A5-E992-574E80493F5C}"/>
          </ac:spMkLst>
        </pc:spChg>
        <pc:spChg chg="add del">
          <ac:chgData name="隆晃 野村" userId="e90595efdf124adf" providerId="LiveId" clId="{856124A8-53EE-4C74-9EE8-7AE73E0D7836}" dt="2023-10-24T08:28:20.767" v="9697" actId="478"/>
          <ac:spMkLst>
            <pc:docMk/>
            <pc:sldMk cId="434223557" sldId="290"/>
            <ac:spMk id="15" creationId="{9EE5CE1D-74D7-2E5F-8083-0DA0A72964E6}"/>
          </ac:spMkLst>
        </pc:spChg>
        <pc:spChg chg="add mod">
          <ac:chgData name="隆晃 野村" userId="e90595efdf124adf" providerId="LiveId" clId="{856124A8-53EE-4C74-9EE8-7AE73E0D7836}" dt="2023-10-24T10:35:50.145" v="10349" actId="1076"/>
          <ac:spMkLst>
            <pc:docMk/>
            <pc:sldMk cId="434223557" sldId="290"/>
            <ac:spMk id="16" creationId="{845498CA-FCC6-E5A3-9858-1A10063AA463}"/>
          </ac:spMkLst>
        </pc:spChg>
        <pc:spChg chg="add del mod">
          <ac:chgData name="隆晃 野村" userId="e90595efdf124adf" providerId="LiveId" clId="{856124A8-53EE-4C74-9EE8-7AE73E0D7836}" dt="2023-10-24T10:42:23.604" v="10537" actId="478"/>
          <ac:spMkLst>
            <pc:docMk/>
            <pc:sldMk cId="434223557" sldId="290"/>
            <ac:spMk id="17" creationId="{A06629BA-4259-65CC-6756-50CA9C767169}"/>
          </ac:spMkLst>
        </pc:spChg>
        <pc:spChg chg="add del mod">
          <ac:chgData name="隆晃 野村" userId="e90595efdf124adf" providerId="LiveId" clId="{856124A8-53EE-4C74-9EE8-7AE73E0D7836}" dt="2023-10-24T09:22:46.200" v="10047"/>
          <ac:spMkLst>
            <pc:docMk/>
            <pc:sldMk cId="434223557" sldId="290"/>
            <ac:spMk id="18" creationId="{2A6D588E-6A1B-E222-BC21-6B53F2B71A42}"/>
          </ac:spMkLst>
        </pc:spChg>
        <pc:spChg chg="add del mod">
          <ac:chgData name="隆晃 野村" userId="e90595efdf124adf" providerId="LiveId" clId="{856124A8-53EE-4C74-9EE8-7AE73E0D7836}" dt="2023-10-24T09:22:46.200" v="10045" actId="478"/>
          <ac:spMkLst>
            <pc:docMk/>
            <pc:sldMk cId="434223557" sldId="290"/>
            <ac:spMk id="19" creationId="{82E05624-D902-ED5A-D677-E982A3EECBE0}"/>
          </ac:spMkLst>
        </pc:spChg>
        <pc:spChg chg="add mod">
          <ac:chgData name="隆晃 野村" userId="e90595efdf124adf" providerId="LiveId" clId="{856124A8-53EE-4C74-9EE8-7AE73E0D7836}" dt="2023-10-24T10:35:39.075" v="10347" actId="1076"/>
          <ac:spMkLst>
            <pc:docMk/>
            <pc:sldMk cId="434223557" sldId="290"/>
            <ac:spMk id="20" creationId="{CA31BCE9-D4CF-FE5D-5CDB-64A5461E35AF}"/>
          </ac:spMkLst>
        </pc:spChg>
        <pc:spChg chg="add mod">
          <ac:chgData name="隆晃 野村" userId="e90595efdf124adf" providerId="LiveId" clId="{856124A8-53EE-4C74-9EE8-7AE73E0D7836}" dt="2023-10-24T10:45:28.753" v="10746" actId="1076"/>
          <ac:spMkLst>
            <pc:docMk/>
            <pc:sldMk cId="434223557" sldId="290"/>
            <ac:spMk id="21" creationId="{643D9A93-015F-E271-CB7D-467A572E157B}"/>
          </ac:spMkLst>
        </pc:spChg>
        <pc:spChg chg="add mod">
          <ac:chgData name="隆晃 野村" userId="e90595efdf124adf" providerId="LiveId" clId="{856124A8-53EE-4C74-9EE8-7AE73E0D7836}" dt="2023-10-24T10:43:23.080" v="10563" actId="1076"/>
          <ac:spMkLst>
            <pc:docMk/>
            <pc:sldMk cId="434223557" sldId="290"/>
            <ac:spMk id="22" creationId="{0D4F27CD-BE84-A34D-56F0-453E4A68EAE2}"/>
          </ac:spMkLst>
        </pc:spChg>
        <pc:spChg chg="add mod">
          <ac:chgData name="隆晃 野村" userId="e90595efdf124adf" providerId="LiveId" clId="{856124A8-53EE-4C74-9EE8-7AE73E0D7836}" dt="2023-10-24T10:43:46.656" v="10566" actId="1076"/>
          <ac:spMkLst>
            <pc:docMk/>
            <pc:sldMk cId="434223557" sldId="290"/>
            <ac:spMk id="23" creationId="{426B8BC0-F0CB-EFF0-45FE-285BF2D5FB89}"/>
          </ac:spMkLst>
        </pc:spChg>
        <pc:spChg chg="mod">
          <ac:chgData name="隆晃 野村" userId="e90595efdf124adf" providerId="LiveId" clId="{856124A8-53EE-4C74-9EE8-7AE73E0D7836}" dt="2023-10-24T10:46:25.936" v="10768" actId="1076"/>
          <ac:spMkLst>
            <pc:docMk/>
            <pc:sldMk cId="434223557" sldId="290"/>
            <ac:spMk id="39" creationId="{16FB14A4-10ED-69C0-04B2-57C55BD48767}"/>
          </ac:spMkLst>
        </pc:spChg>
        <pc:spChg chg="mod">
          <ac:chgData name="隆晃 野村" userId="e90595efdf124adf" providerId="LiveId" clId="{856124A8-53EE-4C74-9EE8-7AE73E0D7836}" dt="2023-10-24T10:35:39.075" v="10347" actId="1076"/>
          <ac:spMkLst>
            <pc:docMk/>
            <pc:sldMk cId="434223557" sldId="290"/>
            <ac:spMk id="40" creationId="{D5231F85-C933-C001-E951-CCACC73BA941}"/>
          </ac:spMkLst>
        </pc:spChg>
        <pc:spChg chg="del mod">
          <ac:chgData name="隆晃 野村" userId="e90595efdf124adf" providerId="LiveId" clId="{856124A8-53EE-4C74-9EE8-7AE73E0D7836}" dt="2023-10-23T10:40:14.704" v="8709" actId="478"/>
          <ac:spMkLst>
            <pc:docMk/>
            <pc:sldMk cId="434223557" sldId="290"/>
            <ac:spMk id="42" creationId="{F1EF497D-19C3-565F-E131-4D6FA684DE47}"/>
          </ac:spMkLst>
        </pc:spChg>
        <pc:spChg chg="add del mod">
          <ac:chgData name="隆晃 野村" userId="e90595efdf124adf" providerId="LiveId" clId="{856124A8-53EE-4C74-9EE8-7AE73E0D7836}" dt="2023-10-24T10:45:38.093" v="10748" actId="403"/>
          <ac:spMkLst>
            <pc:docMk/>
            <pc:sldMk cId="434223557" sldId="290"/>
            <ac:spMk id="44" creationId="{D95BFE20-3FD4-F4AC-DC35-CEE1647C24CB}"/>
          </ac:spMkLst>
        </pc:spChg>
        <pc:picChg chg="mod">
          <ac:chgData name="隆晃 野村" userId="e90595efdf124adf" providerId="LiveId" clId="{856124A8-53EE-4C74-9EE8-7AE73E0D7836}" dt="2023-10-24T10:41:51.810" v="10509" actId="1076"/>
          <ac:picMkLst>
            <pc:docMk/>
            <pc:sldMk cId="434223557" sldId="290"/>
            <ac:picMk id="32" creationId="{98741250-56CF-F243-1A66-677E3F9CA1F3}"/>
          </ac:picMkLst>
        </pc:picChg>
      </pc:sldChg>
      <pc:sldChg chg="delSp modSp new del mod modClrScheme chgLayout">
        <pc:chgData name="隆晃 野村" userId="e90595efdf124adf" providerId="LiveId" clId="{856124A8-53EE-4C74-9EE8-7AE73E0D7836}" dt="2023-10-17T12:01:03.880" v="3640" actId="47"/>
        <pc:sldMkLst>
          <pc:docMk/>
          <pc:sldMk cId="833277407" sldId="290"/>
        </pc:sldMkLst>
        <pc:spChg chg="del">
          <ac:chgData name="隆晃 野村" userId="e90595efdf124adf" providerId="LiveId" clId="{856124A8-53EE-4C74-9EE8-7AE73E0D7836}" dt="2023-10-17T12:00:42.678" v="3636" actId="700"/>
          <ac:spMkLst>
            <pc:docMk/>
            <pc:sldMk cId="833277407" sldId="290"/>
            <ac:spMk id="2" creationId="{F21F5968-86AC-4DB7-76C0-F916629A479D}"/>
          </ac:spMkLst>
        </pc:spChg>
        <pc:spChg chg="del">
          <ac:chgData name="隆晃 野村" userId="e90595efdf124adf" providerId="LiveId" clId="{856124A8-53EE-4C74-9EE8-7AE73E0D7836}" dt="2023-10-17T12:00:42.678" v="3636" actId="700"/>
          <ac:spMkLst>
            <pc:docMk/>
            <pc:sldMk cId="833277407" sldId="290"/>
            <ac:spMk id="3" creationId="{6822F540-21A9-56B5-9570-DA5BA9D01E76}"/>
          </ac:spMkLst>
        </pc:spChg>
        <pc:spChg chg="mod ord">
          <ac:chgData name="隆晃 野村" userId="e90595efdf124adf" providerId="LiveId" clId="{856124A8-53EE-4C74-9EE8-7AE73E0D7836}" dt="2023-10-17T12:00:42.678" v="3636" actId="700"/>
          <ac:spMkLst>
            <pc:docMk/>
            <pc:sldMk cId="833277407" sldId="290"/>
            <ac:spMk id="4" creationId="{54F59A1D-C2EA-0882-5603-FE4E586B5F29}"/>
          </ac:spMkLst>
        </pc:spChg>
        <pc:spChg chg="mod ord">
          <ac:chgData name="隆晃 野村" userId="e90595efdf124adf" providerId="LiveId" clId="{856124A8-53EE-4C74-9EE8-7AE73E0D7836}" dt="2023-10-17T12:00:42.678" v="3636" actId="700"/>
          <ac:spMkLst>
            <pc:docMk/>
            <pc:sldMk cId="833277407" sldId="290"/>
            <ac:spMk id="5" creationId="{95227A77-7F18-16B6-7B93-F27E58E7923E}"/>
          </ac:spMkLst>
        </pc:spChg>
      </pc:sldChg>
      <pc:sldChg chg="addSp delSp modSp new del mod ord">
        <pc:chgData name="隆晃 野村" userId="e90595efdf124adf" providerId="LiveId" clId="{856124A8-53EE-4C74-9EE8-7AE73E0D7836}" dt="2023-10-18T04:49:09.130" v="6464" actId="47"/>
        <pc:sldMkLst>
          <pc:docMk/>
          <pc:sldMk cId="873532760" sldId="291"/>
        </pc:sldMkLst>
        <pc:spChg chg="del">
          <ac:chgData name="隆晃 野村" userId="e90595efdf124adf" providerId="LiveId" clId="{856124A8-53EE-4C74-9EE8-7AE73E0D7836}" dt="2023-10-17T12:02:06.540" v="3647" actId="478"/>
          <ac:spMkLst>
            <pc:docMk/>
            <pc:sldMk cId="873532760" sldId="291"/>
            <ac:spMk id="3" creationId="{331C85DC-48AE-9496-C831-E1252E896DCD}"/>
          </ac:spMkLst>
        </pc:spChg>
        <pc:spChg chg="del">
          <ac:chgData name="隆晃 野村" userId="e90595efdf124adf" providerId="LiveId" clId="{856124A8-53EE-4C74-9EE8-7AE73E0D7836}" dt="2023-10-17T12:02:17.167" v="3650" actId="478"/>
          <ac:spMkLst>
            <pc:docMk/>
            <pc:sldMk cId="873532760" sldId="291"/>
            <ac:spMk id="4" creationId="{394A7149-3F8F-6632-2E89-8082AB87C3F4}"/>
          </ac:spMkLst>
        </pc:spChg>
        <pc:spChg chg="add mod">
          <ac:chgData name="隆晃 野村" userId="e90595efdf124adf" providerId="LiveId" clId="{856124A8-53EE-4C74-9EE8-7AE73E0D7836}" dt="2023-10-17T13:04:30.210" v="5386" actId="14100"/>
          <ac:spMkLst>
            <pc:docMk/>
            <pc:sldMk cId="873532760" sldId="291"/>
            <ac:spMk id="7" creationId="{5011D60F-3175-A4A0-9784-57F28B3C9160}"/>
          </ac:spMkLst>
        </pc:spChg>
        <pc:spChg chg="add del mod">
          <ac:chgData name="隆晃 野村" userId="e90595efdf124adf" providerId="LiveId" clId="{856124A8-53EE-4C74-9EE8-7AE73E0D7836}" dt="2023-10-17T12:02:06.561" v="3649"/>
          <ac:spMkLst>
            <pc:docMk/>
            <pc:sldMk cId="873532760" sldId="291"/>
            <ac:spMk id="8" creationId="{738A1CAB-0B20-2890-78F9-E0C43A5D1D77}"/>
          </ac:spMkLst>
        </pc:spChg>
        <pc:spChg chg="add mod">
          <ac:chgData name="隆晃 野村" userId="e90595efdf124adf" providerId="LiveId" clId="{856124A8-53EE-4C74-9EE8-7AE73E0D7836}" dt="2023-10-17T12:03:23.731" v="3708" actId="1076"/>
          <ac:spMkLst>
            <pc:docMk/>
            <pc:sldMk cId="873532760" sldId="291"/>
            <ac:spMk id="9" creationId="{9FFD1205-D0B5-5B9D-8DE8-3A1EA4304ACF}"/>
          </ac:spMkLst>
        </pc:spChg>
        <pc:spChg chg="add del mod">
          <ac:chgData name="隆晃 野村" userId="e90595efdf124adf" providerId="LiveId" clId="{856124A8-53EE-4C74-9EE8-7AE73E0D7836}" dt="2023-10-17T12:33:38.616" v="4006" actId="478"/>
          <ac:spMkLst>
            <pc:docMk/>
            <pc:sldMk cId="873532760" sldId="291"/>
            <ac:spMk id="10" creationId="{84A3B0A0-7670-0515-96B9-87751DC0F2DA}"/>
          </ac:spMkLst>
        </pc:spChg>
        <pc:spChg chg="add del">
          <ac:chgData name="隆晃 野村" userId="e90595efdf124adf" providerId="LiveId" clId="{856124A8-53EE-4C74-9EE8-7AE73E0D7836}" dt="2023-10-17T12:10:24.397" v="3882" actId="478"/>
          <ac:spMkLst>
            <pc:docMk/>
            <pc:sldMk cId="873532760" sldId="291"/>
            <ac:spMk id="11" creationId="{26350B19-00AE-4617-CEEE-820A392DA3B4}"/>
          </ac:spMkLst>
        </pc:spChg>
        <pc:spChg chg="add del mod">
          <ac:chgData name="隆晃 野村" userId="e90595efdf124adf" providerId="LiveId" clId="{856124A8-53EE-4C74-9EE8-7AE73E0D7836}" dt="2023-10-17T12:31:07.607" v="3969" actId="478"/>
          <ac:spMkLst>
            <pc:docMk/>
            <pc:sldMk cId="873532760" sldId="291"/>
            <ac:spMk id="56" creationId="{4C8D7333-E63A-C74D-3730-49EF97D3C481}"/>
          </ac:spMkLst>
        </pc:spChg>
        <pc:spChg chg="add del mod">
          <ac:chgData name="隆晃 野村" userId="e90595efdf124adf" providerId="LiveId" clId="{856124A8-53EE-4C74-9EE8-7AE73E0D7836}" dt="2023-10-17T12:31:01.521" v="3967" actId="478"/>
          <ac:spMkLst>
            <pc:docMk/>
            <pc:sldMk cId="873532760" sldId="291"/>
            <ac:spMk id="57" creationId="{0FD9E77D-AD8C-A54A-4411-8A015C8CE027}"/>
          </ac:spMkLst>
        </pc:spChg>
        <pc:spChg chg="add del mod">
          <ac:chgData name="隆晃 野村" userId="e90595efdf124adf" providerId="LiveId" clId="{856124A8-53EE-4C74-9EE8-7AE73E0D7836}" dt="2023-10-18T04:49:06.081" v="6463" actId="478"/>
          <ac:spMkLst>
            <pc:docMk/>
            <pc:sldMk cId="873532760" sldId="291"/>
            <ac:spMk id="58" creationId="{4FE7FBFF-D665-31D4-EE85-585430DA1904}"/>
          </ac:spMkLst>
        </pc:spChg>
        <pc:spChg chg="add del mod">
          <ac:chgData name="隆晃 野村" userId="e90595efdf124adf" providerId="LiveId" clId="{856124A8-53EE-4C74-9EE8-7AE73E0D7836}" dt="2023-10-17T12:53:21.799" v="4913"/>
          <ac:spMkLst>
            <pc:docMk/>
            <pc:sldMk cId="873532760" sldId="291"/>
            <ac:spMk id="97" creationId="{B10EA08D-E292-6A1C-F0EB-58C7B942F57F}"/>
          </ac:spMkLst>
        </pc:spChg>
        <pc:grpChg chg="del mod">
          <ac:chgData name="隆晃 野村" userId="e90595efdf124adf" providerId="LiveId" clId="{856124A8-53EE-4C74-9EE8-7AE73E0D7836}" dt="2023-10-17T12:27:30.583" v="3907"/>
          <ac:grpSpMkLst>
            <pc:docMk/>
            <pc:sldMk cId="873532760" sldId="291"/>
            <ac:grpSpMk id="22" creationId="{D2E9F535-6B0A-CDAA-D1C9-B409E97CF4C4}"/>
          </ac:grpSpMkLst>
        </pc:grpChg>
        <pc:grpChg chg="del mod">
          <ac:chgData name="隆晃 野村" userId="e90595efdf124adf" providerId="LiveId" clId="{856124A8-53EE-4C74-9EE8-7AE73E0D7836}" dt="2023-10-17T12:27:42.682" v="3911"/>
          <ac:grpSpMkLst>
            <pc:docMk/>
            <pc:sldMk cId="873532760" sldId="291"/>
            <ac:grpSpMk id="28" creationId="{05C7CE1A-4521-D8CD-813E-5B4CFDEC4ED9}"/>
          </ac:grpSpMkLst>
        </pc:grpChg>
        <pc:grpChg chg="del mod">
          <ac:chgData name="隆晃 野村" userId="e90595efdf124adf" providerId="LiveId" clId="{856124A8-53EE-4C74-9EE8-7AE73E0D7836}" dt="2023-10-17T12:27:42.682" v="3910"/>
          <ac:grpSpMkLst>
            <pc:docMk/>
            <pc:sldMk cId="873532760" sldId="291"/>
            <ac:grpSpMk id="29" creationId="{279BFDBF-BEDB-BAFA-D1D9-8B2421681AFF}"/>
          </ac:grpSpMkLst>
        </pc:grpChg>
        <pc:grpChg chg="del mod">
          <ac:chgData name="隆晃 野村" userId="e90595efdf124adf" providerId="LiveId" clId="{856124A8-53EE-4C74-9EE8-7AE73E0D7836}" dt="2023-10-17T12:28:53.235" v="3931"/>
          <ac:grpSpMkLst>
            <pc:docMk/>
            <pc:sldMk cId="873532760" sldId="291"/>
            <ac:grpSpMk id="37" creationId="{28254465-54D7-4FF1-B2B8-8502E03B42DE}"/>
          </ac:grpSpMkLst>
        </pc:grpChg>
        <pc:grpChg chg="del mod">
          <ac:chgData name="隆晃 野村" userId="e90595efdf124adf" providerId="LiveId" clId="{856124A8-53EE-4C74-9EE8-7AE73E0D7836}" dt="2023-10-17T12:28:53.235" v="3929"/>
          <ac:grpSpMkLst>
            <pc:docMk/>
            <pc:sldMk cId="873532760" sldId="291"/>
            <ac:grpSpMk id="40" creationId="{FD91B83B-9B70-C583-65A3-BCDB883EF831}"/>
          </ac:grpSpMkLst>
        </pc:grpChg>
        <pc:grpChg chg="del mod">
          <ac:chgData name="隆晃 野村" userId="e90595efdf124adf" providerId="LiveId" clId="{856124A8-53EE-4C74-9EE8-7AE73E0D7836}" dt="2023-10-17T12:29:48.911" v="3946"/>
          <ac:grpSpMkLst>
            <pc:docMk/>
            <pc:sldMk cId="873532760" sldId="291"/>
            <ac:grpSpMk id="49" creationId="{929C93BC-803D-DE87-8FEA-2C3BBFC592D5}"/>
          </ac:grpSpMkLst>
        </pc:grpChg>
        <pc:grpChg chg="del mod">
          <ac:chgData name="隆晃 野村" userId="e90595efdf124adf" providerId="LiveId" clId="{856124A8-53EE-4C74-9EE8-7AE73E0D7836}" dt="2023-10-17T12:29:48.911" v="3946"/>
          <ac:grpSpMkLst>
            <pc:docMk/>
            <pc:sldMk cId="873532760" sldId="291"/>
            <ac:grpSpMk id="52" creationId="{AFF14BDB-A50C-9910-AE3A-71F6FFC9CC07}"/>
          </ac:grpSpMkLst>
        </pc:grpChg>
        <pc:grpChg chg="del mod">
          <ac:chgData name="隆晃 野村" userId="e90595efdf124adf" providerId="LiveId" clId="{856124A8-53EE-4C74-9EE8-7AE73E0D7836}" dt="2023-10-17T12:30:03.298" v="3960"/>
          <ac:grpSpMkLst>
            <pc:docMk/>
            <pc:sldMk cId="873532760" sldId="291"/>
            <ac:grpSpMk id="55" creationId="{6469FAF8-9BCD-B5D7-05D9-94DCD48A39EE}"/>
          </ac:grpSpMkLst>
        </pc:grpChg>
        <pc:grpChg chg="del mod">
          <ac:chgData name="隆晃 野村" userId="e90595efdf124adf" providerId="LiveId" clId="{856124A8-53EE-4C74-9EE8-7AE73E0D7836}" dt="2023-10-17T12:39:31.269" v="4314"/>
          <ac:grpSpMkLst>
            <pc:docMk/>
            <pc:sldMk cId="873532760" sldId="291"/>
            <ac:grpSpMk id="77" creationId="{0CD56399-73AB-E6D7-5DA4-A283DF061613}"/>
          </ac:grpSpMkLst>
        </pc:grpChg>
        <pc:grpChg chg="del mod">
          <ac:chgData name="隆晃 野村" userId="e90595efdf124adf" providerId="LiveId" clId="{856124A8-53EE-4C74-9EE8-7AE73E0D7836}" dt="2023-10-17T13:05:49.552" v="5403"/>
          <ac:grpSpMkLst>
            <pc:docMk/>
            <pc:sldMk cId="873532760" sldId="291"/>
            <ac:grpSpMk id="93" creationId="{65A621A1-D11B-B747-9908-B97A23FE54CB}"/>
          </ac:grpSpMkLst>
        </pc:grpChg>
        <pc:grpChg chg="del mod">
          <ac:chgData name="隆晃 野村" userId="e90595efdf124adf" providerId="LiveId" clId="{856124A8-53EE-4C74-9EE8-7AE73E0D7836}" dt="2023-10-17T12:39:31.269" v="4314"/>
          <ac:grpSpMkLst>
            <pc:docMk/>
            <pc:sldMk cId="873532760" sldId="291"/>
            <ac:grpSpMk id="94" creationId="{2654172A-511C-7CF6-BEF7-4171EDB18C56}"/>
          </ac:grpSpMkLst>
        </pc:grpChg>
        <pc:grpChg chg="del mod">
          <ac:chgData name="隆晃 野村" userId="e90595efdf124adf" providerId="LiveId" clId="{856124A8-53EE-4C74-9EE8-7AE73E0D7836}" dt="2023-10-17T12:39:31.269" v="4314"/>
          <ac:grpSpMkLst>
            <pc:docMk/>
            <pc:sldMk cId="873532760" sldId="291"/>
            <ac:grpSpMk id="95" creationId="{8195E6B7-8EF6-2927-3391-AACAB25AE9E4}"/>
          </ac:grpSpMkLst>
        </pc:grpChg>
        <pc:grpChg chg="del mod">
          <ac:chgData name="隆晃 野村" userId="e90595efdf124adf" providerId="LiveId" clId="{856124A8-53EE-4C74-9EE8-7AE73E0D7836}" dt="2023-10-17T13:05:54.581" v="5421"/>
          <ac:grpSpMkLst>
            <pc:docMk/>
            <pc:sldMk cId="873532760" sldId="291"/>
            <ac:grpSpMk id="96" creationId="{75119C4C-5802-06E6-5DFC-30F7CF2A0491}"/>
          </ac:grpSpMkLst>
        </pc:grpChg>
        <pc:grpChg chg="del mod">
          <ac:chgData name="隆晃 野村" userId="e90595efdf124adf" providerId="LiveId" clId="{856124A8-53EE-4C74-9EE8-7AE73E0D7836}" dt="2023-10-17T13:06:13.350" v="5426"/>
          <ac:grpSpMkLst>
            <pc:docMk/>
            <pc:sldMk cId="873532760" sldId="291"/>
            <ac:grpSpMk id="100" creationId="{26217985-6ABC-353D-A729-899A7DF25E8D}"/>
          </ac:grpSpMkLst>
        </pc:grpChg>
        <pc:grpChg chg="del mod">
          <ac:chgData name="隆晃 野村" userId="e90595efdf124adf" providerId="LiveId" clId="{856124A8-53EE-4C74-9EE8-7AE73E0D7836}" dt="2023-10-17T13:06:27.289" v="5436"/>
          <ac:grpSpMkLst>
            <pc:docMk/>
            <pc:sldMk cId="873532760" sldId="291"/>
            <ac:grpSpMk id="106" creationId="{C28B5DA7-87A6-F934-AF3D-5B292822D10D}"/>
          </ac:grpSpMkLst>
        </pc:grpChg>
        <pc:grpChg chg="del mod">
          <ac:chgData name="隆晃 野村" userId="e90595efdf124adf" providerId="LiveId" clId="{856124A8-53EE-4C74-9EE8-7AE73E0D7836}" dt="2023-10-18T04:48:46.023" v="6459" actId="478"/>
          <ac:grpSpMkLst>
            <pc:docMk/>
            <pc:sldMk cId="873532760" sldId="291"/>
            <ac:grpSpMk id="118" creationId="{1230B5A2-76E5-2968-3E81-BD36D37B3FB5}"/>
          </ac:grpSpMkLst>
        </pc:grpChg>
        <pc:grpChg chg="del mod">
          <ac:chgData name="隆晃 野村" userId="e90595efdf124adf" providerId="LiveId" clId="{856124A8-53EE-4C74-9EE8-7AE73E0D7836}" dt="2023-10-18T04:48:46.023" v="6459" actId="478"/>
          <ac:grpSpMkLst>
            <pc:docMk/>
            <pc:sldMk cId="873532760" sldId="291"/>
            <ac:grpSpMk id="131" creationId="{7F7165B0-62A8-55B8-FFAF-5B75446C944C}"/>
          </ac:grpSpMkLst>
        </pc:grpChg>
        <pc:grpChg chg="del mod">
          <ac:chgData name="隆晃 野村" userId="e90595efdf124adf" providerId="LiveId" clId="{856124A8-53EE-4C74-9EE8-7AE73E0D7836}" dt="2023-10-17T13:07:05.107" v="5475"/>
          <ac:grpSpMkLst>
            <pc:docMk/>
            <pc:sldMk cId="873532760" sldId="291"/>
            <ac:grpSpMk id="137" creationId="{00DA19F9-0D82-9FAD-5BD2-8675929162C3}"/>
          </ac:grpSpMkLst>
        </pc:grpChg>
        <pc:grpChg chg="del mod">
          <ac:chgData name="隆晃 野村" userId="e90595efdf124adf" providerId="LiveId" clId="{856124A8-53EE-4C74-9EE8-7AE73E0D7836}" dt="2023-10-18T04:48:46.023" v="6459" actId="478"/>
          <ac:grpSpMkLst>
            <pc:docMk/>
            <pc:sldMk cId="873532760" sldId="291"/>
            <ac:grpSpMk id="138" creationId="{73EAE1B9-0F9F-1271-0360-DAC640475DAE}"/>
          </ac:grpSpMkLst>
        </pc:grpChg>
        <pc:grpChg chg="del mod">
          <ac:chgData name="隆晃 野村" userId="e90595efdf124adf" providerId="LiveId" clId="{856124A8-53EE-4C74-9EE8-7AE73E0D7836}" dt="2023-10-18T04:48:46.023" v="6459" actId="478"/>
          <ac:grpSpMkLst>
            <pc:docMk/>
            <pc:sldMk cId="873532760" sldId="291"/>
            <ac:grpSpMk id="142" creationId="{830AE2D1-2748-996A-C60D-5D2B851C86F0}"/>
          </ac:grpSpMkLst>
        </pc:grpChg>
        <pc:grpChg chg="del mod">
          <ac:chgData name="隆晃 野村" userId="e90595efdf124adf" providerId="LiveId" clId="{856124A8-53EE-4C74-9EE8-7AE73E0D7836}" dt="2023-10-18T04:48:46.023" v="6459" actId="478"/>
          <ac:grpSpMkLst>
            <pc:docMk/>
            <pc:sldMk cId="873532760" sldId="291"/>
            <ac:grpSpMk id="146" creationId="{0A6AF91F-509A-391D-F08A-571729159826}"/>
          </ac:grpSpMkLst>
        </pc:grpChg>
        <pc:picChg chg="add del mod">
          <ac:chgData name="隆晃 野村" userId="e90595efdf124adf" providerId="LiveId" clId="{856124A8-53EE-4C74-9EE8-7AE73E0D7836}" dt="2023-10-17T12:31:06.208" v="3968" actId="478"/>
          <ac:picMkLst>
            <pc:docMk/>
            <pc:sldMk cId="873532760" sldId="291"/>
            <ac:picMk id="13" creationId="{9C367A3A-75AF-3E84-A6B3-36648D2283AE}"/>
          </ac:picMkLst>
        </pc:picChg>
        <pc:picChg chg="add del mod">
          <ac:chgData name="隆晃 野村" userId="e90595efdf124adf" providerId="LiveId" clId="{856124A8-53EE-4C74-9EE8-7AE73E0D7836}" dt="2023-10-18T04:48:42.695" v="6458" actId="478"/>
          <ac:picMkLst>
            <pc:docMk/>
            <pc:sldMk cId="873532760" sldId="291"/>
            <ac:picMk id="60" creationId="{943E3E34-DAFE-86C0-32B4-E0F8A775643E}"/>
          </ac:picMkLst>
        </pc:picChg>
        <pc:inkChg chg="add del mod">
          <ac:chgData name="隆晃 野村" userId="e90595efdf124adf" providerId="LiveId" clId="{856124A8-53EE-4C74-9EE8-7AE73E0D7836}" dt="2023-10-17T12:27:23.617" v="3901"/>
          <ac:inkMkLst>
            <pc:docMk/>
            <pc:sldMk cId="873532760" sldId="291"/>
            <ac:inkMk id="14" creationId="{1A7FF665-FB8D-839B-58D4-B24E2D657916}"/>
          </ac:inkMkLst>
        </pc:inkChg>
        <pc:inkChg chg="add del mod">
          <ac:chgData name="隆晃 野村" userId="e90595efdf124adf" providerId="LiveId" clId="{856124A8-53EE-4C74-9EE8-7AE73E0D7836}" dt="2023-10-17T12:27:23.605" v="3897"/>
          <ac:inkMkLst>
            <pc:docMk/>
            <pc:sldMk cId="873532760" sldId="291"/>
            <ac:inkMk id="15" creationId="{2D6B146F-92FC-2328-0101-AFA977718FC4}"/>
          </ac:inkMkLst>
        </pc:inkChg>
        <pc:inkChg chg="add del mod">
          <ac:chgData name="隆晃 野村" userId="e90595efdf124adf" providerId="LiveId" clId="{856124A8-53EE-4C74-9EE8-7AE73E0D7836}" dt="2023-10-17T12:27:23.605" v="3898"/>
          <ac:inkMkLst>
            <pc:docMk/>
            <pc:sldMk cId="873532760" sldId="291"/>
            <ac:inkMk id="16" creationId="{AB8B5C95-74FF-BCF1-4281-9852B1D3178D}"/>
          </ac:inkMkLst>
        </pc:inkChg>
        <pc:inkChg chg="add del mod">
          <ac:chgData name="隆晃 野村" userId="e90595efdf124adf" providerId="LiveId" clId="{856124A8-53EE-4C74-9EE8-7AE73E0D7836}" dt="2023-10-17T12:27:42.682" v="3909"/>
          <ac:inkMkLst>
            <pc:docMk/>
            <pc:sldMk cId="873532760" sldId="291"/>
            <ac:inkMk id="17" creationId="{F81E5019-2C34-F85F-4C6A-C2ABD3808CC8}"/>
          </ac:inkMkLst>
        </pc:inkChg>
        <pc:inkChg chg="add del mod">
          <ac:chgData name="隆晃 野村" userId="e90595efdf124adf" providerId="LiveId" clId="{856124A8-53EE-4C74-9EE8-7AE73E0D7836}" dt="2023-10-17T12:27:42.682" v="3908"/>
          <ac:inkMkLst>
            <pc:docMk/>
            <pc:sldMk cId="873532760" sldId="291"/>
            <ac:inkMk id="18" creationId="{6C866F9E-939C-A75F-4176-21D15CA446FB}"/>
          </ac:inkMkLst>
        </pc:inkChg>
        <pc:inkChg chg="add del mod">
          <ac:chgData name="隆晃 野村" userId="e90595efdf124adf" providerId="LiveId" clId="{856124A8-53EE-4C74-9EE8-7AE73E0D7836}" dt="2023-10-17T12:27:23.605" v="3900"/>
          <ac:inkMkLst>
            <pc:docMk/>
            <pc:sldMk cId="873532760" sldId="291"/>
            <ac:inkMk id="19" creationId="{0B2D3FAF-670B-231A-4A88-4AD57AB04C0C}"/>
          </ac:inkMkLst>
        </pc:inkChg>
        <pc:inkChg chg="add del mod">
          <ac:chgData name="隆晃 野村" userId="e90595efdf124adf" providerId="LiveId" clId="{856124A8-53EE-4C74-9EE8-7AE73E0D7836}" dt="2023-10-17T12:27:23.605" v="3899"/>
          <ac:inkMkLst>
            <pc:docMk/>
            <pc:sldMk cId="873532760" sldId="291"/>
            <ac:inkMk id="20" creationId="{94DD2C16-A45C-7C1E-827E-BD7D614B481C}"/>
          </ac:inkMkLst>
        </pc:inkChg>
        <pc:inkChg chg="add del mod">
          <ac:chgData name="隆晃 野村" userId="e90595efdf124adf" providerId="LiveId" clId="{856124A8-53EE-4C74-9EE8-7AE73E0D7836}" dt="2023-10-17T12:27:22.219" v="3896"/>
          <ac:inkMkLst>
            <pc:docMk/>
            <pc:sldMk cId="873532760" sldId="291"/>
            <ac:inkMk id="21" creationId="{F5365075-30C0-F7C6-30E5-35B3ED314E34}"/>
          </ac:inkMkLst>
        </pc:inkChg>
        <pc:inkChg chg="add del mod">
          <ac:chgData name="隆晃 野村" userId="e90595efdf124adf" providerId="LiveId" clId="{856124A8-53EE-4C74-9EE8-7AE73E0D7836}" dt="2023-10-17T12:27:42.682" v="3914"/>
          <ac:inkMkLst>
            <pc:docMk/>
            <pc:sldMk cId="873532760" sldId="291"/>
            <ac:inkMk id="23" creationId="{C39725AC-F29C-AF10-C331-B0F7DA369339}"/>
          </ac:inkMkLst>
        </pc:inkChg>
        <pc:inkChg chg="add del mod">
          <ac:chgData name="隆晃 野村" userId="e90595efdf124adf" providerId="LiveId" clId="{856124A8-53EE-4C74-9EE8-7AE73E0D7836}" dt="2023-10-17T12:27:42.682" v="3910"/>
          <ac:inkMkLst>
            <pc:docMk/>
            <pc:sldMk cId="873532760" sldId="291"/>
            <ac:inkMk id="24" creationId="{BF9D53D3-DF76-BA41-EF53-F79F5B760B63}"/>
          </ac:inkMkLst>
        </pc:inkChg>
        <pc:inkChg chg="add del">
          <ac:chgData name="隆晃 野村" userId="e90595efdf124adf" providerId="LiveId" clId="{856124A8-53EE-4C74-9EE8-7AE73E0D7836}" dt="2023-10-17T12:27:42.682" v="3912"/>
          <ac:inkMkLst>
            <pc:docMk/>
            <pc:sldMk cId="873532760" sldId="291"/>
            <ac:inkMk id="25" creationId="{A2B26C10-B270-9B8F-0023-F8C72490DA91}"/>
          </ac:inkMkLst>
        </pc:inkChg>
        <pc:inkChg chg="add del mod">
          <ac:chgData name="隆晃 野村" userId="e90595efdf124adf" providerId="LiveId" clId="{856124A8-53EE-4C74-9EE8-7AE73E0D7836}" dt="2023-10-17T12:27:42.682" v="3911"/>
          <ac:inkMkLst>
            <pc:docMk/>
            <pc:sldMk cId="873532760" sldId="291"/>
            <ac:inkMk id="26" creationId="{63656831-C710-D8B3-54B6-A91819B8ABB0}"/>
          </ac:inkMkLst>
        </pc:inkChg>
        <pc:inkChg chg="add del mod">
          <ac:chgData name="隆晃 野村" userId="e90595efdf124adf" providerId="LiveId" clId="{856124A8-53EE-4C74-9EE8-7AE73E0D7836}" dt="2023-10-17T12:27:42.682" v="3913"/>
          <ac:inkMkLst>
            <pc:docMk/>
            <pc:sldMk cId="873532760" sldId="291"/>
            <ac:inkMk id="27" creationId="{90D3E0A8-1A1A-6520-1C9B-C873AD3E9040}"/>
          </ac:inkMkLst>
        </pc:inkChg>
        <pc:inkChg chg="add del mod">
          <ac:chgData name="隆晃 野村" userId="e90595efdf124adf" providerId="LiveId" clId="{856124A8-53EE-4C74-9EE8-7AE73E0D7836}" dt="2023-10-17T12:30:01.692" v="3953"/>
          <ac:inkMkLst>
            <pc:docMk/>
            <pc:sldMk cId="873532760" sldId="291"/>
            <ac:inkMk id="30" creationId="{CF6181C4-85B8-89B3-9387-ED71C0F51493}"/>
          </ac:inkMkLst>
        </pc:inkChg>
        <pc:inkChg chg="add del mod">
          <ac:chgData name="隆晃 野村" userId="e90595efdf124adf" providerId="LiveId" clId="{856124A8-53EE-4C74-9EE8-7AE73E0D7836}" dt="2023-10-17T12:30:03.304" v="3961"/>
          <ac:inkMkLst>
            <pc:docMk/>
            <pc:sldMk cId="873532760" sldId="291"/>
            <ac:inkMk id="31" creationId="{26FD3EC2-C465-5555-FF33-86C839120A50}"/>
          </ac:inkMkLst>
        </pc:inkChg>
        <pc:inkChg chg="add del mod">
          <ac:chgData name="隆晃 野村" userId="e90595efdf124adf" providerId="LiveId" clId="{856124A8-53EE-4C74-9EE8-7AE73E0D7836}" dt="2023-10-17T12:30:01.692" v="3957"/>
          <ac:inkMkLst>
            <pc:docMk/>
            <pc:sldMk cId="873532760" sldId="291"/>
            <ac:inkMk id="32" creationId="{8E0175A5-7FE2-BBD8-A55E-8AA5F77C1DC4}"/>
          </ac:inkMkLst>
        </pc:inkChg>
        <pc:inkChg chg="add del mod">
          <ac:chgData name="隆晃 野村" userId="e90595efdf124adf" providerId="LiveId" clId="{856124A8-53EE-4C74-9EE8-7AE73E0D7836}" dt="2023-10-17T12:30:03.298" v="3959"/>
          <ac:inkMkLst>
            <pc:docMk/>
            <pc:sldMk cId="873532760" sldId="291"/>
            <ac:inkMk id="33" creationId="{9AAE1477-5168-34C7-566D-031755212491}"/>
          </ac:inkMkLst>
        </pc:inkChg>
        <pc:inkChg chg="add del">
          <ac:chgData name="隆晃 野村" userId="e90595efdf124adf" providerId="LiveId" clId="{856124A8-53EE-4C74-9EE8-7AE73E0D7836}" dt="2023-10-17T12:30:00.900" v="3951"/>
          <ac:inkMkLst>
            <pc:docMk/>
            <pc:sldMk cId="873532760" sldId="291"/>
            <ac:inkMk id="34" creationId="{4FA03ACD-C864-B24D-0080-EA19B3702F14}"/>
          </ac:inkMkLst>
        </pc:inkChg>
        <pc:inkChg chg="add del mod">
          <ac:chgData name="隆晃 野村" userId="e90595efdf124adf" providerId="LiveId" clId="{856124A8-53EE-4C74-9EE8-7AE73E0D7836}" dt="2023-10-17T12:28:53.235" v="3931"/>
          <ac:inkMkLst>
            <pc:docMk/>
            <pc:sldMk cId="873532760" sldId="291"/>
            <ac:inkMk id="35" creationId="{EF2C7A1E-52B3-A826-2BB3-715C72F81540}"/>
          </ac:inkMkLst>
        </pc:inkChg>
        <pc:inkChg chg="add del mod">
          <ac:chgData name="隆晃 野村" userId="e90595efdf124adf" providerId="LiveId" clId="{856124A8-53EE-4C74-9EE8-7AE73E0D7836}" dt="2023-10-17T12:28:53.251" v="3932"/>
          <ac:inkMkLst>
            <pc:docMk/>
            <pc:sldMk cId="873532760" sldId="291"/>
            <ac:inkMk id="36" creationId="{5274B159-FC77-6F9F-4A53-155356B986AF}"/>
          </ac:inkMkLst>
        </pc:inkChg>
        <pc:inkChg chg="add del mod">
          <ac:chgData name="隆晃 野村" userId="e90595efdf124adf" providerId="LiveId" clId="{856124A8-53EE-4C74-9EE8-7AE73E0D7836}" dt="2023-10-17T12:28:53.235" v="3929"/>
          <ac:inkMkLst>
            <pc:docMk/>
            <pc:sldMk cId="873532760" sldId="291"/>
            <ac:inkMk id="38" creationId="{B8D90520-FA5A-D4E0-6F70-43FAFB334093}"/>
          </ac:inkMkLst>
        </pc:inkChg>
        <pc:inkChg chg="add del mod">
          <ac:chgData name="隆晃 野村" userId="e90595efdf124adf" providerId="LiveId" clId="{856124A8-53EE-4C74-9EE8-7AE73E0D7836}" dt="2023-10-17T12:28:53.235" v="3930"/>
          <ac:inkMkLst>
            <pc:docMk/>
            <pc:sldMk cId="873532760" sldId="291"/>
            <ac:inkMk id="39" creationId="{5A9E2C06-8513-FC0B-4B19-DD66E4DDDF4B}"/>
          </ac:inkMkLst>
        </pc:inkChg>
        <pc:inkChg chg="add del">
          <ac:chgData name="隆晃 野村" userId="e90595efdf124adf" providerId="LiveId" clId="{856124A8-53EE-4C74-9EE8-7AE73E0D7836}" dt="2023-10-17T12:30:01.692" v="3952"/>
          <ac:inkMkLst>
            <pc:docMk/>
            <pc:sldMk cId="873532760" sldId="291"/>
            <ac:inkMk id="41" creationId="{2D027A64-4B39-843B-83BB-C635001C7ABA}"/>
          </ac:inkMkLst>
        </pc:inkChg>
        <pc:inkChg chg="add del">
          <ac:chgData name="隆晃 野村" userId="e90595efdf124adf" providerId="LiveId" clId="{856124A8-53EE-4C74-9EE8-7AE73E0D7836}" dt="2023-10-17T12:29:32.744" v="3934"/>
          <ac:inkMkLst>
            <pc:docMk/>
            <pc:sldMk cId="873532760" sldId="291"/>
            <ac:inkMk id="42" creationId="{4112BC4E-7BC7-9A95-43D8-DD389A0BFD97}"/>
          </ac:inkMkLst>
        </pc:inkChg>
        <pc:inkChg chg="add del">
          <ac:chgData name="隆晃 野村" userId="e90595efdf124adf" providerId="LiveId" clId="{856124A8-53EE-4C74-9EE8-7AE73E0D7836}" dt="2023-10-17T12:29:32.744" v="3933"/>
          <ac:inkMkLst>
            <pc:docMk/>
            <pc:sldMk cId="873532760" sldId="291"/>
            <ac:inkMk id="43" creationId="{E8176407-51E2-3267-884E-0117A3F90763}"/>
          </ac:inkMkLst>
        </pc:inkChg>
        <pc:inkChg chg="add del mod">
          <ac:chgData name="隆晃 野村" userId="e90595efdf124adf" providerId="LiveId" clId="{856124A8-53EE-4C74-9EE8-7AE73E0D7836}" dt="2023-10-17T12:30:03.298" v="3958"/>
          <ac:inkMkLst>
            <pc:docMk/>
            <pc:sldMk cId="873532760" sldId="291"/>
            <ac:inkMk id="44" creationId="{4A80B11F-C46F-DF0A-61D9-867BDCFADD21}"/>
          </ac:inkMkLst>
        </pc:inkChg>
        <pc:inkChg chg="add del mod">
          <ac:chgData name="隆晃 野村" userId="e90595efdf124adf" providerId="LiveId" clId="{856124A8-53EE-4C74-9EE8-7AE73E0D7836}" dt="2023-10-17T12:30:01.692" v="3955"/>
          <ac:inkMkLst>
            <pc:docMk/>
            <pc:sldMk cId="873532760" sldId="291"/>
            <ac:inkMk id="45" creationId="{EE53281F-A342-0781-5FA1-DA5D6F981749}"/>
          </ac:inkMkLst>
        </pc:inkChg>
        <pc:inkChg chg="add del mod">
          <ac:chgData name="隆晃 野村" userId="e90595efdf124adf" providerId="LiveId" clId="{856124A8-53EE-4C74-9EE8-7AE73E0D7836}" dt="2023-10-17T12:30:03.298" v="3960"/>
          <ac:inkMkLst>
            <pc:docMk/>
            <pc:sldMk cId="873532760" sldId="291"/>
            <ac:inkMk id="46" creationId="{66C4190C-C646-2FC0-00FD-4E4148B6A055}"/>
          </ac:inkMkLst>
        </pc:inkChg>
        <pc:inkChg chg="add del mod">
          <ac:chgData name="隆晃 野村" userId="e90595efdf124adf" providerId="LiveId" clId="{856124A8-53EE-4C74-9EE8-7AE73E0D7836}" dt="2023-10-17T12:30:01.692" v="3954"/>
          <ac:inkMkLst>
            <pc:docMk/>
            <pc:sldMk cId="873532760" sldId="291"/>
            <ac:inkMk id="47" creationId="{8CEEE13B-DBF9-8AD4-EFC1-9759D6246501}"/>
          </ac:inkMkLst>
        </pc:inkChg>
        <pc:inkChg chg="add del mod">
          <ac:chgData name="隆晃 野村" userId="e90595efdf124adf" providerId="LiveId" clId="{856124A8-53EE-4C74-9EE8-7AE73E0D7836}" dt="2023-10-17T12:30:01.692" v="3956"/>
          <ac:inkMkLst>
            <pc:docMk/>
            <pc:sldMk cId="873532760" sldId="291"/>
            <ac:inkMk id="48" creationId="{E883C898-5460-E359-FAAE-0EBCF05C336D}"/>
          </ac:inkMkLst>
        </pc:inkChg>
        <pc:inkChg chg="add del mod">
          <ac:chgData name="隆晃 野村" userId="e90595efdf124adf" providerId="LiveId" clId="{856124A8-53EE-4C74-9EE8-7AE73E0D7836}" dt="2023-10-17T12:29:58.127" v="3948"/>
          <ac:inkMkLst>
            <pc:docMk/>
            <pc:sldMk cId="873532760" sldId="291"/>
            <ac:inkMk id="50" creationId="{A39B09F2-F1EE-6909-59BD-0F0BEF96AEB0}"/>
          </ac:inkMkLst>
        </pc:inkChg>
        <pc:inkChg chg="add del mod">
          <ac:chgData name="隆晃 野村" userId="e90595efdf124adf" providerId="LiveId" clId="{856124A8-53EE-4C74-9EE8-7AE73E0D7836}" dt="2023-10-17T12:29:58.753" v="3950"/>
          <ac:inkMkLst>
            <pc:docMk/>
            <pc:sldMk cId="873532760" sldId="291"/>
            <ac:inkMk id="51" creationId="{9BFC20D3-71F5-BFF2-226F-603FAFD14F08}"/>
          </ac:inkMkLst>
        </pc:inkChg>
        <pc:inkChg chg="add del mod">
          <ac:chgData name="隆晃 野村" userId="e90595efdf124adf" providerId="LiveId" clId="{856124A8-53EE-4C74-9EE8-7AE73E0D7836}" dt="2023-10-17T12:29:58.127" v="3949"/>
          <ac:inkMkLst>
            <pc:docMk/>
            <pc:sldMk cId="873532760" sldId="291"/>
            <ac:inkMk id="53" creationId="{23A64588-367E-037F-9782-89E52A59CB28}"/>
          </ac:inkMkLst>
        </pc:inkChg>
        <pc:inkChg chg="add del mod">
          <ac:chgData name="隆晃 野村" userId="e90595efdf124adf" providerId="LiveId" clId="{856124A8-53EE-4C74-9EE8-7AE73E0D7836}" dt="2023-10-17T12:29:58.126" v="3947"/>
          <ac:inkMkLst>
            <pc:docMk/>
            <pc:sldMk cId="873532760" sldId="291"/>
            <ac:inkMk id="54" creationId="{9314F7DC-5438-CE5B-6496-C55DF1536BE2}"/>
          </ac:inkMkLst>
        </pc:inkChg>
        <pc:inkChg chg="add del">
          <ac:chgData name="隆晃 野村" userId="e90595efdf124adf" providerId="LiveId" clId="{856124A8-53EE-4C74-9EE8-7AE73E0D7836}" dt="2023-10-17T12:38:56.915" v="4282" actId="9405"/>
          <ac:inkMkLst>
            <pc:docMk/>
            <pc:sldMk cId="873532760" sldId="291"/>
            <ac:inkMk id="61" creationId="{A338637F-2275-A3BB-69FB-1496716D9C9A}"/>
          </ac:inkMkLst>
        </pc:inkChg>
        <pc:inkChg chg="add del">
          <ac:chgData name="隆晃 野村" userId="e90595efdf124adf" providerId="LiveId" clId="{856124A8-53EE-4C74-9EE8-7AE73E0D7836}" dt="2023-10-17T13:07:39.118" v="5480"/>
          <ac:inkMkLst>
            <pc:docMk/>
            <pc:sldMk cId="873532760" sldId="291"/>
            <ac:inkMk id="62" creationId="{718A77AA-03B4-4AA9-9C32-5B37519A1A4F}"/>
          </ac:inkMkLst>
        </pc:inkChg>
        <pc:inkChg chg="add del mod">
          <ac:chgData name="隆晃 野村" userId="e90595efdf124adf" providerId="LiveId" clId="{856124A8-53EE-4C74-9EE8-7AE73E0D7836}" dt="2023-10-17T13:05:50.763" v="5409"/>
          <ac:inkMkLst>
            <pc:docMk/>
            <pc:sldMk cId="873532760" sldId="291"/>
            <ac:inkMk id="63" creationId="{C22AA81E-C863-059D-D4ED-72E9F0F59DE3}"/>
          </ac:inkMkLst>
        </pc:inkChg>
        <pc:inkChg chg="add del mod">
          <ac:chgData name="隆晃 野村" userId="e90595efdf124adf" providerId="LiveId" clId="{856124A8-53EE-4C74-9EE8-7AE73E0D7836}" dt="2023-10-17T13:05:56.560" v="5422"/>
          <ac:inkMkLst>
            <pc:docMk/>
            <pc:sldMk cId="873532760" sldId="291"/>
            <ac:inkMk id="64" creationId="{51E952C1-E7B2-6BA8-3C60-5D4BC70E0A3A}"/>
          </ac:inkMkLst>
        </pc:inkChg>
        <pc:inkChg chg="add del mod">
          <ac:chgData name="隆晃 野村" userId="e90595efdf124adf" providerId="LiveId" clId="{856124A8-53EE-4C74-9EE8-7AE73E0D7836}" dt="2023-10-17T13:05:50.763" v="5408"/>
          <ac:inkMkLst>
            <pc:docMk/>
            <pc:sldMk cId="873532760" sldId="291"/>
            <ac:inkMk id="65" creationId="{30D6E064-120F-8BE7-4A3B-561B0E8BDB2F}"/>
          </ac:inkMkLst>
        </pc:inkChg>
        <pc:inkChg chg="add del mod">
          <ac:chgData name="隆晃 野村" userId="e90595efdf124adf" providerId="LiveId" clId="{856124A8-53EE-4C74-9EE8-7AE73E0D7836}" dt="2023-10-17T13:05:50.763" v="5411"/>
          <ac:inkMkLst>
            <pc:docMk/>
            <pc:sldMk cId="873532760" sldId="291"/>
            <ac:inkMk id="66" creationId="{787AB1DB-C138-43B7-0821-C27F3B8D9A42}"/>
          </ac:inkMkLst>
        </pc:inkChg>
        <pc:inkChg chg="add del mod">
          <ac:chgData name="隆晃 野村" userId="e90595efdf124adf" providerId="LiveId" clId="{856124A8-53EE-4C74-9EE8-7AE73E0D7836}" dt="2023-10-17T13:05:53.449" v="5417"/>
          <ac:inkMkLst>
            <pc:docMk/>
            <pc:sldMk cId="873532760" sldId="291"/>
            <ac:inkMk id="67" creationId="{2C8668B9-D486-BB5C-81F4-C136DF4D04C1}"/>
          </ac:inkMkLst>
        </pc:inkChg>
        <pc:inkChg chg="add del mod">
          <ac:chgData name="隆晃 野村" userId="e90595efdf124adf" providerId="LiveId" clId="{856124A8-53EE-4C74-9EE8-7AE73E0D7836}" dt="2023-10-17T13:05:53.449" v="5414"/>
          <ac:inkMkLst>
            <pc:docMk/>
            <pc:sldMk cId="873532760" sldId="291"/>
            <ac:inkMk id="68" creationId="{077E633D-DEB1-4402-CFC9-B356A2C40BA9}"/>
          </ac:inkMkLst>
        </pc:inkChg>
        <pc:inkChg chg="add del mod">
          <ac:chgData name="隆晃 野村" userId="e90595efdf124adf" providerId="LiveId" clId="{856124A8-53EE-4C74-9EE8-7AE73E0D7836}" dt="2023-10-17T13:05:48.845" v="5394"/>
          <ac:inkMkLst>
            <pc:docMk/>
            <pc:sldMk cId="873532760" sldId="291"/>
            <ac:inkMk id="69" creationId="{C0C31D84-FB05-E19B-4EAE-D0CE8CAAA76B}"/>
          </ac:inkMkLst>
        </pc:inkChg>
        <pc:inkChg chg="add del mod">
          <ac:chgData name="隆晃 野村" userId="e90595efdf124adf" providerId="LiveId" clId="{856124A8-53EE-4C74-9EE8-7AE73E0D7836}" dt="2023-10-17T13:05:54.581" v="5419"/>
          <ac:inkMkLst>
            <pc:docMk/>
            <pc:sldMk cId="873532760" sldId="291"/>
            <ac:inkMk id="70" creationId="{69C6BC36-39E7-4695-2BB1-4D028B236240}"/>
          </ac:inkMkLst>
        </pc:inkChg>
        <pc:inkChg chg="add del mod">
          <ac:chgData name="隆晃 野村" userId="e90595efdf124adf" providerId="LiveId" clId="{856124A8-53EE-4C74-9EE8-7AE73E0D7836}" dt="2023-10-17T13:05:47.730" v="5387"/>
          <ac:inkMkLst>
            <pc:docMk/>
            <pc:sldMk cId="873532760" sldId="291"/>
            <ac:inkMk id="71" creationId="{47AC9D8E-011A-1820-EE0E-0A3A4CDBBA45}"/>
          </ac:inkMkLst>
        </pc:inkChg>
        <pc:inkChg chg="add del mod">
          <ac:chgData name="隆晃 野村" userId="e90595efdf124adf" providerId="LiveId" clId="{856124A8-53EE-4C74-9EE8-7AE73E0D7836}" dt="2023-10-17T13:05:48.845" v="5395"/>
          <ac:inkMkLst>
            <pc:docMk/>
            <pc:sldMk cId="873532760" sldId="291"/>
            <ac:inkMk id="72" creationId="{38BF4234-E229-6BC0-A273-10BCB24E352F}"/>
          </ac:inkMkLst>
        </pc:inkChg>
        <pc:inkChg chg="add del mod">
          <ac:chgData name="隆晃 野村" userId="e90595efdf124adf" providerId="LiveId" clId="{856124A8-53EE-4C74-9EE8-7AE73E0D7836}" dt="2023-10-17T13:05:50.763" v="5404"/>
          <ac:inkMkLst>
            <pc:docMk/>
            <pc:sldMk cId="873532760" sldId="291"/>
            <ac:inkMk id="73" creationId="{66EAAF67-12EB-96FA-61FC-89DC3A40E6D4}"/>
          </ac:inkMkLst>
        </pc:inkChg>
        <pc:inkChg chg="add del mod">
          <ac:chgData name="隆晃 野村" userId="e90595efdf124adf" providerId="LiveId" clId="{856124A8-53EE-4C74-9EE8-7AE73E0D7836}" dt="2023-10-17T13:05:49.539" v="5398"/>
          <ac:inkMkLst>
            <pc:docMk/>
            <pc:sldMk cId="873532760" sldId="291"/>
            <ac:inkMk id="74" creationId="{F72B582F-C9E1-84F5-2AFC-B4A8DB1627B4}"/>
          </ac:inkMkLst>
        </pc:inkChg>
        <pc:inkChg chg="add del mod">
          <ac:chgData name="隆晃 野村" userId="e90595efdf124adf" providerId="LiveId" clId="{856124A8-53EE-4C74-9EE8-7AE73E0D7836}" dt="2023-10-17T13:05:49.552" v="5403"/>
          <ac:inkMkLst>
            <pc:docMk/>
            <pc:sldMk cId="873532760" sldId="291"/>
            <ac:inkMk id="75" creationId="{377A7554-9499-A0C0-453C-2ADACB9D1A65}"/>
          </ac:inkMkLst>
        </pc:inkChg>
        <pc:inkChg chg="add del mod">
          <ac:chgData name="隆晃 野村" userId="e90595efdf124adf" providerId="LiveId" clId="{856124A8-53EE-4C74-9EE8-7AE73E0D7836}" dt="2023-10-17T13:05:49.539" v="5397"/>
          <ac:inkMkLst>
            <pc:docMk/>
            <pc:sldMk cId="873532760" sldId="291"/>
            <ac:inkMk id="76" creationId="{C48D7869-EA71-2F4D-A39F-44EBC08EDCDE}"/>
          </ac:inkMkLst>
        </pc:inkChg>
        <pc:inkChg chg="add del mod">
          <ac:chgData name="隆晃 野村" userId="e90595efdf124adf" providerId="LiveId" clId="{856124A8-53EE-4C74-9EE8-7AE73E0D7836}" dt="2023-10-17T13:05:50.763" v="5405"/>
          <ac:inkMkLst>
            <pc:docMk/>
            <pc:sldMk cId="873532760" sldId="291"/>
            <ac:inkMk id="78" creationId="{9CA87089-8CA9-73D6-2843-B643F7B24607}"/>
          </ac:inkMkLst>
        </pc:inkChg>
        <pc:inkChg chg="add del mod">
          <ac:chgData name="隆晃 野村" userId="e90595efdf124adf" providerId="LiveId" clId="{856124A8-53EE-4C74-9EE8-7AE73E0D7836}" dt="2023-10-17T13:05:50.763" v="5407"/>
          <ac:inkMkLst>
            <pc:docMk/>
            <pc:sldMk cId="873532760" sldId="291"/>
            <ac:inkMk id="79" creationId="{37835A48-4D47-9066-DFC4-21C7AE05E0BB}"/>
          </ac:inkMkLst>
        </pc:inkChg>
        <pc:inkChg chg="add del mod">
          <ac:chgData name="隆晃 野村" userId="e90595efdf124adf" providerId="LiveId" clId="{856124A8-53EE-4C74-9EE8-7AE73E0D7836}" dt="2023-10-17T13:05:53.434" v="5412"/>
          <ac:inkMkLst>
            <pc:docMk/>
            <pc:sldMk cId="873532760" sldId="291"/>
            <ac:inkMk id="80" creationId="{A22FA14C-7DA7-9BF8-2EC5-1C124123366E}"/>
          </ac:inkMkLst>
        </pc:inkChg>
        <pc:inkChg chg="add del mod">
          <ac:chgData name="隆晃 野村" userId="e90595efdf124adf" providerId="LiveId" clId="{856124A8-53EE-4C74-9EE8-7AE73E0D7836}" dt="2023-10-17T13:05:50.763" v="5406"/>
          <ac:inkMkLst>
            <pc:docMk/>
            <pc:sldMk cId="873532760" sldId="291"/>
            <ac:inkMk id="81" creationId="{17A1CE2B-06FC-7A02-133B-116BA8066F04}"/>
          </ac:inkMkLst>
        </pc:inkChg>
        <pc:inkChg chg="add del mod">
          <ac:chgData name="隆晃 野村" userId="e90595efdf124adf" providerId="LiveId" clId="{856124A8-53EE-4C74-9EE8-7AE73E0D7836}" dt="2023-10-17T13:05:54.581" v="5420"/>
          <ac:inkMkLst>
            <pc:docMk/>
            <pc:sldMk cId="873532760" sldId="291"/>
            <ac:inkMk id="82" creationId="{C1188BCA-506F-44A5-FE07-6C464EB25432}"/>
          </ac:inkMkLst>
        </pc:inkChg>
        <pc:inkChg chg="add del mod">
          <ac:chgData name="隆晃 野村" userId="e90595efdf124adf" providerId="LiveId" clId="{856124A8-53EE-4C74-9EE8-7AE73E0D7836}" dt="2023-10-17T13:05:48.845" v="5396"/>
          <ac:inkMkLst>
            <pc:docMk/>
            <pc:sldMk cId="873532760" sldId="291"/>
            <ac:inkMk id="83" creationId="{437AB6ED-F753-3E36-E373-1ABF78CFB9F5}"/>
          </ac:inkMkLst>
        </pc:inkChg>
        <pc:inkChg chg="add del mod">
          <ac:chgData name="隆晃 野村" userId="e90595efdf124adf" providerId="LiveId" clId="{856124A8-53EE-4C74-9EE8-7AE73E0D7836}" dt="2023-10-17T13:05:50.763" v="5410"/>
          <ac:inkMkLst>
            <pc:docMk/>
            <pc:sldMk cId="873532760" sldId="291"/>
            <ac:inkMk id="84" creationId="{5EE2EE2C-B75A-72C0-7828-19D579854263}"/>
          </ac:inkMkLst>
        </pc:inkChg>
        <pc:inkChg chg="add del mod">
          <ac:chgData name="隆晃 野村" userId="e90595efdf124adf" providerId="LiveId" clId="{856124A8-53EE-4C74-9EE8-7AE73E0D7836}" dt="2023-10-17T13:05:53.434" v="5413"/>
          <ac:inkMkLst>
            <pc:docMk/>
            <pc:sldMk cId="873532760" sldId="291"/>
            <ac:inkMk id="85" creationId="{44DB529B-EB3F-FCF8-1EB1-82B7C85C9C40}"/>
          </ac:inkMkLst>
        </pc:inkChg>
        <pc:inkChg chg="add del mod">
          <ac:chgData name="隆晃 野村" userId="e90595efdf124adf" providerId="LiveId" clId="{856124A8-53EE-4C74-9EE8-7AE73E0D7836}" dt="2023-10-17T13:05:54.581" v="5421"/>
          <ac:inkMkLst>
            <pc:docMk/>
            <pc:sldMk cId="873532760" sldId="291"/>
            <ac:inkMk id="86" creationId="{86F91CEE-1418-CBF2-FBC4-671516D54CB4}"/>
          </ac:inkMkLst>
        </pc:inkChg>
        <pc:inkChg chg="add del mod">
          <ac:chgData name="隆晃 野村" userId="e90595efdf124adf" providerId="LiveId" clId="{856124A8-53EE-4C74-9EE8-7AE73E0D7836}" dt="2023-10-17T13:05:53.449" v="5416"/>
          <ac:inkMkLst>
            <pc:docMk/>
            <pc:sldMk cId="873532760" sldId="291"/>
            <ac:inkMk id="87" creationId="{04565F34-F5A8-66D1-8500-B153BE156358}"/>
          </ac:inkMkLst>
        </pc:inkChg>
        <pc:inkChg chg="add del mod">
          <ac:chgData name="隆晃 野村" userId="e90595efdf124adf" providerId="LiveId" clId="{856124A8-53EE-4C74-9EE8-7AE73E0D7836}" dt="2023-10-17T13:05:53.449" v="5415"/>
          <ac:inkMkLst>
            <pc:docMk/>
            <pc:sldMk cId="873532760" sldId="291"/>
            <ac:inkMk id="88" creationId="{16B042B8-6F21-29F6-514B-697344955BFC}"/>
          </ac:inkMkLst>
        </pc:inkChg>
        <pc:inkChg chg="add del mod">
          <ac:chgData name="隆晃 野村" userId="e90595efdf124adf" providerId="LiveId" clId="{856124A8-53EE-4C74-9EE8-7AE73E0D7836}" dt="2023-10-17T13:07:05.107" v="5474"/>
          <ac:inkMkLst>
            <pc:docMk/>
            <pc:sldMk cId="873532760" sldId="291"/>
            <ac:inkMk id="89" creationId="{79298784-AB0E-8F56-5E74-BA7F5E24D7EE}"/>
          </ac:inkMkLst>
        </pc:inkChg>
        <pc:inkChg chg="add del mod">
          <ac:chgData name="隆晃 野村" userId="e90595efdf124adf" providerId="LiveId" clId="{856124A8-53EE-4C74-9EE8-7AE73E0D7836}" dt="2023-10-17T13:05:49.539" v="5400"/>
          <ac:inkMkLst>
            <pc:docMk/>
            <pc:sldMk cId="873532760" sldId="291"/>
            <ac:inkMk id="90" creationId="{77C0B4B2-F0BB-128F-E625-7545BC5E8701}"/>
          </ac:inkMkLst>
        </pc:inkChg>
        <pc:inkChg chg="add del mod">
          <ac:chgData name="隆晃 野村" userId="e90595efdf124adf" providerId="LiveId" clId="{856124A8-53EE-4C74-9EE8-7AE73E0D7836}" dt="2023-10-17T13:05:49.552" v="5401"/>
          <ac:inkMkLst>
            <pc:docMk/>
            <pc:sldMk cId="873532760" sldId="291"/>
            <ac:inkMk id="91" creationId="{9CCB4D97-622A-C227-A7A3-DE3ACDB1083B}"/>
          </ac:inkMkLst>
        </pc:inkChg>
        <pc:inkChg chg="add del mod">
          <ac:chgData name="隆晃 野村" userId="e90595efdf124adf" providerId="LiveId" clId="{856124A8-53EE-4C74-9EE8-7AE73E0D7836}" dt="2023-10-17T13:05:49.539" v="5399"/>
          <ac:inkMkLst>
            <pc:docMk/>
            <pc:sldMk cId="873532760" sldId="291"/>
            <ac:inkMk id="92" creationId="{588C3201-83C8-7285-DCE9-0870BAA123F6}"/>
          </ac:inkMkLst>
        </pc:inkChg>
        <pc:inkChg chg="add del mod">
          <ac:chgData name="隆晃 野村" userId="e90595efdf124adf" providerId="LiveId" clId="{856124A8-53EE-4C74-9EE8-7AE73E0D7836}" dt="2023-10-17T13:06:27.289" v="5433"/>
          <ac:inkMkLst>
            <pc:docMk/>
            <pc:sldMk cId="873532760" sldId="291"/>
            <ac:inkMk id="98" creationId="{24A6058E-BCDF-272D-7797-DDEECC284578}"/>
          </ac:inkMkLst>
        </pc:inkChg>
        <pc:inkChg chg="add del mod">
          <ac:chgData name="隆晃 野村" userId="e90595efdf124adf" providerId="LiveId" clId="{856124A8-53EE-4C74-9EE8-7AE73E0D7836}" dt="2023-10-17T13:06:13.350" v="5426"/>
          <ac:inkMkLst>
            <pc:docMk/>
            <pc:sldMk cId="873532760" sldId="291"/>
            <ac:inkMk id="99" creationId="{C3DA11E4-BD0B-95F1-5D14-91E9BB85454E}"/>
          </ac:inkMkLst>
        </pc:inkChg>
        <pc:inkChg chg="add del">
          <ac:chgData name="隆晃 野村" userId="e90595efdf124adf" providerId="LiveId" clId="{856124A8-53EE-4C74-9EE8-7AE73E0D7836}" dt="2023-10-17T13:06:27.289" v="5437"/>
          <ac:inkMkLst>
            <pc:docMk/>
            <pc:sldMk cId="873532760" sldId="291"/>
            <ac:inkMk id="101" creationId="{6D3E2E77-B53D-74C6-0692-131EEF2E0A49}"/>
          </ac:inkMkLst>
        </pc:inkChg>
        <pc:inkChg chg="add del">
          <ac:chgData name="隆晃 野村" userId="e90595efdf124adf" providerId="LiveId" clId="{856124A8-53EE-4C74-9EE8-7AE73E0D7836}" dt="2023-10-17T13:06:27.289" v="5435"/>
          <ac:inkMkLst>
            <pc:docMk/>
            <pc:sldMk cId="873532760" sldId="291"/>
            <ac:inkMk id="102" creationId="{C1FEEC14-5D20-21C4-762E-E1F427D66567}"/>
          </ac:inkMkLst>
        </pc:inkChg>
        <pc:inkChg chg="add del mod">
          <ac:chgData name="隆晃 野村" userId="e90595efdf124adf" providerId="LiveId" clId="{856124A8-53EE-4C74-9EE8-7AE73E0D7836}" dt="2023-10-17T13:06:27.289" v="5436"/>
          <ac:inkMkLst>
            <pc:docMk/>
            <pc:sldMk cId="873532760" sldId="291"/>
            <ac:inkMk id="103" creationId="{EA09C065-6A97-D5AF-C54B-8E323A4A6C6A}"/>
          </ac:inkMkLst>
        </pc:inkChg>
        <pc:inkChg chg="add del mod">
          <ac:chgData name="隆晃 野村" userId="e90595efdf124adf" providerId="LiveId" clId="{856124A8-53EE-4C74-9EE8-7AE73E0D7836}" dt="2023-10-17T13:06:27.289" v="5434"/>
          <ac:inkMkLst>
            <pc:docMk/>
            <pc:sldMk cId="873532760" sldId="291"/>
            <ac:inkMk id="104" creationId="{F30D24E4-B282-EE96-0EC0-70407F0CA3D7}"/>
          </ac:inkMkLst>
        </pc:inkChg>
        <pc:inkChg chg="add del mod">
          <ac:chgData name="隆晃 野村" userId="e90595efdf124adf" providerId="LiveId" clId="{856124A8-53EE-4C74-9EE8-7AE73E0D7836}" dt="2023-10-17T13:06:27.289" v="5438"/>
          <ac:inkMkLst>
            <pc:docMk/>
            <pc:sldMk cId="873532760" sldId="291"/>
            <ac:inkMk id="105" creationId="{5FB3EC72-5B03-F61D-6158-5E868CD64A01}"/>
          </ac:inkMkLst>
        </pc:inkChg>
        <pc:inkChg chg="add del">
          <ac:chgData name="隆晃 野村" userId="e90595efdf124adf" providerId="LiveId" clId="{856124A8-53EE-4C74-9EE8-7AE73E0D7836}" dt="2023-10-18T04:48:46.023" v="6459" actId="478"/>
          <ac:inkMkLst>
            <pc:docMk/>
            <pc:sldMk cId="873532760" sldId="291"/>
            <ac:inkMk id="107" creationId="{4AAE8539-7496-3EDE-93FC-32A471D7C912}"/>
          </ac:inkMkLst>
        </pc:inkChg>
        <pc:inkChg chg="add mod">
          <ac:chgData name="隆晃 野村" userId="e90595efdf124adf" providerId="LiveId" clId="{856124A8-53EE-4C74-9EE8-7AE73E0D7836}" dt="2023-10-17T13:06:37.197" v="5450"/>
          <ac:inkMkLst>
            <pc:docMk/>
            <pc:sldMk cId="873532760" sldId="291"/>
            <ac:inkMk id="108" creationId="{BE55602B-9866-EF32-8512-2CDF8E4725F4}"/>
          </ac:inkMkLst>
        </pc:inkChg>
        <pc:inkChg chg="add mod">
          <ac:chgData name="隆晃 野村" userId="e90595efdf124adf" providerId="LiveId" clId="{856124A8-53EE-4C74-9EE8-7AE73E0D7836}" dt="2023-10-17T13:06:37.197" v="5450"/>
          <ac:inkMkLst>
            <pc:docMk/>
            <pc:sldMk cId="873532760" sldId="291"/>
            <ac:inkMk id="109" creationId="{AF079175-E0A7-B802-C8D5-1451F44FB5DF}"/>
          </ac:inkMkLst>
        </pc:inkChg>
        <pc:inkChg chg="add mod">
          <ac:chgData name="隆晃 野村" userId="e90595efdf124adf" providerId="LiveId" clId="{856124A8-53EE-4C74-9EE8-7AE73E0D7836}" dt="2023-10-17T13:06:37.197" v="5450"/>
          <ac:inkMkLst>
            <pc:docMk/>
            <pc:sldMk cId="873532760" sldId="291"/>
            <ac:inkMk id="110" creationId="{717A63D5-53D6-C0E6-365A-9367C013A155}"/>
          </ac:inkMkLst>
        </pc:inkChg>
        <pc:inkChg chg="add mod">
          <ac:chgData name="隆晃 野村" userId="e90595efdf124adf" providerId="LiveId" clId="{856124A8-53EE-4C74-9EE8-7AE73E0D7836}" dt="2023-10-17T13:06:37.197" v="5450"/>
          <ac:inkMkLst>
            <pc:docMk/>
            <pc:sldMk cId="873532760" sldId="291"/>
            <ac:inkMk id="111" creationId="{018CB893-06A2-4130-904D-F31E348A615C}"/>
          </ac:inkMkLst>
        </pc:inkChg>
        <pc:inkChg chg="add mod">
          <ac:chgData name="隆晃 野村" userId="e90595efdf124adf" providerId="LiveId" clId="{856124A8-53EE-4C74-9EE8-7AE73E0D7836}" dt="2023-10-17T13:06:37.197" v="5450"/>
          <ac:inkMkLst>
            <pc:docMk/>
            <pc:sldMk cId="873532760" sldId="291"/>
            <ac:inkMk id="112" creationId="{EB708EB8-5CD0-EA02-2509-8159D3965A17}"/>
          </ac:inkMkLst>
        </pc:inkChg>
        <pc:inkChg chg="add del">
          <ac:chgData name="隆晃 野村" userId="e90595efdf124adf" providerId="LiveId" clId="{856124A8-53EE-4C74-9EE8-7AE73E0D7836}" dt="2023-10-18T04:48:46.023" v="6459" actId="478"/>
          <ac:inkMkLst>
            <pc:docMk/>
            <pc:sldMk cId="873532760" sldId="291"/>
            <ac:inkMk id="113" creationId="{8DCBA0A9-419B-4473-7E69-9EDB4DEDF478}"/>
          </ac:inkMkLst>
        </pc:inkChg>
        <pc:inkChg chg="add del">
          <ac:chgData name="隆晃 野村" userId="e90595efdf124adf" providerId="LiveId" clId="{856124A8-53EE-4C74-9EE8-7AE73E0D7836}" dt="2023-10-18T04:48:46.023" v="6459" actId="478"/>
          <ac:inkMkLst>
            <pc:docMk/>
            <pc:sldMk cId="873532760" sldId="291"/>
            <ac:inkMk id="114" creationId="{D6EBD49F-E188-23FA-9B65-EC59BE90C466}"/>
          </ac:inkMkLst>
        </pc:inkChg>
        <pc:inkChg chg="add del mod">
          <ac:chgData name="隆晃 野村" userId="e90595efdf124adf" providerId="LiveId" clId="{856124A8-53EE-4C74-9EE8-7AE73E0D7836}" dt="2023-10-18T04:48:46.023" v="6459" actId="478"/>
          <ac:inkMkLst>
            <pc:docMk/>
            <pc:sldMk cId="873532760" sldId="291"/>
            <ac:inkMk id="115" creationId="{7A0C276D-8E56-F453-33D4-B945A903D11A}"/>
          </ac:inkMkLst>
        </pc:inkChg>
        <pc:inkChg chg="add del mod">
          <ac:chgData name="隆晃 野村" userId="e90595efdf124adf" providerId="LiveId" clId="{856124A8-53EE-4C74-9EE8-7AE73E0D7836}" dt="2023-10-17T13:07:05.107" v="5471"/>
          <ac:inkMkLst>
            <pc:docMk/>
            <pc:sldMk cId="873532760" sldId="291"/>
            <ac:inkMk id="116" creationId="{FCA0ABFB-FC91-6815-3EF0-F6C51731ED00}"/>
          </ac:inkMkLst>
        </pc:inkChg>
        <pc:inkChg chg="add del">
          <ac:chgData name="隆晃 野村" userId="e90595efdf124adf" providerId="LiveId" clId="{856124A8-53EE-4C74-9EE8-7AE73E0D7836}" dt="2023-10-18T04:48:46.023" v="6459" actId="478"/>
          <ac:inkMkLst>
            <pc:docMk/>
            <pc:sldMk cId="873532760" sldId="291"/>
            <ac:inkMk id="117" creationId="{8E40D81B-2C7E-15C5-5FA2-A76250A09B31}"/>
          </ac:inkMkLst>
        </pc:inkChg>
        <pc:inkChg chg="add del">
          <ac:chgData name="隆晃 野村" userId="e90595efdf124adf" providerId="LiveId" clId="{856124A8-53EE-4C74-9EE8-7AE73E0D7836}" dt="2023-10-18T04:48:46.023" v="6459" actId="478"/>
          <ac:inkMkLst>
            <pc:docMk/>
            <pc:sldMk cId="873532760" sldId="291"/>
            <ac:inkMk id="119" creationId="{32202D47-B63F-922B-921A-D03DDC0655AD}"/>
          </ac:inkMkLst>
        </pc:inkChg>
        <pc:inkChg chg="add mod">
          <ac:chgData name="隆晃 野村" userId="e90595efdf124adf" providerId="LiveId" clId="{856124A8-53EE-4C74-9EE8-7AE73E0D7836}" dt="2023-10-17T13:06:43.769" v="5463"/>
          <ac:inkMkLst>
            <pc:docMk/>
            <pc:sldMk cId="873532760" sldId="291"/>
            <ac:inkMk id="120" creationId="{960BFAFE-A7E4-1083-25C8-D3E2F759E33E}"/>
          </ac:inkMkLst>
        </pc:inkChg>
        <pc:inkChg chg="add mod">
          <ac:chgData name="隆晃 野村" userId="e90595efdf124adf" providerId="LiveId" clId="{856124A8-53EE-4C74-9EE8-7AE73E0D7836}" dt="2023-10-17T13:06:43.769" v="5463"/>
          <ac:inkMkLst>
            <pc:docMk/>
            <pc:sldMk cId="873532760" sldId="291"/>
            <ac:inkMk id="121" creationId="{2D745463-412B-89B4-6C78-6D9DB808A27F}"/>
          </ac:inkMkLst>
        </pc:inkChg>
        <pc:inkChg chg="add mod">
          <ac:chgData name="隆晃 野村" userId="e90595efdf124adf" providerId="LiveId" clId="{856124A8-53EE-4C74-9EE8-7AE73E0D7836}" dt="2023-10-17T13:06:43.769" v="5463"/>
          <ac:inkMkLst>
            <pc:docMk/>
            <pc:sldMk cId="873532760" sldId="291"/>
            <ac:inkMk id="122" creationId="{74F159F8-6466-E78D-3033-F7F76289BA41}"/>
          </ac:inkMkLst>
        </pc:inkChg>
        <pc:inkChg chg="add mod">
          <ac:chgData name="隆晃 野村" userId="e90595efdf124adf" providerId="LiveId" clId="{856124A8-53EE-4C74-9EE8-7AE73E0D7836}" dt="2023-10-17T13:06:43.769" v="5463"/>
          <ac:inkMkLst>
            <pc:docMk/>
            <pc:sldMk cId="873532760" sldId="291"/>
            <ac:inkMk id="123" creationId="{02DA5CBE-EC1F-82AA-D637-082B38EB4B30}"/>
          </ac:inkMkLst>
        </pc:inkChg>
        <pc:inkChg chg="add mod">
          <ac:chgData name="隆晃 野村" userId="e90595efdf124adf" providerId="LiveId" clId="{856124A8-53EE-4C74-9EE8-7AE73E0D7836}" dt="2023-10-17T13:06:43.769" v="5463"/>
          <ac:inkMkLst>
            <pc:docMk/>
            <pc:sldMk cId="873532760" sldId="291"/>
            <ac:inkMk id="124" creationId="{BD9935B8-6748-E1A4-DCDF-636330E17098}"/>
          </ac:inkMkLst>
        </pc:inkChg>
        <pc:inkChg chg="add mod">
          <ac:chgData name="隆晃 野村" userId="e90595efdf124adf" providerId="LiveId" clId="{856124A8-53EE-4C74-9EE8-7AE73E0D7836}" dt="2023-10-17T13:06:43.769" v="5463"/>
          <ac:inkMkLst>
            <pc:docMk/>
            <pc:sldMk cId="873532760" sldId="291"/>
            <ac:inkMk id="125" creationId="{25136012-6FA0-BEA4-27F2-935FB5638310}"/>
          </ac:inkMkLst>
        </pc:inkChg>
        <pc:inkChg chg="add mod">
          <ac:chgData name="隆晃 野村" userId="e90595efdf124adf" providerId="LiveId" clId="{856124A8-53EE-4C74-9EE8-7AE73E0D7836}" dt="2023-10-17T13:06:43.769" v="5463"/>
          <ac:inkMkLst>
            <pc:docMk/>
            <pc:sldMk cId="873532760" sldId="291"/>
            <ac:inkMk id="126" creationId="{4733DD97-F66E-3CB1-92FC-5734FC41DBDF}"/>
          </ac:inkMkLst>
        </pc:inkChg>
        <pc:inkChg chg="add mod">
          <ac:chgData name="隆晃 野村" userId="e90595efdf124adf" providerId="LiveId" clId="{856124A8-53EE-4C74-9EE8-7AE73E0D7836}" dt="2023-10-17T13:06:43.769" v="5463"/>
          <ac:inkMkLst>
            <pc:docMk/>
            <pc:sldMk cId="873532760" sldId="291"/>
            <ac:inkMk id="127" creationId="{A12A028F-F9E7-90E0-6F82-70F4D34B4491}"/>
          </ac:inkMkLst>
        </pc:inkChg>
        <pc:inkChg chg="add del">
          <ac:chgData name="隆晃 野村" userId="e90595efdf124adf" providerId="LiveId" clId="{856124A8-53EE-4C74-9EE8-7AE73E0D7836}" dt="2023-10-18T04:48:46.023" v="6459" actId="478"/>
          <ac:inkMkLst>
            <pc:docMk/>
            <pc:sldMk cId="873532760" sldId="291"/>
            <ac:inkMk id="128" creationId="{2B00F8A7-AF65-9369-E91A-8CAD7B39792C}"/>
          </ac:inkMkLst>
        </pc:inkChg>
        <pc:inkChg chg="add del">
          <ac:chgData name="隆晃 野村" userId="e90595efdf124adf" providerId="LiveId" clId="{856124A8-53EE-4C74-9EE8-7AE73E0D7836}" dt="2023-10-18T04:48:46.023" v="6459" actId="478"/>
          <ac:inkMkLst>
            <pc:docMk/>
            <pc:sldMk cId="873532760" sldId="291"/>
            <ac:inkMk id="129" creationId="{07DAD94C-70FC-E418-8336-0FDCDAAFB0D0}"/>
          </ac:inkMkLst>
        </pc:inkChg>
        <pc:inkChg chg="add mod">
          <ac:chgData name="隆晃 野村" userId="e90595efdf124adf" providerId="LiveId" clId="{856124A8-53EE-4C74-9EE8-7AE73E0D7836}" dt="2023-10-17T13:06:48.851" v="5469"/>
          <ac:inkMkLst>
            <pc:docMk/>
            <pc:sldMk cId="873532760" sldId="291"/>
            <ac:inkMk id="130" creationId="{61C5F087-6E89-FB95-C926-A3D828B36A16}"/>
          </ac:inkMkLst>
        </pc:inkChg>
        <pc:inkChg chg="add del mod">
          <ac:chgData name="隆晃 野村" userId="e90595efdf124adf" providerId="LiveId" clId="{856124A8-53EE-4C74-9EE8-7AE73E0D7836}" dt="2023-10-17T13:07:05.107" v="5470"/>
          <ac:inkMkLst>
            <pc:docMk/>
            <pc:sldMk cId="873532760" sldId="291"/>
            <ac:inkMk id="132" creationId="{A621435D-00DC-0852-86D5-ABE2899187D0}"/>
          </ac:inkMkLst>
        </pc:inkChg>
        <pc:inkChg chg="add mod">
          <ac:chgData name="隆晃 野村" userId="e90595efdf124adf" providerId="LiveId" clId="{856124A8-53EE-4C74-9EE8-7AE73E0D7836}" dt="2023-10-17T13:06:48.851" v="5469"/>
          <ac:inkMkLst>
            <pc:docMk/>
            <pc:sldMk cId="873532760" sldId="291"/>
            <ac:inkMk id="133" creationId="{245125E8-0F9B-D096-CA47-0755C8FDF3CF}"/>
          </ac:inkMkLst>
        </pc:inkChg>
        <pc:inkChg chg="add del mod">
          <ac:chgData name="隆晃 野村" userId="e90595efdf124adf" providerId="LiveId" clId="{856124A8-53EE-4C74-9EE8-7AE73E0D7836}" dt="2023-10-17T13:07:05.107" v="5475"/>
          <ac:inkMkLst>
            <pc:docMk/>
            <pc:sldMk cId="873532760" sldId="291"/>
            <ac:inkMk id="134" creationId="{13C3B929-8571-2F61-BB66-B518F270AFE0}"/>
          </ac:inkMkLst>
        </pc:inkChg>
        <pc:inkChg chg="add del mod">
          <ac:chgData name="隆晃 野村" userId="e90595efdf124adf" providerId="LiveId" clId="{856124A8-53EE-4C74-9EE8-7AE73E0D7836}" dt="2023-10-17T13:07:05.107" v="5472"/>
          <ac:inkMkLst>
            <pc:docMk/>
            <pc:sldMk cId="873532760" sldId="291"/>
            <ac:inkMk id="135" creationId="{D5986E68-5A7E-B89D-219F-90A57314AE74}"/>
          </ac:inkMkLst>
        </pc:inkChg>
        <pc:inkChg chg="add del mod">
          <ac:chgData name="隆晃 野村" userId="e90595efdf124adf" providerId="LiveId" clId="{856124A8-53EE-4C74-9EE8-7AE73E0D7836}" dt="2023-10-17T13:07:05.107" v="5473"/>
          <ac:inkMkLst>
            <pc:docMk/>
            <pc:sldMk cId="873532760" sldId="291"/>
            <ac:inkMk id="136" creationId="{77EAD258-CB6C-F52D-458B-F6F5A69A71CB}"/>
          </ac:inkMkLst>
        </pc:inkChg>
        <pc:inkChg chg="add del">
          <ac:chgData name="隆晃 野村" userId="e90595efdf124adf" providerId="LiveId" clId="{856124A8-53EE-4C74-9EE8-7AE73E0D7836}" dt="2023-10-18T04:48:46.023" v="6459" actId="478"/>
          <ac:inkMkLst>
            <pc:docMk/>
            <pc:sldMk cId="873532760" sldId="291"/>
            <ac:inkMk id="139" creationId="{74CBFA7A-E12B-351D-3436-A6F7E25FCC33}"/>
          </ac:inkMkLst>
        </pc:inkChg>
        <pc:inkChg chg="add mod">
          <ac:chgData name="隆晃 野村" userId="e90595efdf124adf" providerId="LiveId" clId="{856124A8-53EE-4C74-9EE8-7AE73E0D7836}" dt="2023-10-17T13:07:19.056" v="5479"/>
          <ac:inkMkLst>
            <pc:docMk/>
            <pc:sldMk cId="873532760" sldId="291"/>
            <ac:inkMk id="140" creationId="{D3BEB89E-2C33-704C-2293-B49064D728D6}"/>
          </ac:inkMkLst>
        </pc:inkChg>
        <pc:inkChg chg="add mod">
          <ac:chgData name="隆晃 野村" userId="e90595efdf124adf" providerId="LiveId" clId="{856124A8-53EE-4C74-9EE8-7AE73E0D7836}" dt="2023-10-17T13:07:19.056" v="5479"/>
          <ac:inkMkLst>
            <pc:docMk/>
            <pc:sldMk cId="873532760" sldId="291"/>
            <ac:inkMk id="141" creationId="{41CE26F8-07B5-A36B-9E71-8D4508A85DC7}"/>
          </ac:inkMkLst>
        </pc:inkChg>
        <pc:inkChg chg="add del">
          <ac:chgData name="隆晃 野村" userId="e90595efdf124adf" providerId="LiveId" clId="{856124A8-53EE-4C74-9EE8-7AE73E0D7836}" dt="2023-10-18T04:48:46.023" v="6459" actId="478"/>
          <ac:inkMkLst>
            <pc:docMk/>
            <pc:sldMk cId="873532760" sldId="291"/>
            <ac:inkMk id="143" creationId="{26DBDF29-D0FD-5BFF-B7DF-14C4ECBC35DE}"/>
          </ac:inkMkLst>
        </pc:inkChg>
        <pc:inkChg chg="add mod">
          <ac:chgData name="隆晃 野村" userId="e90595efdf124adf" providerId="LiveId" clId="{856124A8-53EE-4C74-9EE8-7AE73E0D7836}" dt="2023-10-17T13:07:55.898" v="5484"/>
          <ac:inkMkLst>
            <pc:docMk/>
            <pc:sldMk cId="873532760" sldId="291"/>
            <ac:inkMk id="144" creationId="{7464EE2B-1BFC-FF5C-8E4D-FF49A4A11F4C}"/>
          </ac:inkMkLst>
        </pc:inkChg>
        <pc:inkChg chg="add mod">
          <ac:chgData name="隆晃 野村" userId="e90595efdf124adf" providerId="LiveId" clId="{856124A8-53EE-4C74-9EE8-7AE73E0D7836}" dt="2023-10-17T13:07:55.898" v="5484"/>
          <ac:inkMkLst>
            <pc:docMk/>
            <pc:sldMk cId="873532760" sldId="291"/>
            <ac:inkMk id="145" creationId="{A4683787-47ED-0BFD-953A-04F0073ADBCC}"/>
          </ac:inkMkLst>
        </pc:inkChg>
      </pc:sldChg>
      <pc:sldChg chg="modSp add mod ord">
        <pc:chgData name="隆晃 野村" userId="e90595efdf124adf" providerId="LiveId" clId="{856124A8-53EE-4C74-9EE8-7AE73E0D7836}" dt="2023-10-25T07:53:07.209" v="11502" actId="20577"/>
        <pc:sldMkLst>
          <pc:docMk/>
          <pc:sldMk cId="2550010263" sldId="291"/>
        </pc:sldMkLst>
        <pc:spChg chg="mod">
          <ac:chgData name="隆晃 野村" userId="e90595efdf124adf" providerId="LiveId" clId="{856124A8-53EE-4C74-9EE8-7AE73E0D7836}" dt="2023-10-25T07:53:07.209" v="11502" actId="20577"/>
          <ac:spMkLst>
            <pc:docMk/>
            <pc:sldMk cId="2550010263" sldId="291"/>
            <ac:spMk id="4" creationId="{5C27FE27-A3CA-51CB-27AD-FCC7BC802121}"/>
          </ac:spMkLst>
        </pc:spChg>
      </pc:sldChg>
      <pc:sldChg chg="new del">
        <pc:chgData name="隆晃 野村" userId="e90595efdf124adf" providerId="LiveId" clId="{856124A8-53EE-4C74-9EE8-7AE73E0D7836}" dt="2023-10-17T12:00:50.788" v="3638" actId="47"/>
        <pc:sldMkLst>
          <pc:docMk/>
          <pc:sldMk cId="2793560530" sldId="291"/>
        </pc:sldMkLst>
      </pc:sldChg>
      <pc:sldChg chg="modSp add mod ord">
        <pc:chgData name="隆晃 野村" userId="e90595efdf124adf" providerId="LiveId" clId="{856124A8-53EE-4C74-9EE8-7AE73E0D7836}" dt="2023-10-25T07:52:58.218" v="11496" actId="20577"/>
        <pc:sldMkLst>
          <pc:docMk/>
          <pc:sldMk cId="908326777" sldId="292"/>
        </pc:sldMkLst>
        <pc:spChg chg="mod">
          <ac:chgData name="隆晃 野村" userId="e90595efdf124adf" providerId="LiveId" clId="{856124A8-53EE-4C74-9EE8-7AE73E0D7836}" dt="2023-10-25T07:52:58.218" v="11496" actId="20577"/>
          <ac:spMkLst>
            <pc:docMk/>
            <pc:sldMk cId="908326777" sldId="292"/>
            <ac:spMk id="4" creationId="{5C27FE27-A3CA-51CB-27AD-FCC7BC802121}"/>
          </ac:spMkLst>
        </pc:spChg>
      </pc:sldChg>
      <pc:sldChg chg="new del">
        <pc:chgData name="隆晃 野村" userId="e90595efdf124adf" providerId="LiveId" clId="{856124A8-53EE-4C74-9EE8-7AE73E0D7836}" dt="2023-10-25T08:19:41.222" v="11794" actId="680"/>
        <pc:sldMkLst>
          <pc:docMk/>
          <pc:sldMk cId="2546024851" sldId="293"/>
        </pc:sldMkLst>
      </pc:sldChg>
      <pc:sldChg chg="addSp delSp add del setBg delDesignElem">
        <pc:chgData name="隆晃 野村" userId="e90595efdf124adf" providerId="LiveId" clId="{856124A8-53EE-4C74-9EE8-7AE73E0D7836}" dt="2023-10-25T08:03:11.918" v="11786"/>
        <pc:sldMkLst>
          <pc:docMk/>
          <pc:sldMk cId="3031814933" sldId="293"/>
        </pc:sldMkLst>
        <pc:spChg chg="add del">
          <ac:chgData name="隆晃 野村" userId="e90595efdf124adf" providerId="LiveId" clId="{856124A8-53EE-4C74-9EE8-7AE73E0D7836}" dt="2023-10-25T08:03:11.918" v="11786"/>
          <ac:spMkLst>
            <pc:docMk/>
            <pc:sldMk cId="3031814933" sldId="293"/>
            <ac:spMk id="8" creationId="{EDB4298B-514D-4087-BFCF-5E0B7C9A9979}"/>
          </ac:spMkLst>
        </pc:spChg>
        <pc:grpChg chg="add del">
          <ac:chgData name="隆晃 野村" userId="e90595efdf124adf" providerId="LiveId" clId="{856124A8-53EE-4C74-9EE8-7AE73E0D7836}" dt="2023-10-25T08:03:11.918" v="11786"/>
          <ac:grpSpMkLst>
            <pc:docMk/>
            <pc:sldMk cId="3031814933" sldId="293"/>
            <ac:grpSpMk id="10" creationId="{04250D78-05C1-41CC-8744-FF361296252F}"/>
          </ac:grpSpMkLst>
        </pc:grpChg>
      </pc:sldChg>
      <pc:sldChg chg="delSp modSp new mod">
        <pc:chgData name="隆晃 野村" userId="e90595efdf124adf" providerId="LiveId" clId="{856124A8-53EE-4C74-9EE8-7AE73E0D7836}" dt="2023-10-27T01:43:07.088" v="12201" actId="478"/>
        <pc:sldMkLst>
          <pc:docMk/>
          <pc:sldMk cId="3599641305" sldId="293"/>
        </pc:sldMkLst>
        <pc:spChg chg="mod">
          <ac:chgData name="隆晃 野村" userId="e90595efdf124adf" providerId="LiveId" clId="{856124A8-53EE-4C74-9EE8-7AE73E0D7836}" dt="2023-10-27T01:43:02.247" v="12200"/>
          <ac:spMkLst>
            <pc:docMk/>
            <pc:sldMk cId="3599641305" sldId="293"/>
            <ac:spMk id="2" creationId="{405AC9AA-0602-1B52-B946-1A5CD468862E}"/>
          </ac:spMkLst>
        </pc:spChg>
        <pc:spChg chg="del">
          <ac:chgData name="隆晃 野村" userId="e90595efdf124adf" providerId="LiveId" clId="{856124A8-53EE-4C74-9EE8-7AE73E0D7836}" dt="2023-10-27T01:43:07.088" v="12201" actId="478"/>
          <ac:spMkLst>
            <pc:docMk/>
            <pc:sldMk cId="3599641305" sldId="293"/>
            <ac:spMk id="3" creationId="{1FD76E9F-04A9-BC98-586E-956A61B76157}"/>
          </ac:spMkLst>
        </pc:spChg>
      </pc:sldChg>
      <pc:sldChg chg="addSp delSp add del setBg delDesignElem">
        <pc:chgData name="隆晃 野村" userId="e90595efdf124adf" providerId="LiveId" clId="{856124A8-53EE-4C74-9EE8-7AE73E0D7836}" dt="2023-10-25T08:03:11.651" v="11785"/>
        <pc:sldMkLst>
          <pc:docMk/>
          <pc:sldMk cId="1374600651" sldId="294"/>
        </pc:sldMkLst>
        <pc:spChg chg="add del">
          <ac:chgData name="隆晃 野村" userId="e90595efdf124adf" providerId="LiveId" clId="{856124A8-53EE-4C74-9EE8-7AE73E0D7836}" dt="2023-10-25T08:03:11.651" v="11785"/>
          <ac:spMkLst>
            <pc:docMk/>
            <pc:sldMk cId="1374600651" sldId="294"/>
            <ac:spMk id="8" creationId="{EDB4298B-514D-4087-BFCF-5E0B7C9A9979}"/>
          </ac:spMkLst>
        </pc:spChg>
        <pc:grpChg chg="add del">
          <ac:chgData name="隆晃 野村" userId="e90595efdf124adf" providerId="LiveId" clId="{856124A8-53EE-4C74-9EE8-7AE73E0D7836}" dt="2023-10-25T08:03:11.651" v="11785"/>
          <ac:grpSpMkLst>
            <pc:docMk/>
            <pc:sldMk cId="1374600651" sldId="294"/>
            <ac:grpSpMk id="10" creationId="{04250D78-05C1-41CC-8744-FF361296252F}"/>
          </ac:grpSpMkLst>
        </pc:grpChg>
      </pc:sldChg>
      <pc:sldChg chg="addSp delSp modSp add mod setBg delDesignElem">
        <pc:chgData name="隆晃 野村" userId="e90595efdf124adf" providerId="LiveId" clId="{856124A8-53EE-4C74-9EE8-7AE73E0D7836}" dt="2023-10-27T01:51:07.880" v="12250" actId="1076"/>
        <pc:sldMkLst>
          <pc:docMk/>
          <pc:sldMk cId="2814360661" sldId="294"/>
        </pc:sldMkLst>
        <pc:spChg chg="mod">
          <ac:chgData name="隆晃 野村" userId="e90595efdf124adf" providerId="LiveId" clId="{856124A8-53EE-4C74-9EE8-7AE73E0D7836}" dt="2023-10-27T01:50:18.607" v="12244" actId="1076"/>
          <ac:spMkLst>
            <pc:docMk/>
            <pc:sldMk cId="2814360661" sldId="294"/>
            <ac:spMk id="2" creationId="{6DA953E6-AF27-DA5E-F11D-BFB601DEE6A7}"/>
          </ac:spMkLst>
        </pc:spChg>
        <pc:spChg chg="mod">
          <ac:chgData name="隆晃 野村" userId="e90595efdf124adf" providerId="LiveId" clId="{856124A8-53EE-4C74-9EE8-7AE73E0D7836}" dt="2023-10-27T01:51:07.880" v="12250" actId="1076"/>
          <ac:spMkLst>
            <pc:docMk/>
            <pc:sldMk cId="2814360661" sldId="294"/>
            <ac:spMk id="3" creationId="{447F04B5-005E-C1D1-3EDB-B7852A20F771}"/>
          </ac:spMkLst>
        </pc:spChg>
        <pc:spChg chg="mod">
          <ac:chgData name="隆晃 野村" userId="e90595efdf124adf" providerId="LiveId" clId="{856124A8-53EE-4C74-9EE8-7AE73E0D7836}" dt="2023-10-27T01:51:07.880" v="12250" actId="1076"/>
          <ac:spMkLst>
            <pc:docMk/>
            <pc:sldMk cId="2814360661" sldId="294"/>
            <ac:spMk id="4" creationId="{5C27FE27-A3CA-51CB-27AD-FCC7BC802121}"/>
          </ac:spMkLst>
        </pc:spChg>
        <pc:spChg chg="del mod">
          <ac:chgData name="隆晃 野村" userId="e90595efdf124adf" providerId="LiveId" clId="{856124A8-53EE-4C74-9EE8-7AE73E0D7836}" dt="2023-10-27T01:50:12.929" v="12243" actId="478"/>
          <ac:spMkLst>
            <pc:docMk/>
            <pc:sldMk cId="2814360661" sldId="294"/>
            <ac:spMk id="5" creationId="{67C95B6C-398B-6360-CB02-51852067B808}"/>
          </ac:spMkLst>
        </pc:spChg>
        <pc:spChg chg="mod">
          <ac:chgData name="隆晃 野村" userId="e90595efdf124adf" providerId="LiveId" clId="{856124A8-53EE-4C74-9EE8-7AE73E0D7836}" dt="2023-10-27T01:51:07.880" v="12250" actId="1076"/>
          <ac:spMkLst>
            <pc:docMk/>
            <pc:sldMk cId="2814360661" sldId="294"/>
            <ac:spMk id="6" creationId="{2C4D4BB6-8BD4-E437-2EB5-F94DD469A1E2}"/>
          </ac:spMkLst>
        </pc:spChg>
        <pc:spChg chg="del">
          <ac:chgData name="隆晃 野村" userId="e90595efdf124adf" providerId="LiveId" clId="{856124A8-53EE-4C74-9EE8-7AE73E0D7836}" dt="2023-10-27T01:49:49.845" v="12237"/>
          <ac:spMkLst>
            <pc:docMk/>
            <pc:sldMk cId="2814360661" sldId="294"/>
            <ac:spMk id="8" creationId="{EDB4298B-514D-4087-BFCF-5E0B7C9A9979}"/>
          </ac:spMkLst>
        </pc:spChg>
        <pc:spChg chg="add mod ord">
          <ac:chgData name="隆晃 野村" userId="e90595efdf124adf" providerId="LiveId" clId="{856124A8-53EE-4C74-9EE8-7AE73E0D7836}" dt="2023-10-27T01:50:55.009" v="12249" actId="167"/>
          <ac:spMkLst>
            <pc:docMk/>
            <pc:sldMk cId="2814360661" sldId="294"/>
            <ac:spMk id="9" creationId="{F331861E-456A-EFDB-E318-7FEF7AB51D38}"/>
          </ac:spMkLst>
        </pc:spChg>
        <pc:spChg chg="mod">
          <ac:chgData name="隆晃 野村" userId="e90595efdf124adf" providerId="LiveId" clId="{856124A8-53EE-4C74-9EE8-7AE73E0D7836}" dt="2023-10-27T01:51:07.880" v="12250" actId="1076"/>
          <ac:spMkLst>
            <pc:docMk/>
            <pc:sldMk cId="2814360661" sldId="294"/>
            <ac:spMk id="32" creationId="{8541DE69-DBFC-364B-A261-0BCB19AC7651}"/>
          </ac:spMkLst>
        </pc:spChg>
        <pc:spChg chg="mod">
          <ac:chgData name="隆晃 野村" userId="e90595efdf124adf" providerId="LiveId" clId="{856124A8-53EE-4C74-9EE8-7AE73E0D7836}" dt="2023-10-27T01:51:07.880" v="12250" actId="1076"/>
          <ac:spMkLst>
            <pc:docMk/>
            <pc:sldMk cId="2814360661" sldId="294"/>
            <ac:spMk id="33" creationId="{9694A418-4FA3-0336-C441-5F0E9F3866ED}"/>
          </ac:spMkLst>
        </pc:spChg>
        <pc:spChg chg="del mod">
          <ac:chgData name="隆晃 野村" userId="e90595efdf124adf" providerId="LiveId" clId="{856124A8-53EE-4C74-9EE8-7AE73E0D7836}" dt="2023-10-27T01:50:02.248" v="12239" actId="478"/>
          <ac:spMkLst>
            <pc:docMk/>
            <pc:sldMk cId="2814360661" sldId="294"/>
            <ac:spMk id="35" creationId="{53F4D2FE-C4B7-55FA-9022-2D4581E847C8}"/>
          </ac:spMkLst>
        </pc:spChg>
        <pc:spChg chg="del">
          <ac:chgData name="隆晃 野村" userId="e90595efdf124adf" providerId="LiveId" clId="{856124A8-53EE-4C74-9EE8-7AE73E0D7836}" dt="2023-10-27T01:50:06.882" v="12241" actId="478"/>
          <ac:spMkLst>
            <pc:docMk/>
            <pc:sldMk cId="2814360661" sldId="294"/>
            <ac:spMk id="36" creationId="{41C95C95-FC71-2B91-04BB-6F9C28243FEF}"/>
          </ac:spMkLst>
        </pc:spChg>
        <pc:spChg chg="mod">
          <ac:chgData name="隆晃 野村" userId="e90595efdf124adf" providerId="LiveId" clId="{856124A8-53EE-4C74-9EE8-7AE73E0D7836}" dt="2023-10-27T01:50:50.453" v="12248" actId="1076"/>
          <ac:spMkLst>
            <pc:docMk/>
            <pc:sldMk cId="2814360661" sldId="294"/>
            <ac:spMk id="38" creationId="{39E43D0F-D0F4-93F8-A1FE-5274F40D1047}"/>
          </ac:spMkLst>
        </pc:spChg>
        <pc:grpChg chg="del">
          <ac:chgData name="隆晃 野村" userId="e90595efdf124adf" providerId="LiveId" clId="{856124A8-53EE-4C74-9EE8-7AE73E0D7836}" dt="2023-10-27T01:49:49.845" v="12237"/>
          <ac:grpSpMkLst>
            <pc:docMk/>
            <pc:sldMk cId="2814360661" sldId="294"/>
            <ac:grpSpMk id="10" creationId="{04250D78-05C1-41CC-8744-FF361296252F}"/>
          </ac:grpSpMkLst>
        </pc:grpChg>
        <pc:picChg chg="mod">
          <ac:chgData name="隆晃 野村" userId="e90595efdf124adf" providerId="LiveId" clId="{856124A8-53EE-4C74-9EE8-7AE73E0D7836}" dt="2023-10-27T01:51:07.880" v="12250" actId="1076"/>
          <ac:picMkLst>
            <pc:docMk/>
            <pc:sldMk cId="2814360661" sldId="294"/>
            <ac:picMk id="7" creationId="{C37E36BD-1A03-C27C-188D-4A6EA2A4561A}"/>
          </ac:picMkLst>
        </pc:picChg>
        <pc:picChg chg="mod">
          <ac:chgData name="隆晃 野村" userId="e90595efdf124adf" providerId="LiveId" clId="{856124A8-53EE-4C74-9EE8-7AE73E0D7836}" dt="2023-10-27T01:51:07.880" v="12250" actId="1076"/>
          <ac:picMkLst>
            <pc:docMk/>
            <pc:sldMk cId="2814360661" sldId="294"/>
            <ac:picMk id="37" creationId="{91363620-9E78-7B1F-2B6D-16C8EB6FFB34}"/>
          </ac:picMkLst>
        </pc:picChg>
      </pc:sldChg>
      <pc:sldChg chg="new del">
        <pc:chgData name="隆晃 野村" userId="e90595efdf124adf" providerId="LiveId" clId="{856124A8-53EE-4C74-9EE8-7AE73E0D7836}" dt="2023-10-27T01:48:34.232" v="12226" actId="47"/>
        <pc:sldMkLst>
          <pc:docMk/>
          <pc:sldMk cId="3148580165" sldId="294"/>
        </pc:sldMkLst>
      </pc:sldChg>
      <pc:sldChg chg="addSp delSp add del setBg delDesignElem">
        <pc:chgData name="隆晃 野村" userId="e90595efdf124adf" providerId="LiveId" clId="{856124A8-53EE-4C74-9EE8-7AE73E0D7836}" dt="2023-10-25T08:03:09.561" v="11776"/>
        <pc:sldMkLst>
          <pc:docMk/>
          <pc:sldMk cId="1643606813" sldId="295"/>
        </pc:sldMkLst>
        <pc:spChg chg="add del">
          <ac:chgData name="隆晃 野村" userId="e90595efdf124adf" providerId="LiveId" clId="{856124A8-53EE-4C74-9EE8-7AE73E0D7836}" dt="2023-10-25T08:03:09.561" v="11776"/>
          <ac:spMkLst>
            <pc:docMk/>
            <pc:sldMk cId="1643606813" sldId="295"/>
            <ac:spMk id="8" creationId="{EDB4298B-514D-4087-BFCF-5E0B7C9A9979}"/>
          </ac:spMkLst>
        </pc:spChg>
        <pc:grpChg chg="add del">
          <ac:chgData name="隆晃 野村" userId="e90595efdf124adf" providerId="LiveId" clId="{856124A8-53EE-4C74-9EE8-7AE73E0D7836}" dt="2023-10-25T08:03:09.561" v="11776"/>
          <ac:grpSpMkLst>
            <pc:docMk/>
            <pc:sldMk cId="1643606813" sldId="295"/>
            <ac:grpSpMk id="10" creationId="{04250D78-05C1-41CC-8744-FF361296252F}"/>
          </ac:grpSpMkLst>
        </pc:grpChg>
      </pc:sldChg>
      <pc:sldChg chg="addSp delSp add del setBg delDesignElem">
        <pc:chgData name="隆晃 野村" userId="e90595efdf124adf" providerId="LiveId" clId="{856124A8-53EE-4C74-9EE8-7AE73E0D7836}" dt="2023-10-25T08:03:11.179" v="11783"/>
        <pc:sldMkLst>
          <pc:docMk/>
          <pc:sldMk cId="1759269681" sldId="295"/>
        </pc:sldMkLst>
        <pc:spChg chg="add del">
          <ac:chgData name="隆晃 野村" userId="e90595efdf124adf" providerId="LiveId" clId="{856124A8-53EE-4C74-9EE8-7AE73E0D7836}" dt="2023-10-25T08:03:11.179" v="11783"/>
          <ac:spMkLst>
            <pc:docMk/>
            <pc:sldMk cId="1759269681" sldId="295"/>
            <ac:spMk id="8" creationId="{EDB4298B-514D-4087-BFCF-5E0B7C9A9979}"/>
          </ac:spMkLst>
        </pc:spChg>
        <pc:grpChg chg="add del">
          <ac:chgData name="隆晃 野村" userId="e90595efdf124adf" providerId="LiveId" clId="{856124A8-53EE-4C74-9EE8-7AE73E0D7836}" dt="2023-10-25T08:03:11.179" v="11783"/>
          <ac:grpSpMkLst>
            <pc:docMk/>
            <pc:sldMk cId="1759269681" sldId="295"/>
            <ac:grpSpMk id="10" creationId="{04250D78-05C1-41CC-8744-FF361296252F}"/>
          </ac:grpSpMkLst>
        </pc:grpChg>
      </pc:sldChg>
      <pc:sldChg chg="addSp delSp add del setBg delDesignElem">
        <pc:chgData name="隆晃 野村" userId="e90595efdf124adf" providerId="LiveId" clId="{856124A8-53EE-4C74-9EE8-7AE73E0D7836}" dt="2023-10-25T08:03:10.395" v="11780"/>
        <pc:sldMkLst>
          <pc:docMk/>
          <pc:sldMk cId="2562843681" sldId="295"/>
        </pc:sldMkLst>
        <pc:spChg chg="add del">
          <ac:chgData name="隆晃 野村" userId="e90595efdf124adf" providerId="LiveId" clId="{856124A8-53EE-4C74-9EE8-7AE73E0D7836}" dt="2023-10-25T08:03:10.395" v="11780"/>
          <ac:spMkLst>
            <pc:docMk/>
            <pc:sldMk cId="2562843681" sldId="295"/>
            <ac:spMk id="8" creationId="{EDB4298B-514D-4087-BFCF-5E0B7C9A9979}"/>
          </ac:spMkLst>
        </pc:spChg>
        <pc:grpChg chg="add del">
          <ac:chgData name="隆晃 野村" userId="e90595efdf124adf" providerId="LiveId" clId="{856124A8-53EE-4C74-9EE8-7AE73E0D7836}" dt="2023-10-25T08:03:10.395" v="11780"/>
          <ac:grpSpMkLst>
            <pc:docMk/>
            <pc:sldMk cId="2562843681" sldId="295"/>
            <ac:grpSpMk id="10" creationId="{04250D78-05C1-41CC-8744-FF361296252F}"/>
          </ac:grpSpMkLst>
        </pc:grpChg>
      </pc:sldChg>
      <pc:sldChg chg="addSp delSp add del setBg delDesignElem">
        <pc:chgData name="隆晃 野村" userId="e90595efdf124adf" providerId="LiveId" clId="{856124A8-53EE-4C74-9EE8-7AE73E0D7836}" dt="2023-10-25T08:03:10.002" v="11778"/>
        <pc:sldMkLst>
          <pc:docMk/>
          <pc:sldMk cId="3071336821" sldId="295"/>
        </pc:sldMkLst>
        <pc:spChg chg="add del">
          <ac:chgData name="隆晃 野村" userId="e90595efdf124adf" providerId="LiveId" clId="{856124A8-53EE-4C74-9EE8-7AE73E0D7836}" dt="2023-10-25T08:03:10.002" v="11778"/>
          <ac:spMkLst>
            <pc:docMk/>
            <pc:sldMk cId="3071336821" sldId="295"/>
            <ac:spMk id="8" creationId="{EDB4298B-514D-4087-BFCF-5E0B7C9A9979}"/>
          </ac:spMkLst>
        </pc:spChg>
        <pc:grpChg chg="add del">
          <ac:chgData name="隆晃 野村" userId="e90595efdf124adf" providerId="LiveId" clId="{856124A8-53EE-4C74-9EE8-7AE73E0D7836}" dt="2023-10-25T08:03:10.002" v="11778"/>
          <ac:grpSpMkLst>
            <pc:docMk/>
            <pc:sldMk cId="3071336821" sldId="295"/>
            <ac:grpSpMk id="10" creationId="{04250D78-05C1-41CC-8744-FF361296252F}"/>
          </ac:grpSpMkLst>
        </pc:grpChg>
      </pc:sldChg>
      <pc:sldChg chg="addSp delSp modSp new del mod">
        <pc:chgData name="隆晃 野村" userId="e90595efdf124adf" providerId="LiveId" clId="{856124A8-53EE-4C74-9EE8-7AE73E0D7836}" dt="2023-10-27T01:49:39.131" v="12234" actId="47"/>
        <pc:sldMkLst>
          <pc:docMk/>
          <pc:sldMk cId="4038063388" sldId="295"/>
        </pc:sldMkLst>
        <pc:spChg chg="del">
          <ac:chgData name="隆晃 野村" userId="e90595efdf124adf" providerId="LiveId" clId="{856124A8-53EE-4C74-9EE8-7AE73E0D7836}" dt="2023-10-27T01:48:39.841" v="12227" actId="478"/>
          <ac:spMkLst>
            <pc:docMk/>
            <pc:sldMk cId="4038063388" sldId="295"/>
            <ac:spMk id="2" creationId="{18268DA2-7C72-6C68-857C-3679D2C63B90}"/>
          </ac:spMkLst>
        </pc:spChg>
        <pc:spChg chg="add mod">
          <ac:chgData name="隆晃 野村" userId="e90595efdf124adf" providerId="LiveId" clId="{856124A8-53EE-4C74-9EE8-7AE73E0D7836}" dt="2023-10-27T01:48:46.341" v="12230" actId="1076"/>
          <ac:spMkLst>
            <pc:docMk/>
            <pc:sldMk cId="4038063388" sldId="295"/>
            <ac:spMk id="4" creationId="{6A80FD19-AEA0-7954-4716-DD14410E0F93}"/>
          </ac:spMkLst>
        </pc:spChg>
        <pc:spChg chg="add mod">
          <ac:chgData name="隆晃 野村" userId="e90595efdf124adf" providerId="LiveId" clId="{856124A8-53EE-4C74-9EE8-7AE73E0D7836}" dt="2023-10-27T01:48:46.341" v="12230" actId="1076"/>
          <ac:spMkLst>
            <pc:docMk/>
            <pc:sldMk cId="4038063388" sldId="295"/>
            <ac:spMk id="5" creationId="{98927090-0890-2A15-C7AB-6301B7D249C1}"/>
          </ac:spMkLst>
        </pc:spChg>
        <pc:spChg chg="add mod">
          <ac:chgData name="隆晃 野村" userId="e90595efdf124adf" providerId="LiveId" clId="{856124A8-53EE-4C74-9EE8-7AE73E0D7836}" dt="2023-10-27T01:48:46.341" v="12230" actId="1076"/>
          <ac:spMkLst>
            <pc:docMk/>
            <pc:sldMk cId="4038063388" sldId="295"/>
            <ac:spMk id="6" creationId="{2C60D079-ACCD-AD7E-EB3B-D7413A2174CA}"/>
          </ac:spMkLst>
        </pc:spChg>
        <pc:spChg chg="add mod">
          <ac:chgData name="隆晃 野村" userId="e90595efdf124adf" providerId="LiveId" clId="{856124A8-53EE-4C74-9EE8-7AE73E0D7836}" dt="2023-10-27T01:48:46.341" v="12230" actId="1076"/>
          <ac:spMkLst>
            <pc:docMk/>
            <pc:sldMk cId="4038063388" sldId="295"/>
            <ac:spMk id="7" creationId="{B8698602-6647-66FC-C1E7-FD51A0B8BA72}"/>
          </ac:spMkLst>
        </pc:spChg>
        <pc:spChg chg="add mod">
          <ac:chgData name="隆晃 野村" userId="e90595efdf124adf" providerId="LiveId" clId="{856124A8-53EE-4C74-9EE8-7AE73E0D7836}" dt="2023-10-27T01:48:46.341" v="12230" actId="1076"/>
          <ac:spMkLst>
            <pc:docMk/>
            <pc:sldMk cId="4038063388" sldId="295"/>
            <ac:spMk id="8" creationId="{B3E5D225-63D5-DC4B-C048-4276F325C6C7}"/>
          </ac:spMkLst>
        </pc:spChg>
        <pc:spChg chg="add mod">
          <ac:chgData name="隆晃 野村" userId="e90595efdf124adf" providerId="LiveId" clId="{856124A8-53EE-4C74-9EE8-7AE73E0D7836}" dt="2023-10-27T01:48:46.341" v="12230" actId="1076"/>
          <ac:spMkLst>
            <pc:docMk/>
            <pc:sldMk cId="4038063388" sldId="295"/>
            <ac:spMk id="10" creationId="{D4977756-9998-ECF7-B9C5-10A4599CA50F}"/>
          </ac:spMkLst>
        </pc:spChg>
        <pc:spChg chg="add mod">
          <ac:chgData name="隆晃 野村" userId="e90595efdf124adf" providerId="LiveId" clId="{856124A8-53EE-4C74-9EE8-7AE73E0D7836}" dt="2023-10-27T01:48:46.341" v="12230" actId="1076"/>
          <ac:spMkLst>
            <pc:docMk/>
            <pc:sldMk cId="4038063388" sldId="295"/>
            <ac:spMk id="11" creationId="{D1692AEF-83A0-0083-5377-F14B5BC73745}"/>
          </ac:spMkLst>
        </pc:spChg>
        <pc:spChg chg="add mod">
          <ac:chgData name="隆晃 野村" userId="e90595efdf124adf" providerId="LiveId" clId="{856124A8-53EE-4C74-9EE8-7AE73E0D7836}" dt="2023-10-27T01:48:46.341" v="12230" actId="1076"/>
          <ac:spMkLst>
            <pc:docMk/>
            <pc:sldMk cId="4038063388" sldId="295"/>
            <ac:spMk id="12" creationId="{66E60AD5-BFF6-22D9-7F12-59EF2E456A8C}"/>
          </ac:spMkLst>
        </pc:spChg>
        <pc:spChg chg="add mod">
          <ac:chgData name="隆晃 野村" userId="e90595efdf124adf" providerId="LiveId" clId="{856124A8-53EE-4C74-9EE8-7AE73E0D7836}" dt="2023-10-27T01:48:46.341" v="12230" actId="1076"/>
          <ac:spMkLst>
            <pc:docMk/>
            <pc:sldMk cId="4038063388" sldId="295"/>
            <ac:spMk id="14" creationId="{7B2915DF-A38C-D1AB-7E1D-7BA348087728}"/>
          </ac:spMkLst>
        </pc:spChg>
        <pc:picChg chg="add mod">
          <ac:chgData name="隆晃 野村" userId="e90595efdf124adf" providerId="LiveId" clId="{856124A8-53EE-4C74-9EE8-7AE73E0D7836}" dt="2023-10-27T01:48:46.341" v="12230" actId="1076"/>
          <ac:picMkLst>
            <pc:docMk/>
            <pc:sldMk cId="4038063388" sldId="295"/>
            <ac:picMk id="9" creationId="{DD86391B-E7D8-6485-98B1-F1E76DA1C80B}"/>
          </ac:picMkLst>
        </pc:picChg>
        <pc:picChg chg="add mod">
          <ac:chgData name="隆晃 野村" userId="e90595efdf124adf" providerId="LiveId" clId="{856124A8-53EE-4C74-9EE8-7AE73E0D7836}" dt="2023-10-27T01:48:46.341" v="12230" actId="1076"/>
          <ac:picMkLst>
            <pc:docMk/>
            <pc:sldMk cId="4038063388" sldId="295"/>
            <ac:picMk id="13" creationId="{2A31EAFC-98E5-6F87-34C3-90863D371991}"/>
          </ac:picMkLst>
        </pc:picChg>
      </pc:sldChg>
      <pc:sldChg chg="delSp modSp add del mod setBg delDesignElem">
        <pc:chgData name="隆晃 野村" userId="e90595efdf124adf" providerId="LiveId" clId="{856124A8-53EE-4C74-9EE8-7AE73E0D7836}" dt="2023-10-27T01:49:40.167" v="12235" actId="47"/>
        <pc:sldMkLst>
          <pc:docMk/>
          <pc:sldMk cId="2814360661" sldId="296"/>
        </pc:sldMkLst>
        <pc:spChg chg="mod">
          <ac:chgData name="隆晃 野村" userId="e90595efdf124adf" providerId="LiveId" clId="{856124A8-53EE-4C74-9EE8-7AE73E0D7836}" dt="2023-10-27T01:49:36.636" v="12233" actId="1076"/>
          <ac:spMkLst>
            <pc:docMk/>
            <pc:sldMk cId="2814360661" sldId="296"/>
            <ac:spMk id="2" creationId="{6DA953E6-AF27-DA5E-F11D-BFB601DEE6A7}"/>
          </ac:spMkLst>
        </pc:spChg>
        <pc:spChg chg="mod">
          <ac:chgData name="隆晃 野村" userId="e90595efdf124adf" providerId="LiveId" clId="{856124A8-53EE-4C74-9EE8-7AE73E0D7836}" dt="2023-10-27T01:49:36.636" v="12233" actId="1076"/>
          <ac:spMkLst>
            <pc:docMk/>
            <pc:sldMk cId="2814360661" sldId="296"/>
            <ac:spMk id="3" creationId="{447F04B5-005E-C1D1-3EDB-B7852A20F771}"/>
          </ac:spMkLst>
        </pc:spChg>
        <pc:spChg chg="mod">
          <ac:chgData name="隆晃 野村" userId="e90595efdf124adf" providerId="LiveId" clId="{856124A8-53EE-4C74-9EE8-7AE73E0D7836}" dt="2023-10-27T01:49:36.636" v="12233" actId="1076"/>
          <ac:spMkLst>
            <pc:docMk/>
            <pc:sldMk cId="2814360661" sldId="296"/>
            <ac:spMk id="4" creationId="{5C27FE27-A3CA-51CB-27AD-FCC7BC802121}"/>
          </ac:spMkLst>
        </pc:spChg>
        <pc:spChg chg="mod">
          <ac:chgData name="隆晃 野村" userId="e90595efdf124adf" providerId="LiveId" clId="{856124A8-53EE-4C74-9EE8-7AE73E0D7836}" dt="2023-10-27T01:49:36.636" v="12233" actId="1076"/>
          <ac:spMkLst>
            <pc:docMk/>
            <pc:sldMk cId="2814360661" sldId="296"/>
            <ac:spMk id="5" creationId="{67C95B6C-398B-6360-CB02-51852067B808}"/>
          </ac:spMkLst>
        </pc:spChg>
        <pc:spChg chg="mod">
          <ac:chgData name="隆晃 野村" userId="e90595efdf124adf" providerId="LiveId" clId="{856124A8-53EE-4C74-9EE8-7AE73E0D7836}" dt="2023-10-27T01:49:36.636" v="12233" actId="1076"/>
          <ac:spMkLst>
            <pc:docMk/>
            <pc:sldMk cId="2814360661" sldId="296"/>
            <ac:spMk id="6" creationId="{2C4D4BB6-8BD4-E437-2EB5-F94DD469A1E2}"/>
          </ac:spMkLst>
        </pc:spChg>
        <pc:spChg chg="del">
          <ac:chgData name="隆晃 野村" userId="e90595efdf124adf" providerId="LiveId" clId="{856124A8-53EE-4C74-9EE8-7AE73E0D7836}" dt="2023-10-27T01:49:15.428" v="12232"/>
          <ac:spMkLst>
            <pc:docMk/>
            <pc:sldMk cId="2814360661" sldId="296"/>
            <ac:spMk id="8" creationId="{EDB4298B-514D-4087-BFCF-5E0B7C9A9979}"/>
          </ac:spMkLst>
        </pc:spChg>
        <pc:spChg chg="mod">
          <ac:chgData name="隆晃 野村" userId="e90595efdf124adf" providerId="LiveId" clId="{856124A8-53EE-4C74-9EE8-7AE73E0D7836}" dt="2023-10-27T01:49:36.636" v="12233" actId="1076"/>
          <ac:spMkLst>
            <pc:docMk/>
            <pc:sldMk cId="2814360661" sldId="296"/>
            <ac:spMk id="32" creationId="{8541DE69-DBFC-364B-A261-0BCB19AC7651}"/>
          </ac:spMkLst>
        </pc:spChg>
        <pc:spChg chg="mod">
          <ac:chgData name="隆晃 野村" userId="e90595efdf124adf" providerId="LiveId" clId="{856124A8-53EE-4C74-9EE8-7AE73E0D7836}" dt="2023-10-27T01:49:36.636" v="12233" actId="1076"/>
          <ac:spMkLst>
            <pc:docMk/>
            <pc:sldMk cId="2814360661" sldId="296"/>
            <ac:spMk id="33" creationId="{9694A418-4FA3-0336-C441-5F0E9F3866ED}"/>
          </ac:spMkLst>
        </pc:spChg>
        <pc:spChg chg="mod">
          <ac:chgData name="隆晃 野村" userId="e90595efdf124adf" providerId="LiveId" clId="{856124A8-53EE-4C74-9EE8-7AE73E0D7836}" dt="2023-10-27T01:49:36.636" v="12233" actId="1076"/>
          <ac:spMkLst>
            <pc:docMk/>
            <pc:sldMk cId="2814360661" sldId="296"/>
            <ac:spMk id="35" creationId="{53F4D2FE-C4B7-55FA-9022-2D4581E847C8}"/>
          </ac:spMkLst>
        </pc:spChg>
        <pc:spChg chg="mod">
          <ac:chgData name="隆晃 野村" userId="e90595efdf124adf" providerId="LiveId" clId="{856124A8-53EE-4C74-9EE8-7AE73E0D7836}" dt="2023-10-27T01:49:36.636" v="12233" actId="1076"/>
          <ac:spMkLst>
            <pc:docMk/>
            <pc:sldMk cId="2814360661" sldId="296"/>
            <ac:spMk id="36" creationId="{41C95C95-FC71-2B91-04BB-6F9C28243FEF}"/>
          </ac:spMkLst>
        </pc:spChg>
        <pc:spChg chg="mod">
          <ac:chgData name="隆晃 野村" userId="e90595efdf124adf" providerId="LiveId" clId="{856124A8-53EE-4C74-9EE8-7AE73E0D7836}" dt="2023-10-27T01:49:36.636" v="12233" actId="1076"/>
          <ac:spMkLst>
            <pc:docMk/>
            <pc:sldMk cId="2814360661" sldId="296"/>
            <ac:spMk id="38" creationId="{39E43D0F-D0F4-93F8-A1FE-5274F40D1047}"/>
          </ac:spMkLst>
        </pc:spChg>
        <pc:grpChg chg="del">
          <ac:chgData name="隆晃 野村" userId="e90595efdf124adf" providerId="LiveId" clId="{856124A8-53EE-4C74-9EE8-7AE73E0D7836}" dt="2023-10-27T01:49:15.428" v="12232"/>
          <ac:grpSpMkLst>
            <pc:docMk/>
            <pc:sldMk cId="2814360661" sldId="296"/>
            <ac:grpSpMk id="10" creationId="{04250D78-05C1-41CC-8744-FF361296252F}"/>
          </ac:grpSpMkLst>
        </pc:grpChg>
        <pc:picChg chg="mod">
          <ac:chgData name="隆晃 野村" userId="e90595efdf124adf" providerId="LiveId" clId="{856124A8-53EE-4C74-9EE8-7AE73E0D7836}" dt="2023-10-27T01:49:36.636" v="12233" actId="1076"/>
          <ac:picMkLst>
            <pc:docMk/>
            <pc:sldMk cId="2814360661" sldId="296"/>
            <ac:picMk id="7" creationId="{C37E36BD-1A03-C27C-188D-4A6EA2A4561A}"/>
          </ac:picMkLst>
        </pc:picChg>
        <pc:picChg chg="mod">
          <ac:chgData name="隆晃 野村" userId="e90595efdf124adf" providerId="LiveId" clId="{856124A8-53EE-4C74-9EE8-7AE73E0D7836}" dt="2023-10-27T01:49:36.636" v="12233" actId="1076"/>
          <ac:picMkLst>
            <pc:docMk/>
            <pc:sldMk cId="2814360661" sldId="296"/>
            <ac:picMk id="37" creationId="{91363620-9E78-7B1F-2B6D-16C8EB6FFB3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7A261-33E1-41FC-BC21-7210BC4561B4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E108F-8543-47D1-B7E4-6BF8B9D54B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35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BE8722D-17DB-4231-9886-8F6BFAD4E943}" type="datetime1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/>
              <a:t>物理研究室　野村隆晃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C240192-3F3D-4EC1-9486-A0D9C161EC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1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1152-F8CB-45E5-B46D-72905FBFD751}" type="datetime1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物理研究室　野村隆晃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92-3F3D-4EC1-9486-A0D9C161EC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5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BE9B3F3-2611-498B-8CC7-75D37240523B}" type="datetime1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kumimoji="1" lang="ja-JP" altLang="en-US"/>
              <a:t>物理研究室　野村隆晃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C240192-3F3D-4EC1-9486-A0D9C161EC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1949-F8B0-48A9-A48D-5372060D6F81}" type="datetime1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物理研究室　野村隆晃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92-3F3D-4EC1-9486-A0D9C161EC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50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26461E5-2263-42E5-8F0F-E6B79A09CFD7}" type="datetime1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/>
              <a:t>物理研究室　野村隆晃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C240192-3F3D-4EC1-9486-A0D9C161EC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61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C342A43-3179-43B7-B4CE-70F2C40C4749}" type="datetime1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kumimoji="1" lang="ja-JP" altLang="en-US"/>
              <a:t>物理研究室　野村隆晃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C240192-3F3D-4EC1-9486-A0D9C161EC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681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51C0676-4C86-4183-8AD1-C655947C2346}" type="datetime1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kumimoji="1" lang="ja-JP" altLang="en-US"/>
              <a:t>物理研究室　野村隆晃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C240192-3F3D-4EC1-9486-A0D9C161EC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96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E887-59EA-4722-AFE5-1700D86737CA}" type="datetime1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物理研究室　野村隆晃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92-3F3D-4EC1-9486-A0D9C161EC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45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7E9E27D-78B2-4E4C-AD12-D06AE3CC2710}" type="datetime1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kumimoji="1" lang="ja-JP" altLang="en-US"/>
              <a:t>物理研究室　野村隆晃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C240192-3F3D-4EC1-9486-A0D9C161EC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92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7B3-CAEC-46A7-9FBD-C493C95E329C}" type="datetime1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物理研究室　野村隆晃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92-3F3D-4EC1-9486-A0D9C161EC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97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AD6A3FE-CB5D-44E5-9D22-C1BD966B7E9A}" type="datetime1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r>
              <a:rPr kumimoji="1" lang="ja-JP" altLang="en-US"/>
              <a:t>物理研究室　野村隆晃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C240192-3F3D-4EC1-9486-A0D9C161EC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46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0A4D-2B42-4F42-A16E-28E19B3C2E3B}" type="datetime1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物理研究室　野村隆晃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40192-3F3D-4EC1-9486-A0D9C161EC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61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kumimoji="1"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57E5180-1E3A-DA1C-14E7-67D3B76F3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量子力学における</a:t>
            </a:r>
            <a:br>
              <a:rPr lang="en-US" altLang="ja-JP" dirty="0"/>
            </a:br>
            <a:r>
              <a:rPr lang="en-US" altLang="ja-JP" dirty="0"/>
              <a:t>CHSH</a:t>
            </a:r>
            <a:r>
              <a:rPr lang="ja-JP" altLang="en-US"/>
              <a:t>不等式の破れ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1759F5A4-E0BE-4D86-6F88-65E583CC0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宇治野・高橋研究室　野村隆晃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980708C4-CEF7-8037-615B-A74AD67F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物理研究室　野村隆晃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EBA3420-A6E0-ADC7-8DBE-4EFA7366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92-3F3D-4EC1-9486-A0D9C161EC5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79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17"/>
    </mc:Choice>
    <mc:Fallback xmlns="">
      <p:transition spd="slow" advTm="1031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C27FE27-A3CA-51CB-27AD-FCC7BC80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3123" y="383558"/>
            <a:ext cx="7622917" cy="647700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CHSH</a:t>
            </a:r>
            <a:r>
              <a:rPr lang="ja-JP" altLang="en-US" dirty="0">
                <a:solidFill>
                  <a:schemeClr val="tx1"/>
                </a:solidFill>
              </a:rPr>
              <a:t>不等式の導出と検証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DA953E6-AF27-DA5E-F11D-BFB601DE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物理研究室　野村隆晃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7F04B5-005E-C1D1-3EDB-B7852A20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337454" y="281817"/>
            <a:ext cx="914400" cy="320040"/>
          </a:xfrm>
        </p:spPr>
        <p:txBody>
          <a:bodyPr/>
          <a:lstStyle/>
          <a:p>
            <a:fld id="{2C240192-3F3D-4EC1-9486-A0D9C161EC52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34" name="図 33" descr="時計と文字の加工写真&#10;&#10;低い精度で自動的に生成された説明">
            <a:extLst>
              <a:ext uri="{FF2B5EF4-FFF2-40B4-BE49-F238E27FC236}">
                <a16:creationId xmlns:a16="http://schemas.microsoft.com/office/drawing/2014/main" id="{5A5EC0E2-4D01-6DE9-EC47-2A0AFE721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192" y="2002465"/>
            <a:ext cx="3963538" cy="1585415"/>
          </a:xfrm>
          <a:prstGeom prst="rect">
            <a:avLst/>
          </a:prstGeom>
        </p:spPr>
      </p:pic>
      <p:pic>
        <p:nvPicPr>
          <p:cNvPr id="37" name="図 36" descr="時計と文字の加工写真&#10;&#10;低い精度で自動的に生成された説明">
            <a:extLst>
              <a:ext uri="{FF2B5EF4-FFF2-40B4-BE49-F238E27FC236}">
                <a16:creationId xmlns:a16="http://schemas.microsoft.com/office/drawing/2014/main" id="{9BCDF118-BB76-85EE-95FF-8FB53A3C7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98" y="4268086"/>
            <a:ext cx="3742797" cy="1497119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B0D9C6E-0A9B-7A62-85BC-535B9C24EB7F}"/>
              </a:ext>
            </a:extLst>
          </p:cNvPr>
          <p:cNvSpPr/>
          <p:nvPr/>
        </p:nvSpPr>
        <p:spPr>
          <a:xfrm>
            <a:off x="541867" y="1408853"/>
            <a:ext cx="4470400" cy="392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時計と文字の加工写真&#10;&#10;低い精度で自動的に生成された説明">
            <a:extLst>
              <a:ext uri="{FF2B5EF4-FFF2-40B4-BE49-F238E27FC236}">
                <a16:creationId xmlns:a16="http://schemas.microsoft.com/office/drawing/2014/main" id="{98741250-56CF-F243-1A66-677E3F9CA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98" y="2022219"/>
            <a:ext cx="3987785" cy="1595114"/>
          </a:xfrm>
          <a:prstGeom prst="rect">
            <a:avLst/>
          </a:prstGeom>
        </p:spPr>
      </p:pic>
      <p:pic>
        <p:nvPicPr>
          <p:cNvPr id="39" name="図 38" descr="時計と文字の加工写真&#10;&#10;低い精度で自動的に生成された説明">
            <a:extLst>
              <a:ext uri="{FF2B5EF4-FFF2-40B4-BE49-F238E27FC236}">
                <a16:creationId xmlns:a16="http://schemas.microsoft.com/office/drawing/2014/main" id="{C837EE91-9CD1-1B39-F28B-81699BAB9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10" y="4381320"/>
            <a:ext cx="3633531" cy="1453412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22F03AF-80C3-0E57-3AF6-D90871168AF9}"/>
              </a:ext>
            </a:extLst>
          </p:cNvPr>
          <p:cNvSpPr txBox="1"/>
          <p:nvPr/>
        </p:nvSpPr>
        <p:spPr>
          <a:xfrm>
            <a:off x="3319912" y="3637222"/>
            <a:ext cx="55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5420828-ACA2-44D2-1DA0-EF4528D7B67D}"/>
              </a:ext>
            </a:extLst>
          </p:cNvPr>
          <p:cNvSpPr txBox="1"/>
          <p:nvPr/>
        </p:nvSpPr>
        <p:spPr>
          <a:xfrm>
            <a:off x="7797241" y="3583692"/>
            <a:ext cx="50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RS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4BEAB0A-8C4E-780F-6DF5-ECF595EA2FEA}"/>
              </a:ext>
            </a:extLst>
          </p:cNvPr>
          <p:cNvSpPr txBox="1"/>
          <p:nvPr/>
        </p:nvSpPr>
        <p:spPr>
          <a:xfrm>
            <a:off x="3303605" y="5830501"/>
            <a:ext cx="86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RT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28DACAD-F638-F4C4-D6EA-8B72CFD053EA}"/>
              </a:ext>
            </a:extLst>
          </p:cNvPr>
          <p:cNvSpPr txBox="1"/>
          <p:nvPr/>
        </p:nvSpPr>
        <p:spPr>
          <a:xfrm>
            <a:off x="7843374" y="5817954"/>
            <a:ext cx="55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QT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95BFE20-3FD4-F4AC-DC35-CEE1647C24CB}"/>
              </a:ext>
            </a:extLst>
          </p:cNvPr>
          <p:cNvSpPr txBox="1"/>
          <p:nvPr/>
        </p:nvSpPr>
        <p:spPr>
          <a:xfrm>
            <a:off x="1645406" y="1343414"/>
            <a:ext cx="880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以下の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つの量子コンピュータの回路で、測定量の平均値を出す。</a:t>
            </a:r>
          </a:p>
        </p:txBody>
      </p:sp>
    </p:spTree>
    <p:extLst>
      <p:ext uri="{BB962C8B-B14F-4D97-AF65-F5344CB8AC3E}">
        <p14:creationId xmlns:p14="http://schemas.microsoft.com/office/powerpoint/2010/main" val="255001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5C27FE27-A3CA-51CB-27AD-FCC7BC80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723" y="326089"/>
            <a:ext cx="7622917" cy="647700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 CHSH</a:t>
            </a:r>
            <a:r>
              <a:rPr lang="ja-JP" altLang="en-US" dirty="0">
                <a:solidFill>
                  <a:schemeClr val="tx1"/>
                </a:solidFill>
              </a:rPr>
              <a:t>不等式が破れている実験例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DA953E6-AF27-DA5E-F11D-BFB601DE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8211" y="6533198"/>
            <a:ext cx="10588752" cy="320040"/>
          </a:xfrm>
        </p:spPr>
        <p:txBody>
          <a:bodyPr/>
          <a:lstStyle/>
          <a:p>
            <a:r>
              <a:rPr kumimoji="1" lang="ja-JP" altLang="en-US" dirty="0"/>
              <a:t>物理研究室　野村隆晃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7F04B5-005E-C1D1-3EDB-B7852A20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92-3F3D-4EC1-9486-A0D9C161EC52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15008C5A-E2DC-D87B-16EA-8D1154B26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33" y="1063380"/>
            <a:ext cx="3254536" cy="13006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3" name="図 32" descr="グラフ, ウォーターフォール図&#10;&#10;自動的に生成された説明">
            <a:extLst>
              <a:ext uri="{FF2B5EF4-FFF2-40B4-BE49-F238E27FC236}">
                <a16:creationId xmlns:a16="http://schemas.microsoft.com/office/drawing/2014/main" id="{0BF56C19-B01D-FBAC-7035-2680E4500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051" y="994862"/>
            <a:ext cx="3411030" cy="13626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6" name="図 35" descr="グラフ&#10;&#10;自動的に生成された説明">
            <a:extLst>
              <a:ext uri="{FF2B5EF4-FFF2-40B4-BE49-F238E27FC236}">
                <a16:creationId xmlns:a16="http://schemas.microsoft.com/office/drawing/2014/main" id="{FE77A304-6BD7-7CEE-46CB-ECE2965BB1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26" y="3518467"/>
            <a:ext cx="3317689" cy="1318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5" name="図 44" descr="グラフ, ウォーターフォール図&#10;&#10;自動的に生成された説明">
            <a:extLst>
              <a:ext uri="{FF2B5EF4-FFF2-40B4-BE49-F238E27FC236}">
                <a16:creationId xmlns:a16="http://schemas.microsoft.com/office/drawing/2014/main" id="{FF0B6323-B709-B497-1CD7-1929CF0A5F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63" y="3486785"/>
            <a:ext cx="3487096" cy="13951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CEEE56-E23B-ECC0-0CCE-8F9D8BD01E21}"/>
              </a:ext>
            </a:extLst>
          </p:cNvPr>
          <p:cNvSpPr txBox="1"/>
          <p:nvPr/>
        </p:nvSpPr>
        <p:spPr>
          <a:xfrm>
            <a:off x="2498360" y="2345987"/>
            <a:ext cx="56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QS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41500D6-89B0-61CE-1214-CF16F893E8DD}"/>
              </a:ext>
            </a:extLst>
          </p:cNvPr>
          <p:cNvSpPr txBox="1"/>
          <p:nvPr/>
        </p:nvSpPr>
        <p:spPr>
          <a:xfrm>
            <a:off x="7894114" y="2358987"/>
            <a:ext cx="51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RS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ED5A152-711C-CF94-0194-E7F9A169ED11}"/>
              </a:ext>
            </a:extLst>
          </p:cNvPr>
          <p:cNvSpPr txBox="1"/>
          <p:nvPr/>
        </p:nvSpPr>
        <p:spPr>
          <a:xfrm>
            <a:off x="2426160" y="5268374"/>
            <a:ext cx="890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QT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CF5D503-084B-4133-0291-EBE6709F1725}"/>
              </a:ext>
            </a:extLst>
          </p:cNvPr>
          <p:cNvSpPr txBox="1"/>
          <p:nvPr/>
        </p:nvSpPr>
        <p:spPr>
          <a:xfrm>
            <a:off x="7728701" y="5304276"/>
            <a:ext cx="556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RT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AD323BB-824C-92EB-49FC-0F9A7402CD4A}"/>
                  </a:ext>
                </a:extLst>
              </p:cNvPr>
              <p:cNvSpPr txBox="1"/>
              <p:nvPr/>
            </p:nvSpPr>
            <p:spPr>
              <a:xfrm>
                <a:off x="48259" y="5630904"/>
                <a:ext cx="9470815" cy="7116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kumimoji="1" lang="en-US" altLang="ja-JP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𝑸𝑺</m:t>
                          </m:r>
                        </m:e>
                      </m:bar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kumimoji="1" lang="en-US" altLang="ja-JP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𝑹𝑺</m:t>
                          </m:r>
                        </m:e>
                      </m:bar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bar>
                        <m:barPr>
                          <m:pos m:val="top"/>
                          <m:ctrlPr>
                            <a:rPr kumimoji="1" lang="en-US" altLang="ja-JP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𝑸𝑻</m:t>
                          </m:r>
                        </m:e>
                      </m:bar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kumimoji="1" lang="en-US" altLang="ja-JP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𝑹𝑻</m:t>
                          </m:r>
                        </m:e>
                      </m:bar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𝟓𝟒𝟕</m:t>
                      </m:r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AD323BB-824C-92EB-49FC-0F9A7402C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9" y="5630904"/>
                <a:ext cx="9470815" cy="7116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52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5C27FE27-A3CA-51CB-27AD-FCC7BC80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45" y="755739"/>
            <a:ext cx="4053109" cy="603315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まとめ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DA953E6-AF27-DA5E-F11D-BFB601DE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8211" y="6533198"/>
            <a:ext cx="10816550" cy="298109"/>
          </a:xfrm>
        </p:spPr>
        <p:txBody>
          <a:bodyPr/>
          <a:lstStyle/>
          <a:p>
            <a:r>
              <a:rPr kumimoji="1" lang="ja-JP" altLang="en-US" dirty="0"/>
              <a:t>物理研究室　野村隆晃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7F04B5-005E-C1D1-3EDB-B7852A20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34072" cy="298109"/>
          </a:xfrm>
        </p:spPr>
        <p:txBody>
          <a:bodyPr/>
          <a:lstStyle/>
          <a:p>
            <a:fld id="{2C240192-3F3D-4EC1-9486-A0D9C161EC52}" type="slidenum">
              <a:rPr kumimoji="1" lang="ja-JP" altLang="en-US" smtClean="0"/>
              <a:t>12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44EE89F-9BD0-F5B7-E64D-A53ABA9F3B18}"/>
                  </a:ext>
                </a:extLst>
              </p:cNvPr>
              <p:cNvSpPr txBox="1"/>
              <p:nvPr/>
            </p:nvSpPr>
            <p:spPr>
              <a:xfrm>
                <a:off x="1000761" y="1547889"/>
                <a:ext cx="8515620" cy="7804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kumimoji="1"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𝑸𝑺</m:t>
                          </m:r>
                        </m:e>
                      </m:bar>
                      <m:r>
                        <a:rPr kumimoji="1" lang="en-US" altLang="ja-JP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kumimoji="1"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𝑹𝑺</m:t>
                          </m:r>
                        </m:e>
                      </m:bar>
                      <m:r>
                        <a:rPr kumimoji="1" lang="en-US" altLang="ja-JP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bar>
                        <m:barPr>
                          <m:pos m:val="top"/>
                          <m:ctrlPr>
                            <a:rPr kumimoji="1"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𝑸𝑻</m:t>
                          </m:r>
                        </m:e>
                      </m:bar>
                      <m:r>
                        <a:rPr kumimoji="1" lang="en-US" altLang="ja-JP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kumimoji="1"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𝑹𝑻</m:t>
                          </m:r>
                        </m:e>
                      </m:bar>
                      <m:r>
                        <a:rPr kumimoji="1" lang="en-US" altLang="ja-JP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ja-JP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𝟓𝟒𝟕</m:t>
                      </m:r>
                      <m:r>
                        <a:rPr kumimoji="1" lang="en-US" altLang="ja-JP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44EE89F-9BD0-F5B7-E64D-A53ABA9F3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61" y="1547889"/>
                <a:ext cx="8515620" cy="7804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930F40E-F2BE-0FB7-5E5D-C269655E99FE}"/>
              </a:ext>
            </a:extLst>
          </p:cNvPr>
          <p:cNvSpPr txBox="1"/>
          <p:nvPr/>
        </p:nvSpPr>
        <p:spPr>
          <a:xfrm>
            <a:off x="1415628" y="2953173"/>
            <a:ext cx="10227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u="sng" dirty="0">
                <a:solidFill>
                  <a:schemeClr val="accent1"/>
                </a:solidFill>
              </a:rPr>
              <a:t>CHSH</a:t>
            </a:r>
            <a:r>
              <a:rPr kumimoji="1" lang="ja-JP" altLang="en-US" sz="2400" u="sng" dirty="0">
                <a:solidFill>
                  <a:schemeClr val="accent1"/>
                </a:solidFill>
              </a:rPr>
              <a:t>不等式が破れている</a:t>
            </a:r>
            <a:r>
              <a:rPr kumimoji="1" lang="en-US" altLang="ja-JP" sz="2400" u="sng" dirty="0">
                <a:solidFill>
                  <a:schemeClr val="accent1"/>
                </a:solidFill>
              </a:rPr>
              <a:t>!</a:t>
            </a:r>
          </a:p>
          <a:p>
            <a:r>
              <a:rPr kumimoji="1" lang="ja-JP" altLang="en-US" sz="2400" dirty="0"/>
              <a:t>自然は必ずしも局所実在性を満たしていない</a:t>
            </a:r>
            <a:r>
              <a:rPr kumimoji="1" lang="en-US" altLang="ja-JP" sz="2400"/>
              <a:t>.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62678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9D83E0-3D48-5ED4-C6AB-F0E4F979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1E3CD3-0089-D15D-CC8C-2F302690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量子アルゴリズムの実装</a:t>
            </a:r>
            <a:endParaRPr kumimoji="1" lang="en-US" altLang="ja-JP" sz="2800" dirty="0"/>
          </a:p>
          <a:p>
            <a:r>
              <a:rPr lang="en-US" altLang="ja-JP" sz="2800" dirty="0"/>
              <a:t>CHSH</a:t>
            </a:r>
            <a:r>
              <a:rPr lang="ja-JP" altLang="en-US" sz="2800" dirty="0"/>
              <a:t>不等式の実験結果の考察</a:t>
            </a:r>
            <a:endParaRPr kumimoji="1" lang="ja-JP" altLang="en-US" sz="28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CF549A-2900-C755-9884-7102B3E1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物理研究室　野村隆晃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C7435E-2442-A5EE-E696-6A1867DF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92-3F3D-4EC1-9486-A0D9C161EC5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95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84A42C3E-B0DA-8BBF-D023-49E1959FD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ありがとうございました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1771D9-3BC6-273B-938F-2AD0DDA3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物理研究室　野村隆晃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5FE4F5-B4D0-DDF3-2E62-73887253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92-3F3D-4EC1-9486-A0D9C161EC5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685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AC9AA-0602-1B52-B946-1A5CD468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A808F7-A1AE-ADF5-7FEB-D47BD513F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物理研究室　野村隆晃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C856ACB-F2E4-B016-89E8-F92AB5FE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92-3F3D-4EC1-9486-A0D9C161EC5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641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1E88145-EAF2-C6FF-C4F3-1ED59AB219A9}"/>
              </a:ext>
            </a:extLst>
          </p:cNvPr>
          <p:cNvSpPr/>
          <p:nvPr/>
        </p:nvSpPr>
        <p:spPr>
          <a:xfrm>
            <a:off x="341840" y="706582"/>
            <a:ext cx="4715069" cy="4488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8D19A4-7821-C2FE-19B3-A68F3B579AAD}"/>
              </a:ext>
            </a:extLst>
          </p:cNvPr>
          <p:cNvSpPr txBox="1"/>
          <p:nvPr/>
        </p:nvSpPr>
        <p:spPr>
          <a:xfrm>
            <a:off x="739647" y="389655"/>
            <a:ext cx="4317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1.1 </a:t>
            </a:r>
            <a:r>
              <a:rPr kumimoji="1" lang="ja-JP" altLang="en-US" sz="3200" dirty="0"/>
              <a:t>光は粒子性を示す</a:t>
            </a: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E2D23C52-2459-002D-A4E6-CFBCABD3A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671" y="2370472"/>
            <a:ext cx="5078412" cy="3638755"/>
          </a:xfrm>
          <a:prstGeom prst="rect">
            <a:avLst/>
          </a:prstGeom>
        </p:spPr>
      </p:pic>
      <p:sp>
        <p:nvSpPr>
          <p:cNvPr id="36" name="矢印: 右 35">
            <a:extLst>
              <a:ext uri="{FF2B5EF4-FFF2-40B4-BE49-F238E27FC236}">
                <a16:creationId xmlns:a16="http://schemas.microsoft.com/office/drawing/2014/main" id="{976D8D2D-61F0-6083-F9EB-8A993B09C554}"/>
              </a:ext>
            </a:extLst>
          </p:cNvPr>
          <p:cNvSpPr/>
          <p:nvPr/>
        </p:nvSpPr>
        <p:spPr>
          <a:xfrm>
            <a:off x="923761" y="3732460"/>
            <a:ext cx="913526" cy="125593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最小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38FC6B1-0CF8-D649-0661-BF306C98073D}"/>
              </a:ext>
            </a:extLst>
          </p:cNvPr>
          <p:cNvSpPr txBox="1"/>
          <p:nvPr/>
        </p:nvSpPr>
        <p:spPr>
          <a:xfrm>
            <a:off x="8236060" y="2816334"/>
            <a:ext cx="207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最小単位が存在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45AF42-1263-9385-DFB0-55F12086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647" y="5697305"/>
            <a:ext cx="10588752" cy="320040"/>
          </a:xfrm>
        </p:spPr>
        <p:txBody>
          <a:bodyPr/>
          <a:lstStyle/>
          <a:p>
            <a:r>
              <a:rPr kumimoji="1" lang="ja-JP" altLang="en-US" dirty="0"/>
              <a:t>物理研究室　野村隆晃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A0539E-A205-C83C-F428-E3A3DC12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4855" y="-209719"/>
            <a:ext cx="914400" cy="320040"/>
          </a:xfrm>
        </p:spPr>
        <p:txBody>
          <a:bodyPr/>
          <a:lstStyle/>
          <a:p>
            <a:fld id="{2C240192-3F3D-4EC1-9486-A0D9C161EC52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7" name="図 6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005EAA2D-62CF-CD72-ADDE-237923FD9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156" y="525597"/>
            <a:ext cx="4086225" cy="1343025"/>
          </a:xfrm>
          <a:prstGeom prst="rect">
            <a:avLst/>
          </a:prstGeom>
        </p:spPr>
      </p:pic>
      <p:pic>
        <p:nvPicPr>
          <p:cNvPr id="43" name="グラフィックス 42" descr="モニター 枠線">
            <a:extLst>
              <a:ext uri="{FF2B5EF4-FFF2-40B4-BE49-F238E27FC236}">
                <a16:creationId xmlns:a16="http://schemas.microsoft.com/office/drawing/2014/main" id="{AC7E1C77-693D-47BA-94AD-2017A79ACB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3875" y="715335"/>
            <a:ext cx="914400" cy="914400"/>
          </a:xfrm>
          <a:prstGeom prst="rect">
            <a:avLst/>
          </a:prstGeom>
        </p:spPr>
      </p:pic>
      <p:pic>
        <p:nvPicPr>
          <p:cNvPr id="45" name="グラフィックス 44" descr="稲妻 枠線">
            <a:extLst>
              <a:ext uri="{FF2B5EF4-FFF2-40B4-BE49-F238E27FC236}">
                <a16:creationId xmlns:a16="http://schemas.microsoft.com/office/drawing/2014/main" id="{9F24C306-3583-32D4-F6DE-005B4A690D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94177" y="621972"/>
            <a:ext cx="914400" cy="914400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6B7BC07-EB05-F28D-8749-ACE87DE7F4F9}"/>
              </a:ext>
            </a:extLst>
          </p:cNvPr>
          <p:cNvSpPr txBox="1"/>
          <p:nvPr/>
        </p:nvSpPr>
        <p:spPr>
          <a:xfrm>
            <a:off x="4072655" y="1543131"/>
            <a:ext cx="4055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 dirty="0">
                <a:solidFill>
                  <a:srgbClr val="FF0000"/>
                </a:solidFill>
              </a:rPr>
              <a:t>極めて弱い光源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FE61B3-3CC5-9CBB-DC67-D29850BBC106}"/>
              </a:ext>
            </a:extLst>
          </p:cNvPr>
          <p:cNvSpPr txBox="1"/>
          <p:nvPr/>
        </p:nvSpPr>
        <p:spPr>
          <a:xfrm>
            <a:off x="6574605" y="82668"/>
            <a:ext cx="286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エネルギーを検知する機器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BC23B60-EDD5-1EBC-D8BA-B799AC1055DA}"/>
              </a:ext>
            </a:extLst>
          </p:cNvPr>
          <p:cNvSpPr txBox="1"/>
          <p:nvPr/>
        </p:nvSpPr>
        <p:spPr>
          <a:xfrm>
            <a:off x="7607998" y="3526339"/>
            <a:ext cx="366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光がエネルギーの粒として検出</a:t>
            </a:r>
            <a:endParaRPr kumimoji="1" lang="en-US" altLang="ja-JP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AACB445-CD05-8821-C953-40974E9BC37D}"/>
              </a:ext>
            </a:extLst>
          </p:cNvPr>
          <p:cNvSpPr txBox="1"/>
          <p:nvPr/>
        </p:nvSpPr>
        <p:spPr>
          <a:xfrm>
            <a:off x="7307494" y="4267003"/>
            <a:ext cx="4960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u="sng" dirty="0">
                <a:solidFill>
                  <a:srgbClr val="FF0000"/>
                </a:solidFill>
              </a:rPr>
              <a:t>光は粒子である</a:t>
            </a:r>
            <a:r>
              <a:rPr kumimoji="1" lang="en-US" altLang="ja-JP" sz="3600" u="sng" dirty="0">
                <a:solidFill>
                  <a:srgbClr val="FF0000"/>
                </a:solidFill>
              </a:rPr>
              <a:t>?(</a:t>
            </a:r>
            <a:r>
              <a:rPr kumimoji="1" lang="ja-JP" altLang="en-US" sz="3600" u="sng" dirty="0">
                <a:solidFill>
                  <a:srgbClr val="FF0000"/>
                </a:solidFill>
              </a:rPr>
              <a:t>光子</a:t>
            </a:r>
            <a:r>
              <a:rPr kumimoji="1" lang="en-US" altLang="ja-JP" sz="3600" u="sng" dirty="0">
                <a:solidFill>
                  <a:srgbClr val="FF0000"/>
                </a:solidFill>
              </a:rPr>
              <a:t>)</a:t>
            </a:r>
            <a:endParaRPr kumimoji="1" lang="ja-JP" altLang="en-US" sz="3600" u="sng" dirty="0">
              <a:solidFill>
                <a:srgbClr val="FF0000"/>
              </a:solidFill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163A354-8F19-51B0-7AE4-2C1D7AB3C62E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9273891" y="3185666"/>
            <a:ext cx="0" cy="29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952C786-2637-2CAD-1EF7-07C3EB861F7E}"/>
              </a:ext>
            </a:extLst>
          </p:cNvPr>
          <p:cNvCxnSpPr/>
          <p:nvPr/>
        </p:nvCxnSpPr>
        <p:spPr>
          <a:xfrm>
            <a:off x="9273890" y="4031592"/>
            <a:ext cx="0" cy="34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67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"/>
    </mc:Choice>
    <mc:Fallback xmlns="">
      <p:transition spd="slow" advTm="77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1C90FD0-021C-2562-469E-AA43BC889FA5}"/>
              </a:ext>
            </a:extLst>
          </p:cNvPr>
          <p:cNvSpPr/>
          <p:nvPr/>
        </p:nvSpPr>
        <p:spPr>
          <a:xfrm>
            <a:off x="374073" y="595745"/>
            <a:ext cx="4738254" cy="4904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F6CDF4-33CF-832B-2C57-081A8D7C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492" y="364751"/>
            <a:ext cx="9739476" cy="939849"/>
          </a:xfrm>
        </p:spPr>
        <p:txBody>
          <a:bodyPr anchor="b">
            <a:normAutofit/>
          </a:bodyPr>
          <a:lstStyle/>
          <a:p>
            <a:pPr algn="l"/>
            <a:r>
              <a:rPr lang="en-US" altLang="ja-JP" sz="3600" dirty="0">
                <a:solidFill>
                  <a:schemeClr val="tx1"/>
                </a:solidFill>
              </a:rPr>
              <a:t>1.2</a:t>
            </a:r>
            <a:r>
              <a:rPr lang="ja-JP" altLang="en-US" sz="3600" dirty="0">
                <a:solidFill>
                  <a:schemeClr val="tx1"/>
                </a:solidFill>
              </a:rPr>
              <a:t>　</a:t>
            </a:r>
            <a:r>
              <a:rPr lang="en-US" altLang="ja-JP" sz="3600" dirty="0">
                <a:solidFill>
                  <a:schemeClr val="tx1"/>
                </a:solidFill>
              </a:rPr>
              <a:t>2</a:t>
            </a:r>
            <a:r>
              <a:rPr lang="ja-JP" altLang="en-US" sz="3600" dirty="0">
                <a:solidFill>
                  <a:schemeClr val="tx1"/>
                </a:solidFill>
              </a:rPr>
              <a:t>重スリットと波動　</a:t>
            </a:r>
            <a:r>
              <a:rPr lang="en-US" altLang="ja-JP" sz="3600" dirty="0">
                <a:solidFill>
                  <a:schemeClr val="tx1"/>
                </a:solidFill>
              </a:rPr>
              <a:t>(</a:t>
            </a:r>
            <a:r>
              <a:rPr lang="ja-JP" altLang="en-US" sz="3600" dirty="0">
                <a:solidFill>
                  <a:schemeClr val="tx1"/>
                </a:solidFill>
              </a:rPr>
              <a:t>高校物理のヤングの実験</a:t>
            </a:r>
            <a:r>
              <a:rPr lang="en-US" altLang="ja-JP" sz="3600" dirty="0">
                <a:solidFill>
                  <a:schemeClr val="tx1"/>
                </a:solidFill>
              </a:rPr>
              <a:t>)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32" name="コンテンツ プレースホルダー 31" descr="レーダー チャート&#10;&#10;自動的に生成された説明">
            <a:extLst>
              <a:ext uri="{FF2B5EF4-FFF2-40B4-BE49-F238E27FC236}">
                <a16:creationId xmlns:a16="http://schemas.microsoft.com/office/drawing/2014/main" id="{7D22FA9B-0EC4-680E-755A-384E64031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24"/>
          <a:stretch/>
        </p:blipFill>
        <p:spPr>
          <a:xfrm>
            <a:off x="2991734" y="3108960"/>
            <a:ext cx="2470496" cy="3302503"/>
          </a:xfr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F70F0B5-D198-2531-F3B0-A0EF7A552FF1}"/>
              </a:ext>
            </a:extLst>
          </p:cNvPr>
          <p:cNvSpPr txBox="1"/>
          <p:nvPr/>
        </p:nvSpPr>
        <p:spPr>
          <a:xfrm>
            <a:off x="1152387" y="1261578"/>
            <a:ext cx="6009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 dirty="0">
                <a:solidFill>
                  <a:schemeClr val="accent5"/>
                </a:solidFill>
              </a:rPr>
              <a:t>干渉縞は波動の性質</a:t>
            </a:r>
            <a:r>
              <a:rPr kumimoji="1" lang="en-US" altLang="ja-JP" sz="2800" u="sng" dirty="0">
                <a:solidFill>
                  <a:schemeClr val="accent5"/>
                </a:solidFill>
              </a:rPr>
              <a:t>!</a:t>
            </a:r>
            <a:endParaRPr kumimoji="1" lang="ja-JP" altLang="en-US" sz="2800" u="sng" dirty="0">
              <a:solidFill>
                <a:schemeClr val="accent5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D16AB5A-68AD-E5DF-DEEA-7988C66CE574}"/>
              </a:ext>
            </a:extLst>
          </p:cNvPr>
          <p:cNvSpPr txBox="1"/>
          <p:nvPr/>
        </p:nvSpPr>
        <p:spPr>
          <a:xfrm>
            <a:off x="2064431" y="4341179"/>
            <a:ext cx="113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波源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6843154-B7FA-A96D-9BAC-EA80FDE8413E}"/>
              </a:ext>
            </a:extLst>
          </p:cNvPr>
          <p:cNvSpPr txBox="1"/>
          <p:nvPr/>
        </p:nvSpPr>
        <p:spPr>
          <a:xfrm>
            <a:off x="2011278" y="4822116"/>
            <a:ext cx="113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波源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8523099-32E3-4A07-DD77-FC6DDF4AE30D}"/>
              </a:ext>
            </a:extLst>
          </p:cNvPr>
          <p:cNvSpPr txBox="1"/>
          <p:nvPr/>
        </p:nvSpPr>
        <p:spPr>
          <a:xfrm>
            <a:off x="4360396" y="2703632"/>
            <a:ext cx="144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スクリーン</a:t>
            </a:r>
          </a:p>
        </p:txBody>
      </p:sp>
      <p:pic>
        <p:nvPicPr>
          <p:cNvPr id="37" name="図 36" descr="黒い背景とぼやけた写真&#10;&#10;低い精度で自動的に生成された説明">
            <a:extLst>
              <a:ext uri="{FF2B5EF4-FFF2-40B4-BE49-F238E27FC236}">
                <a16:creationId xmlns:a16="http://schemas.microsoft.com/office/drawing/2014/main" id="{A3278340-F752-2711-5E38-249E93D9E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675" y="3166366"/>
            <a:ext cx="3676650" cy="2800670"/>
          </a:xfrm>
          <a:prstGeom prst="rect">
            <a:avLst/>
          </a:prstGeom>
        </p:spPr>
      </p:pic>
      <p:sp>
        <p:nvSpPr>
          <p:cNvPr id="38" name="矢印: 右 37">
            <a:extLst>
              <a:ext uri="{FF2B5EF4-FFF2-40B4-BE49-F238E27FC236}">
                <a16:creationId xmlns:a16="http://schemas.microsoft.com/office/drawing/2014/main" id="{E3115231-85E4-1B8A-A7AA-3A7ABE46B7F8}"/>
              </a:ext>
            </a:extLst>
          </p:cNvPr>
          <p:cNvSpPr/>
          <p:nvPr/>
        </p:nvSpPr>
        <p:spPr>
          <a:xfrm>
            <a:off x="5804849" y="4172476"/>
            <a:ext cx="906743" cy="9616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結果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4D2C09F-47F2-AFD6-B0F9-C5B1B5189D06}"/>
              </a:ext>
            </a:extLst>
          </p:cNvPr>
          <p:cNvSpPr txBox="1"/>
          <p:nvPr/>
        </p:nvSpPr>
        <p:spPr>
          <a:xfrm>
            <a:off x="7009625" y="5925154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5E399C-8355-0363-89A4-D5FE343BC66C}"/>
              </a:ext>
            </a:extLst>
          </p:cNvPr>
          <p:cNvSpPr txBox="1"/>
          <p:nvPr/>
        </p:nvSpPr>
        <p:spPr>
          <a:xfrm>
            <a:off x="6925925" y="2542738"/>
            <a:ext cx="428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光を用いたヤングの実験における干渉縞</a:t>
            </a:r>
            <a:r>
              <a:rPr kumimoji="1" lang="en-US" altLang="ja-JP" dirty="0"/>
              <a:t>(</a:t>
            </a:r>
            <a:r>
              <a:rPr kumimoji="1" lang="ja-JP" altLang="en-US" dirty="0"/>
              <a:t>光はさっきの実験より</a:t>
            </a:r>
            <a:r>
              <a:rPr kumimoji="1" lang="ja-JP" altLang="en-US" u="sng" dirty="0">
                <a:solidFill>
                  <a:srgbClr val="FF0000"/>
                </a:solidFill>
              </a:rPr>
              <a:t>断然強い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4B6F31-7206-94D4-EFC7-0D6C0540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8505" y="5907024"/>
            <a:ext cx="10588752" cy="320040"/>
          </a:xfrm>
        </p:spPr>
        <p:txBody>
          <a:bodyPr/>
          <a:lstStyle/>
          <a:p>
            <a:r>
              <a:rPr kumimoji="1" lang="ja-JP" altLang="en-US"/>
              <a:t>物理研究室　野村隆晃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401D03D-E674-83E4-4695-1555A91D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83713" y="0"/>
            <a:ext cx="914400" cy="320040"/>
          </a:xfrm>
        </p:spPr>
        <p:txBody>
          <a:bodyPr/>
          <a:lstStyle/>
          <a:p>
            <a:fld id="{2C240192-3F3D-4EC1-9486-A0D9C161EC52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EBBA7D-3409-EAE6-48B3-8E70A5218EDD}"/>
              </a:ext>
            </a:extLst>
          </p:cNvPr>
          <p:cNvSpPr txBox="1"/>
          <p:nvPr/>
        </p:nvSpPr>
        <p:spPr>
          <a:xfrm>
            <a:off x="1200940" y="1871405"/>
            <a:ext cx="6234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5"/>
                </a:solidFill>
              </a:rPr>
              <a:t>光で干渉縞が発生するので、光は波？</a:t>
            </a:r>
          </a:p>
        </p:txBody>
      </p:sp>
    </p:spTree>
    <p:extLst>
      <p:ext uri="{BB962C8B-B14F-4D97-AF65-F5344CB8AC3E}">
        <p14:creationId xmlns:p14="http://schemas.microsoft.com/office/powerpoint/2010/main" val="3164748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0598BAF-0EB9-54C6-9FEB-7C585A9D5809}"/>
              </a:ext>
            </a:extLst>
          </p:cNvPr>
          <p:cNvSpPr/>
          <p:nvPr/>
        </p:nvSpPr>
        <p:spPr>
          <a:xfrm>
            <a:off x="484909" y="1288473"/>
            <a:ext cx="4461164" cy="4128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FF526FE-7529-C444-D295-77BB3829FDAC}"/>
              </a:ext>
            </a:extLst>
          </p:cNvPr>
          <p:cNvSpPr txBox="1"/>
          <p:nvPr/>
        </p:nvSpPr>
        <p:spPr>
          <a:xfrm>
            <a:off x="1318324" y="482138"/>
            <a:ext cx="6368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1.3 </a:t>
            </a:r>
            <a:r>
              <a:rPr kumimoji="1" lang="ja-JP" altLang="en-US" sz="3200" dirty="0"/>
              <a:t>光は波なの粒子なのか</a:t>
            </a:r>
            <a:r>
              <a:rPr kumimoji="1" lang="en-US" altLang="ja-JP" sz="3200" dirty="0"/>
              <a:t>?</a:t>
            </a:r>
            <a:endParaRPr kumimoji="1" lang="ja-JP" altLang="en-US" sz="3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98B51BD-A206-6E07-4088-29D883BE0957}"/>
              </a:ext>
            </a:extLst>
          </p:cNvPr>
          <p:cNvSpPr txBox="1"/>
          <p:nvPr/>
        </p:nvSpPr>
        <p:spPr>
          <a:xfrm>
            <a:off x="1305761" y="2439840"/>
            <a:ext cx="5827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波動の性質である干渉縞の観測</a:t>
            </a:r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56DBC67C-9B83-2826-A598-AD8860DB6758}"/>
              </a:ext>
            </a:extLst>
          </p:cNvPr>
          <p:cNvSpPr/>
          <p:nvPr/>
        </p:nvSpPr>
        <p:spPr>
          <a:xfrm>
            <a:off x="6294676" y="2497064"/>
            <a:ext cx="743475" cy="4452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62CD436-EEC7-B081-540B-2A8813CA8842}"/>
              </a:ext>
            </a:extLst>
          </p:cNvPr>
          <p:cNvSpPr txBox="1"/>
          <p:nvPr/>
        </p:nvSpPr>
        <p:spPr>
          <a:xfrm>
            <a:off x="7781618" y="2476571"/>
            <a:ext cx="2882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強い光だと波</a:t>
            </a:r>
            <a:r>
              <a:rPr kumimoji="1" lang="en-US" altLang="ja-JP" sz="2400" dirty="0">
                <a:solidFill>
                  <a:srgbClr val="FF0000"/>
                </a:solidFill>
              </a:rPr>
              <a:t>?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0551D36-3B05-AF60-6D37-C181CA072210}"/>
              </a:ext>
            </a:extLst>
          </p:cNvPr>
          <p:cNvSpPr txBox="1"/>
          <p:nvPr/>
        </p:nvSpPr>
        <p:spPr>
          <a:xfrm>
            <a:off x="621245" y="1652116"/>
            <a:ext cx="5592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accent5"/>
                </a:solidFill>
              </a:rPr>
              <a:t>微小光のエネルギーに最小の単位が存在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35AD3C9E-9D51-197B-50A6-F90E3AF4EA2B}"/>
              </a:ext>
            </a:extLst>
          </p:cNvPr>
          <p:cNvSpPr/>
          <p:nvPr/>
        </p:nvSpPr>
        <p:spPr>
          <a:xfrm>
            <a:off x="6283502" y="1652116"/>
            <a:ext cx="743475" cy="501763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55A362-943F-6D12-865B-1EB76EBE124A}"/>
              </a:ext>
            </a:extLst>
          </p:cNvPr>
          <p:cNvSpPr txBox="1"/>
          <p:nvPr/>
        </p:nvSpPr>
        <p:spPr>
          <a:xfrm>
            <a:off x="7675956" y="1619163"/>
            <a:ext cx="2956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accent5"/>
                </a:solidFill>
              </a:rPr>
              <a:t>微小光は粒子</a:t>
            </a:r>
            <a:r>
              <a:rPr kumimoji="1" lang="en-US" altLang="ja-JP" sz="2400" dirty="0">
                <a:solidFill>
                  <a:schemeClr val="accent5"/>
                </a:solidFill>
              </a:rPr>
              <a:t>?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30F652-0E27-8607-EDCA-A9208757F7F9}"/>
              </a:ext>
            </a:extLst>
          </p:cNvPr>
          <p:cNvSpPr txBox="1"/>
          <p:nvPr/>
        </p:nvSpPr>
        <p:spPr>
          <a:xfrm>
            <a:off x="848339" y="3554092"/>
            <a:ext cx="1084165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2</a:t>
            </a:r>
            <a:r>
              <a:rPr kumimoji="1" lang="ja-JP" altLang="en-US" sz="2000" dirty="0"/>
              <a:t>つの実験に対する暫定的な説明</a:t>
            </a:r>
            <a:r>
              <a:rPr kumimoji="1" lang="en-US" altLang="ja-JP" sz="2000" dirty="0"/>
              <a:t>:</a:t>
            </a:r>
          </a:p>
          <a:p>
            <a:r>
              <a:rPr kumimoji="1" lang="ja-JP" altLang="en-US" sz="3600" dirty="0"/>
              <a:t>光の実体は</a:t>
            </a:r>
            <a:r>
              <a:rPr kumimoji="1" lang="ja-JP" altLang="en-US" sz="3600" dirty="0">
                <a:solidFill>
                  <a:srgbClr val="00B0F0"/>
                </a:solidFill>
              </a:rPr>
              <a:t>粒子</a:t>
            </a:r>
            <a:r>
              <a:rPr kumimoji="1" lang="ja-JP" altLang="en-US" sz="3600" dirty="0"/>
              <a:t>であるが、粒子が多量にあることで</a:t>
            </a:r>
            <a:endParaRPr kumimoji="1" lang="en-US" altLang="ja-JP" sz="3600" dirty="0"/>
          </a:p>
          <a:p>
            <a:r>
              <a:rPr kumimoji="1" lang="ja-JP" altLang="en-US" sz="3600" dirty="0">
                <a:solidFill>
                  <a:srgbClr val="FF0000"/>
                </a:solidFill>
              </a:rPr>
              <a:t>波</a:t>
            </a:r>
            <a:r>
              <a:rPr kumimoji="1" lang="ja-JP" altLang="en-US" sz="3600" dirty="0"/>
              <a:t>としてふるまっている</a:t>
            </a:r>
            <a:r>
              <a:rPr kumimoji="1" lang="en-US" altLang="ja-JP" sz="3600" dirty="0"/>
              <a:t>?</a:t>
            </a:r>
            <a:r>
              <a:rPr kumimoji="1" lang="ja-JP" altLang="en-US" sz="3600" dirty="0"/>
              <a:t>　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水を分割していくと原子になるように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9523BE07-CE34-1D61-6694-F6E57A143CF4}"/>
              </a:ext>
            </a:extLst>
          </p:cNvPr>
          <p:cNvSpPr/>
          <p:nvPr/>
        </p:nvSpPr>
        <p:spPr>
          <a:xfrm>
            <a:off x="2208565" y="5646375"/>
            <a:ext cx="850005" cy="641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5A2F05E-9DCD-BC70-1520-30B9B4A5D6C1}"/>
              </a:ext>
            </a:extLst>
          </p:cNvPr>
          <p:cNvSpPr txBox="1"/>
          <p:nvPr/>
        </p:nvSpPr>
        <p:spPr>
          <a:xfrm>
            <a:off x="3106980" y="5445062"/>
            <a:ext cx="8739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光子を一つだけ飛ばしたときに、干渉縞が発生するか</a:t>
            </a:r>
            <a:r>
              <a:rPr kumimoji="1" lang="en-US" altLang="ja-JP" sz="2800" dirty="0"/>
              <a:t>?</a:t>
            </a:r>
          </a:p>
          <a:p>
            <a:r>
              <a:rPr kumimoji="1" lang="en-US" altLang="ja-JP" sz="2800" dirty="0"/>
              <a:t>(</a:t>
            </a:r>
            <a:r>
              <a:rPr kumimoji="1" lang="ja-JP" altLang="en-US" sz="2800" dirty="0"/>
              <a:t>仮説が正しいのなら干渉縞は発生しないはず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32" name="フッター プレースホルダー 31">
            <a:extLst>
              <a:ext uri="{FF2B5EF4-FFF2-40B4-BE49-F238E27FC236}">
                <a16:creationId xmlns:a16="http://schemas.microsoft.com/office/drawing/2014/main" id="{496A96F2-196A-7D62-A7BD-B5D1FD9D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1883" y="6177489"/>
            <a:ext cx="10588752" cy="320040"/>
          </a:xfrm>
        </p:spPr>
        <p:txBody>
          <a:bodyPr/>
          <a:lstStyle/>
          <a:p>
            <a:r>
              <a:rPr kumimoji="1" lang="ja-JP" altLang="en-US" dirty="0"/>
              <a:t>物理研究室　野村隆晃</a:t>
            </a:r>
          </a:p>
        </p:txBody>
      </p:sp>
      <p:sp>
        <p:nvSpPr>
          <p:cNvPr id="33" name="スライド番号プレースホルダー 32">
            <a:extLst>
              <a:ext uri="{FF2B5EF4-FFF2-40B4-BE49-F238E27FC236}">
                <a16:creationId xmlns:a16="http://schemas.microsoft.com/office/drawing/2014/main" id="{EE92321E-B821-8327-77FB-EAA25079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7091" y="270465"/>
            <a:ext cx="914400" cy="320040"/>
          </a:xfrm>
        </p:spPr>
        <p:txBody>
          <a:bodyPr/>
          <a:lstStyle/>
          <a:p>
            <a:fld id="{2C240192-3F3D-4EC1-9486-A0D9C161EC52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8A030A0-D029-50ED-4B85-70730F4DBDB2}"/>
              </a:ext>
            </a:extLst>
          </p:cNvPr>
          <p:cNvSpPr/>
          <p:nvPr/>
        </p:nvSpPr>
        <p:spPr>
          <a:xfrm>
            <a:off x="774119" y="3473427"/>
            <a:ext cx="10958513" cy="160102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677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331861E-456A-EFDB-E318-7FEF7AB51D38}"/>
              </a:ext>
            </a:extLst>
          </p:cNvPr>
          <p:cNvSpPr/>
          <p:nvPr/>
        </p:nvSpPr>
        <p:spPr>
          <a:xfrm>
            <a:off x="318655" y="1136073"/>
            <a:ext cx="5181600" cy="4959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C27FE27-A3CA-51CB-27AD-FCC7BC80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203" y="896076"/>
            <a:ext cx="8110371" cy="647700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2.4 </a:t>
            </a:r>
            <a:r>
              <a:rPr lang="ja-JP" altLang="en-US" dirty="0">
                <a:solidFill>
                  <a:schemeClr val="tx1"/>
                </a:solidFill>
              </a:rPr>
              <a:t>局所実在論が成立するとは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DA953E6-AF27-DA5E-F11D-BFB601DE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7690" y="12087537"/>
            <a:ext cx="10588752" cy="320040"/>
          </a:xfrm>
        </p:spPr>
        <p:txBody>
          <a:bodyPr/>
          <a:lstStyle/>
          <a:p>
            <a:r>
              <a:rPr kumimoji="1" lang="ja-JP" altLang="en-US" dirty="0"/>
              <a:t>理研究室　野村隆晃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7F04B5-005E-C1D1-3EDB-B7852A20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2042" y="5792449"/>
            <a:ext cx="914400" cy="320040"/>
          </a:xfrm>
        </p:spPr>
        <p:txBody>
          <a:bodyPr/>
          <a:lstStyle/>
          <a:p>
            <a:fld id="{2C240192-3F3D-4EC1-9486-A0D9C161EC52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C37E36BD-1A03-C27C-188D-4A6EA2A45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79" y="2748589"/>
            <a:ext cx="4028024" cy="273791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C4D4BB6-8BD4-E437-2EB5-F94DD469A1E2}"/>
              </a:ext>
            </a:extLst>
          </p:cNvPr>
          <p:cNvSpPr/>
          <p:nvPr/>
        </p:nvSpPr>
        <p:spPr>
          <a:xfrm>
            <a:off x="2398985" y="4736260"/>
            <a:ext cx="1419068" cy="75024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541DE69-DBFC-364B-A261-0BCB19AC7651}"/>
              </a:ext>
            </a:extLst>
          </p:cNvPr>
          <p:cNvSpPr/>
          <p:nvPr/>
        </p:nvSpPr>
        <p:spPr>
          <a:xfrm>
            <a:off x="1106179" y="2778502"/>
            <a:ext cx="1142878" cy="111635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694A418-4FA3-0336-C441-5F0E9F3866ED}"/>
              </a:ext>
            </a:extLst>
          </p:cNvPr>
          <p:cNvSpPr/>
          <p:nvPr/>
        </p:nvSpPr>
        <p:spPr>
          <a:xfrm>
            <a:off x="3969817" y="2760178"/>
            <a:ext cx="1164386" cy="112794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 descr="ダイアグラム&#10;&#10;自動的に生成された説明">
            <a:extLst>
              <a:ext uri="{FF2B5EF4-FFF2-40B4-BE49-F238E27FC236}">
                <a16:creationId xmlns:a16="http://schemas.microsoft.com/office/drawing/2014/main" id="{91363620-9E78-7B1F-2B6D-16C8EB6FF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024" y="1620058"/>
            <a:ext cx="4697848" cy="3617883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9E43D0F-D0F4-93F8-A1FE-5274F40D1047}"/>
              </a:ext>
            </a:extLst>
          </p:cNvPr>
          <p:cNvSpPr txBox="1"/>
          <p:nvPr/>
        </p:nvSpPr>
        <p:spPr>
          <a:xfrm>
            <a:off x="5730783" y="5785020"/>
            <a:ext cx="576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簡単な例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Q:</a:t>
            </a:r>
            <a:r>
              <a:rPr kumimoji="1" lang="ja-JP" altLang="en-US" dirty="0"/>
              <a:t>送信された粒子の速度は</a:t>
            </a:r>
            <a:r>
              <a:rPr kumimoji="1" lang="en-US" altLang="ja-JP" dirty="0"/>
              <a:t>1km/s</a:t>
            </a:r>
            <a:r>
              <a:rPr kumimoji="1" lang="ja-JP" altLang="en-US" dirty="0"/>
              <a:t>以上か否か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436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5C27FE27-A3CA-51CB-27AD-FCC7BC80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6" y="565150"/>
            <a:ext cx="4278410" cy="710270"/>
          </a:xfrm>
        </p:spPr>
        <p:txBody>
          <a:bodyPr>
            <a:noAutofit/>
          </a:bodyPr>
          <a:lstStyle/>
          <a:p>
            <a:r>
              <a:rPr lang="ja-JP" altLang="en-US" sz="4400" dirty="0">
                <a:solidFill>
                  <a:schemeClr val="tx1"/>
                </a:solidFill>
              </a:rPr>
              <a:t>局所実在性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29A8708D-8458-B92F-1627-E8F43391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物理研究室　野村隆晃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8D1750D-F110-9B50-0FA3-337712C2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92-3F3D-4EC1-9486-A0D9C161EC52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8716000-1C05-8A83-4E4B-C332C07EB736}"/>
              </a:ext>
            </a:extLst>
          </p:cNvPr>
          <p:cNvSpPr txBox="1"/>
          <p:nvPr/>
        </p:nvSpPr>
        <p:spPr>
          <a:xfrm>
            <a:off x="1088798" y="950595"/>
            <a:ext cx="10869263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ja-JP" altLang="en-US" sz="3200" dirty="0"/>
              <a:t>自然が満たしてほしい直観的な性質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 u="sng" dirty="0">
                <a:solidFill>
                  <a:schemeClr val="accent1"/>
                </a:solidFill>
              </a:rPr>
              <a:t>実在性</a:t>
            </a:r>
            <a:r>
              <a:rPr kumimoji="1" lang="en-US" altLang="ja-JP" sz="3200" dirty="0"/>
              <a:t>: </a:t>
            </a:r>
            <a:r>
              <a:rPr kumimoji="1" lang="ja-JP" altLang="en-US" sz="3200" dirty="0"/>
              <a:t>物理量は測定前から確定している。</a:t>
            </a:r>
            <a:endParaRPr kumimoji="1" lang="en-US" altLang="ja-JP" sz="3200" dirty="0"/>
          </a:p>
          <a:p>
            <a:r>
              <a:rPr kumimoji="1" lang="en-US" altLang="ja-JP" sz="3200" dirty="0"/>
              <a:t>			(</a:t>
            </a:r>
            <a:r>
              <a:rPr kumimoji="1" lang="ja-JP" altLang="en-US" sz="3200" dirty="0"/>
              <a:t>例</a:t>
            </a:r>
            <a:r>
              <a:rPr kumimoji="1" lang="en-US" altLang="ja-JP" sz="3200" dirty="0"/>
              <a:t>:</a:t>
            </a:r>
            <a:r>
              <a:rPr kumimoji="1" lang="ja-JP" altLang="en-US" sz="3200" dirty="0"/>
              <a:t>月は見なくても、常に特定の場所に存在</a:t>
            </a:r>
            <a:r>
              <a:rPr kumimoji="1" lang="en-US" altLang="ja-JP" sz="3200" dirty="0"/>
              <a:t>)</a:t>
            </a:r>
          </a:p>
          <a:p>
            <a:r>
              <a:rPr kumimoji="1" lang="en-US" altLang="ja-JP" sz="3200" dirty="0"/>
              <a:t>								</a:t>
            </a:r>
          </a:p>
          <a:p>
            <a:r>
              <a:rPr kumimoji="1" lang="ja-JP" altLang="en-US" sz="3200" u="sng" dirty="0">
                <a:solidFill>
                  <a:schemeClr val="accent1"/>
                </a:solidFill>
              </a:rPr>
              <a:t>局在性</a:t>
            </a:r>
            <a:r>
              <a:rPr kumimoji="1" lang="en-US" altLang="ja-JP" sz="3200" dirty="0"/>
              <a:t>: </a:t>
            </a:r>
            <a:r>
              <a:rPr kumimoji="1" lang="ja-JP" altLang="en-US" sz="3200" dirty="0"/>
              <a:t>ある物理的な影響は光速より速く伝達しない。</a:t>
            </a:r>
            <a:endParaRPr kumimoji="1" lang="en-US" altLang="ja-JP" sz="3200" dirty="0"/>
          </a:p>
          <a:p>
            <a:r>
              <a:rPr kumimoji="1" lang="en-US" altLang="ja-JP" sz="3200" dirty="0"/>
              <a:t>		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2</a:t>
            </a:r>
            <a:r>
              <a:rPr kumimoji="1" lang="ja-JP" altLang="en-US" sz="2400" dirty="0"/>
              <a:t>つ合わせて</a:t>
            </a:r>
            <a:r>
              <a:rPr kumimoji="1" lang="ja-JP" altLang="en-US" sz="2400" u="sng" dirty="0">
                <a:solidFill>
                  <a:schemeClr val="accent1"/>
                </a:solidFill>
              </a:rPr>
              <a:t>局所実在性</a:t>
            </a:r>
            <a:r>
              <a:rPr kumimoji="1" lang="ja-JP" altLang="en-US" sz="2400" dirty="0"/>
              <a:t>という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pPr marL="342900" indent="-3429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175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51AB1C9-A992-D034-23EF-E7EA603EFEA3}"/>
              </a:ext>
            </a:extLst>
          </p:cNvPr>
          <p:cNvSpPr/>
          <p:nvPr/>
        </p:nvSpPr>
        <p:spPr>
          <a:xfrm>
            <a:off x="401782" y="983673"/>
            <a:ext cx="4973782" cy="4366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C27FE27-A3CA-51CB-27AD-FCC7BC80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72" y="466725"/>
            <a:ext cx="7030489" cy="647700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2.3 </a:t>
            </a:r>
            <a:r>
              <a:rPr lang="ja-JP" altLang="en-US" dirty="0">
                <a:solidFill>
                  <a:schemeClr val="tx1"/>
                </a:solidFill>
              </a:rPr>
              <a:t>局所実在論が存在するとは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DA953E6-AF27-DA5E-F11D-BFB601DE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物理研究室　野村隆晃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7F04B5-005E-C1D1-3EDB-B7852A20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098" y="5030585"/>
            <a:ext cx="914400" cy="320040"/>
          </a:xfrm>
        </p:spPr>
        <p:txBody>
          <a:bodyPr/>
          <a:lstStyle/>
          <a:p>
            <a:fld id="{2C240192-3F3D-4EC1-9486-A0D9C161EC52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E0B64522-D4B2-BBF5-957C-B2E4E43B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10" y="2302818"/>
            <a:ext cx="3337462" cy="3571509"/>
          </a:xfrm>
          <a:prstGeom prst="rect">
            <a:avLst/>
          </a:prstGeom>
        </p:spPr>
      </p:pic>
      <p:pic>
        <p:nvPicPr>
          <p:cNvPr id="9" name="図 8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EE9504A3-B365-EA02-0EA4-931395ADE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68434"/>
            <a:ext cx="3472793" cy="3283987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A0B362D-CB4E-C1C2-67ED-5955D231F648}"/>
              </a:ext>
            </a:extLst>
          </p:cNvPr>
          <p:cNvSpPr txBox="1"/>
          <p:nvPr/>
        </p:nvSpPr>
        <p:spPr>
          <a:xfrm>
            <a:off x="1850367" y="1269738"/>
            <a:ext cx="780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局所実在性の存在すると仮定して、式変形を行うと実験の期待値を出せる。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↓物理の理論は一切使わず簡単な式変形のみ、局所性も途中で使用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200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吹き出し: 円形 35">
            <a:extLst>
              <a:ext uri="{FF2B5EF4-FFF2-40B4-BE49-F238E27FC236}">
                <a16:creationId xmlns:a16="http://schemas.microsoft.com/office/drawing/2014/main" id="{41C95C95-FC71-2B91-04BB-6F9C28243FEF}"/>
              </a:ext>
            </a:extLst>
          </p:cNvPr>
          <p:cNvSpPr/>
          <p:nvPr/>
        </p:nvSpPr>
        <p:spPr>
          <a:xfrm>
            <a:off x="1957388" y="1458094"/>
            <a:ext cx="6737945" cy="1918953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53F4D2FE-C4B7-55FA-9022-2D4581E847C8}"/>
              </a:ext>
            </a:extLst>
          </p:cNvPr>
          <p:cNvSpPr/>
          <p:nvPr/>
        </p:nvSpPr>
        <p:spPr>
          <a:xfrm>
            <a:off x="1161950" y="1252494"/>
            <a:ext cx="5149698" cy="905597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5C27FE27-A3CA-51CB-27AD-FCC7BC80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535" y="358512"/>
            <a:ext cx="8249779" cy="647700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量子力学と局所実在性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7F04B5-005E-C1D1-3EDB-B7852A20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92-3F3D-4EC1-9486-A0D9C161EC52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38" name="グラフィックス 37" descr="オフィス ワーカー (男性) 枠線">
            <a:extLst>
              <a:ext uri="{FF2B5EF4-FFF2-40B4-BE49-F238E27FC236}">
                <a16:creationId xmlns:a16="http://schemas.microsoft.com/office/drawing/2014/main" id="{37AB9D71-F421-BC1D-1701-7BA0B92D2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7159" y="2231724"/>
            <a:ext cx="801698" cy="801698"/>
          </a:xfrm>
          <a:prstGeom prst="rect">
            <a:avLst/>
          </a:prstGeom>
        </p:spPr>
      </p:pic>
      <p:sp>
        <p:nvSpPr>
          <p:cNvPr id="39" name="吹き出し: 円形 38">
            <a:extLst>
              <a:ext uri="{FF2B5EF4-FFF2-40B4-BE49-F238E27FC236}">
                <a16:creationId xmlns:a16="http://schemas.microsoft.com/office/drawing/2014/main" id="{A9D1F924-5D47-FB61-C5B0-B27D0068E870}"/>
              </a:ext>
            </a:extLst>
          </p:cNvPr>
          <p:cNvSpPr/>
          <p:nvPr/>
        </p:nvSpPr>
        <p:spPr>
          <a:xfrm>
            <a:off x="1306513" y="944155"/>
            <a:ext cx="7615801" cy="1567868"/>
          </a:xfrm>
          <a:prstGeom prst="wedgeEllipseCallou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1"/>
                </a:solidFill>
              </a:rPr>
              <a:t>量子力学は局所実在性を満たさないけど、問題ない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吹き出し: 円形 39">
            <a:extLst>
              <a:ext uri="{FF2B5EF4-FFF2-40B4-BE49-F238E27FC236}">
                <a16:creationId xmlns:a16="http://schemas.microsoft.com/office/drawing/2014/main" id="{65413DFD-4267-B2BC-1D6C-B1D750F01206}"/>
              </a:ext>
            </a:extLst>
          </p:cNvPr>
          <p:cNvSpPr/>
          <p:nvPr/>
        </p:nvSpPr>
        <p:spPr>
          <a:xfrm flipH="1">
            <a:off x="1446227" y="3041175"/>
            <a:ext cx="7336372" cy="1727212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量子力学は局所実在性を満たさないから認めない</a:t>
            </a:r>
            <a:endParaRPr kumimoji="1" lang="en-US" altLang="ja-JP" sz="7200" dirty="0"/>
          </a:p>
        </p:txBody>
      </p:sp>
      <p:pic>
        <p:nvPicPr>
          <p:cNvPr id="42" name="グラフィックス 41" descr="オフィス ワーカー (男性) 単色塗りつぶし">
            <a:extLst>
              <a:ext uri="{FF2B5EF4-FFF2-40B4-BE49-F238E27FC236}">
                <a16:creationId xmlns:a16="http://schemas.microsoft.com/office/drawing/2014/main" id="{0673759C-5DAA-0A53-D7F1-0FE3AA362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1158" y="4776140"/>
            <a:ext cx="801698" cy="80169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6FEBE1-CEB3-6A2E-63A4-A2F8D4C4F7DD}"/>
              </a:ext>
            </a:extLst>
          </p:cNvPr>
          <p:cNvSpPr txBox="1"/>
          <p:nvPr/>
        </p:nvSpPr>
        <p:spPr>
          <a:xfrm>
            <a:off x="672535" y="5668093"/>
            <a:ext cx="1030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自然界の</a:t>
            </a:r>
            <a:r>
              <a:rPr kumimoji="1" lang="ja-JP" altLang="en-US" sz="2800" dirty="0"/>
              <a:t>すべては局所実在性を満たすのか</a:t>
            </a:r>
            <a:r>
              <a:rPr kumimoji="1" lang="en-US" altLang="ja-JP" sz="2800" dirty="0"/>
              <a:t>? =&gt; </a:t>
            </a:r>
            <a:r>
              <a:rPr kumimoji="1" lang="en-US" altLang="ja-JP" sz="2800" dirty="0">
                <a:solidFill>
                  <a:srgbClr val="FF0000"/>
                </a:solidFill>
              </a:rPr>
              <a:t>CHSH</a:t>
            </a:r>
            <a:r>
              <a:rPr kumimoji="1" lang="ja-JP" altLang="en-US" sz="2800" dirty="0">
                <a:solidFill>
                  <a:srgbClr val="FF0000"/>
                </a:solidFill>
              </a:rPr>
              <a:t>不等式</a:t>
            </a:r>
          </a:p>
        </p:txBody>
      </p:sp>
    </p:spTree>
    <p:extLst>
      <p:ext uri="{BB962C8B-B14F-4D97-AF65-F5344CB8AC3E}">
        <p14:creationId xmlns:p14="http://schemas.microsoft.com/office/powerpoint/2010/main" val="301321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C27FE27-A3CA-51CB-27AD-FCC7BC80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5570" y="629945"/>
            <a:ext cx="7573941" cy="647700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 CHSH</a:t>
            </a:r>
            <a:r>
              <a:rPr lang="ja-JP" altLang="en-US" dirty="0">
                <a:solidFill>
                  <a:schemeClr val="tx1"/>
                </a:solidFill>
              </a:rPr>
              <a:t>不等式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DA953E6-AF27-DA5E-F11D-BFB601DE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74912" y="2761376"/>
            <a:ext cx="10588752" cy="320040"/>
          </a:xfrm>
        </p:spPr>
        <p:txBody>
          <a:bodyPr/>
          <a:lstStyle/>
          <a:p>
            <a:r>
              <a:rPr kumimoji="1" lang="ja-JP" altLang="en-US" dirty="0"/>
              <a:t>物理研究室　野村隆晃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7F04B5-005E-C1D1-3EDB-B7852A20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92-3F3D-4EC1-9486-A0D9C161EC52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F81AC0-0D91-00C1-4582-5B37C311F616}"/>
              </a:ext>
            </a:extLst>
          </p:cNvPr>
          <p:cNvSpPr/>
          <p:nvPr/>
        </p:nvSpPr>
        <p:spPr>
          <a:xfrm>
            <a:off x="438879" y="1389821"/>
            <a:ext cx="4272262" cy="41352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時計と文字の加工写真&#10;&#10;低い精度で自動的に生成された説明">
            <a:extLst>
              <a:ext uri="{FF2B5EF4-FFF2-40B4-BE49-F238E27FC236}">
                <a16:creationId xmlns:a16="http://schemas.microsoft.com/office/drawing/2014/main" id="{98741250-56CF-F243-1A66-677E3F9CA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671" y="2290836"/>
            <a:ext cx="7627700" cy="2971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95BFE20-3FD4-F4AC-DC35-CEE1647C24CB}"/>
                  </a:ext>
                </a:extLst>
              </p:cNvPr>
              <p:cNvSpPr txBox="1"/>
              <p:nvPr/>
            </p:nvSpPr>
            <p:spPr>
              <a:xfrm>
                <a:off x="1288596" y="1389821"/>
                <a:ext cx="8629107" cy="5847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ja-JP" altLang="en-US" sz="3200" dirty="0"/>
                  <a:t>次の</a:t>
                </a:r>
                <a:r>
                  <a:rPr kumimoji="1" lang="en-US" altLang="ja-JP" sz="3200" dirty="0"/>
                  <a:t>2bit</a:t>
                </a:r>
                <a:r>
                  <a:rPr kumimoji="1" lang="ja-JP" altLang="en-US" sz="3200" dirty="0"/>
                  <a:t>コンピュータを考える。</a:t>
                </a:r>
                <a:r>
                  <a:rPr kumimoji="1" lang="en-US" altLang="ja-JP" sz="1800" dirty="0"/>
                  <a:t> </a:t>
                </a:r>
                <a:r>
                  <a:rPr kumimoji="1" lang="en-US" altLang="ja-JP" sz="3200" dirty="0"/>
                  <a:t>(</a:t>
                </a:r>
                <a:r>
                  <a:rPr kumimoji="1" lang="ja-JP" altLang="en-US" sz="3200" dirty="0"/>
                  <a:t>論理</a:t>
                </a:r>
                <a14:m>
                  <m:oMath xmlns:m="http://schemas.openxmlformats.org/officeDocument/2006/math">
                    <m:r>
                      <a:rPr kumimoji="1" lang="en-US" altLang="ja-JP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ja-JP" sz="3200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95BFE20-3FD4-F4AC-DC35-CEE1647C2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596" y="1389821"/>
                <a:ext cx="8629107" cy="584775"/>
              </a:xfrm>
              <a:prstGeom prst="rect">
                <a:avLst/>
              </a:prstGeom>
              <a:blipFill>
                <a:blip r:embed="rId3"/>
                <a:stretch>
                  <a:fillRect l="-1766" t="-17708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2D05DEC-BC68-4877-32AE-834DB61AFA0C}"/>
              </a:ext>
            </a:extLst>
          </p:cNvPr>
          <p:cNvSpPr txBox="1"/>
          <p:nvPr/>
        </p:nvSpPr>
        <p:spPr>
          <a:xfrm>
            <a:off x="1530350" y="2927538"/>
            <a:ext cx="209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</a:rPr>
              <a:t>第</a:t>
            </a:r>
            <a:r>
              <a:rPr kumimoji="1" lang="en-US" altLang="ja-JP" dirty="0">
                <a:solidFill>
                  <a:schemeClr val="accent5"/>
                </a:solidFill>
              </a:rPr>
              <a:t>0</a:t>
            </a:r>
            <a:r>
              <a:rPr kumimoji="1" lang="ja-JP" altLang="en-US" dirty="0">
                <a:solidFill>
                  <a:schemeClr val="accent5"/>
                </a:solidFill>
              </a:rPr>
              <a:t>ビット</a:t>
            </a:r>
            <a:r>
              <a:rPr kumimoji="1" lang="en-US" altLang="ja-JP" dirty="0">
                <a:solidFill>
                  <a:schemeClr val="accent5"/>
                </a:solidFill>
              </a:rPr>
              <a:t>(+1)</a:t>
            </a:r>
            <a:endParaRPr kumimoji="1" lang="ja-JP" altLang="en-US" dirty="0">
              <a:solidFill>
                <a:schemeClr val="accent5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6FB14A4-10ED-69C0-04B2-57C55BD48767}"/>
              </a:ext>
            </a:extLst>
          </p:cNvPr>
          <p:cNvSpPr txBox="1"/>
          <p:nvPr/>
        </p:nvSpPr>
        <p:spPr>
          <a:xfrm>
            <a:off x="1495662" y="3646694"/>
            <a:ext cx="625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</a:rPr>
              <a:t>第</a:t>
            </a:r>
            <a:r>
              <a:rPr kumimoji="1" lang="en-US" altLang="ja-JP" dirty="0">
                <a:solidFill>
                  <a:schemeClr val="accent5"/>
                </a:solidFill>
              </a:rPr>
              <a:t>1</a:t>
            </a:r>
            <a:r>
              <a:rPr kumimoji="1" lang="ja-JP" altLang="en-US" dirty="0">
                <a:solidFill>
                  <a:schemeClr val="accent5"/>
                </a:solidFill>
              </a:rPr>
              <a:t>ビット</a:t>
            </a:r>
            <a:r>
              <a:rPr kumimoji="1" lang="en-US" altLang="ja-JP" dirty="0">
                <a:solidFill>
                  <a:schemeClr val="accent5"/>
                </a:solidFill>
              </a:rPr>
              <a:t>(+1)</a:t>
            </a:r>
            <a:endParaRPr kumimoji="1" lang="ja-JP" altLang="en-US" dirty="0">
              <a:solidFill>
                <a:schemeClr val="accent5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5231F85-C933-C001-E951-CCACC73BA941}"/>
              </a:ext>
            </a:extLst>
          </p:cNvPr>
          <p:cNvSpPr txBox="1"/>
          <p:nvPr/>
        </p:nvSpPr>
        <p:spPr>
          <a:xfrm>
            <a:off x="7424536" y="4813663"/>
            <a:ext cx="98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1"/>
                </a:solidFill>
              </a:rPr>
              <a:t>ビット値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7BF84EF-B97D-1FFE-5A48-EC9F966E28AB}"/>
              </a:ext>
            </a:extLst>
          </p:cNvPr>
          <p:cNvSpPr txBox="1"/>
          <p:nvPr/>
        </p:nvSpPr>
        <p:spPr>
          <a:xfrm flipH="1">
            <a:off x="6941673" y="5129417"/>
            <a:ext cx="167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Q</a:t>
            </a:r>
            <a:r>
              <a:rPr kumimoji="1" lang="en-US" altLang="ja-JP" dirty="0">
                <a:solidFill>
                  <a:srgbClr val="FF0000"/>
                </a:solidFill>
              </a:rPr>
              <a:t>= -1 or +1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421261-A7A7-56DF-9AD4-BD6D29B2877A}"/>
              </a:ext>
            </a:extLst>
          </p:cNvPr>
          <p:cNvSpPr txBox="1"/>
          <p:nvPr/>
        </p:nvSpPr>
        <p:spPr>
          <a:xfrm>
            <a:off x="8319838" y="5128091"/>
            <a:ext cx="14396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rgbClr val="00B0F0"/>
                </a:solidFill>
              </a:rPr>
              <a:t>S</a:t>
            </a:r>
            <a:r>
              <a:rPr kumimoji="1" lang="en-US" altLang="ja-JP" dirty="0">
                <a:solidFill>
                  <a:srgbClr val="00B0F0"/>
                </a:solidFill>
              </a:rPr>
              <a:t>= -1 or +1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4411138-B8BF-2561-ED71-F2E248BA4483}"/>
              </a:ext>
            </a:extLst>
          </p:cNvPr>
          <p:cNvSpPr txBox="1"/>
          <p:nvPr/>
        </p:nvSpPr>
        <p:spPr>
          <a:xfrm>
            <a:off x="8681128" y="4824447"/>
            <a:ext cx="1154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</a:rPr>
              <a:t>ビット値</a:t>
            </a:r>
            <a:endParaRPr lang="ja-JP" altLang="en-US" dirty="0">
              <a:solidFill>
                <a:srgbClr val="00B0F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EF45FCD-5380-C8E9-98E1-72F6D26E2A5D}"/>
              </a:ext>
            </a:extLst>
          </p:cNvPr>
          <p:cNvSpPr/>
          <p:nvPr/>
        </p:nvSpPr>
        <p:spPr>
          <a:xfrm>
            <a:off x="3627856" y="2710418"/>
            <a:ext cx="2321737" cy="1655432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839D3AE-D2E4-9611-6DA0-A7C688F30179}"/>
              </a:ext>
            </a:extLst>
          </p:cNvPr>
          <p:cNvSpPr txBox="1"/>
          <p:nvPr/>
        </p:nvSpPr>
        <p:spPr>
          <a:xfrm>
            <a:off x="3510516" y="2273748"/>
            <a:ext cx="371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B050"/>
                </a:solidFill>
              </a:rPr>
              <a:t>NOT</a:t>
            </a:r>
            <a:r>
              <a:rPr kumimoji="1" lang="ja-JP" altLang="en-US" dirty="0">
                <a:solidFill>
                  <a:srgbClr val="00B050"/>
                </a:solidFill>
              </a:rPr>
              <a:t>ゲートみたいなもの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45498CA-FCC6-E5A3-9858-1A10063AA463}"/>
              </a:ext>
            </a:extLst>
          </p:cNvPr>
          <p:cNvSpPr/>
          <p:nvPr/>
        </p:nvSpPr>
        <p:spPr>
          <a:xfrm>
            <a:off x="6157241" y="2700510"/>
            <a:ext cx="3195367" cy="16554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31BCE9-D4CF-FE5D-5CDB-64A5461E35AF}"/>
              </a:ext>
            </a:extLst>
          </p:cNvPr>
          <p:cNvSpPr txBox="1"/>
          <p:nvPr/>
        </p:nvSpPr>
        <p:spPr>
          <a:xfrm>
            <a:off x="6123567" y="2281259"/>
            <a:ext cx="190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ビットの値を測定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43D9A93-015F-E271-CB7D-467A572E157B}"/>
                  </a:ext>
                </a:extLst>
              </p:cNvPr>
              <p:cNvSpPr txBox="1"/>
              <p:nvPr/>
            </p:nvSpPr>
            <p:spPr>
              <a:xfrm>
                <a:off x="7424536" y="5731879"/>
                <a:ext cx="5497321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十分な回数測定を行い、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𝑄𝑆</m:t>
                        </m:r>
                      </m:e>
                    </m:bar>
                    <m:r>
                      <a:rPr kumimoji="1"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算出する。</a:t>
                </a: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43D9A93-015F-E271-CB7D-467A572E1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536" y="5731879"/>
                <a:ext cx="5497321" cy="401970"/>
              </a:xfrm>
              <a:prstGeom prst="rect">
                <a:avLst/>
              </a:prstGeom>
              <a:blipFill>
                <a:blip r:embed="rId4"/>
                <a:stretch>
                  <a:fillRect l="-998" t="-3030" b="-196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D4F27CD-BE84-A34D-56F0-453E4A68EAE2}"/>
                  </a:ext>
                </a:extLst>
              </p:cNvPr>
              <p:cNvSpPr txBox="1"/>
              <p:nvPr/>
            </p:nvSpPr>
            <p:spPr>
              <a:xfrm>
                <a:off x="9822831" y="4577702"/>
                <a:ext cx="185679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>
                    <a:solidFill>
                      <a:schemeClr val="accent6">
                        <a:lumMod val="50000"/>
                      </a:schemeClr>
                    </a:solidFill>
                  </a:rPr>
                  <a:t>測定値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𝑄𝑆</m:t>
                    </m:r>
                    <m:r>
                      <a:rPr kumimoji="1" lang="en-US" altLang="ja-JP" sz="28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kumimoji="1" lang="ja-JP" altLang="en-US" sz="28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D4F27CD-BE84-A34D-56F0-453E4A68E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831" y="4577702"/>
                <a:ext cx="1856799" cy="954107"/>
              </a:xfrm>
              <a:prstGeom prst="rect">
                <a:avLst/>
              </a:prstGeom>
              <a:blipFill>
                <a:blip r:embed="rId5"/>
                <a:stretch>
                  <a:fillRect l="-6557" t="-70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矢印: 右 22">
            <a:extLst>
              <a:ext uri="{FF2B5EF4-FFF2-40B4-BE49-F238E27FC236}">
                <a16:creationId xmlns:a16="http://schemas.microsoft.com/office/drawing/2014/main" id="{426B8BC0-F0CB-EFF0-45FE-285BF2D5FB89}"/>
              </a:ext>
            </a:extLst>
          </p:cNvPr>
          <p:cNvSpPr/>
          <p:nvPr/>
        </p:nvSpPr>
        <p:spPr>
          <a:xfrm>
            <a:off x="9637797" y="5111263"/>
            <a:ext cx="243341" cy="3969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22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C27FE27-A3CA-51CB-27AD-FCC7BC80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3123" y="383558"/>
            <a:ext cx="7622917" cy="647700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CHSH</a:t>
            </a:r>
            <a:r>
              <a:rPr lang="ja-JP" altLang="en-US" dirty="0">
                <a:solidFill>
                  <a:schemeClr val="tx1"/>
                </a:solidFill>
              </a:rPr>
              <a:t>不等式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DA953E6-AF27-DA5E-F11D-BFB601DE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物理研究室　野村隆晃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7F04B5-005E-C1D1-3EDB-B7852A20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337454" y="281817"/>
            <a:ext cx="914400" cy="320040"/>
          </a:xfrm>
        </p:spPr>
        <p:txBody>
          <a:bodyPr/>
          <a:lstStyle/>
          <a:p>
            <a:fld id="{2C240192-3F3D-4EC1-9486-A0D9C161EC52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34" name="図 33" descr="時計と文字の加工写真&#10;&#10;低い精度で自動的に生成された説明">
            <a:extLst>
              <a:ext uri="{FF2B5EF4-FFF2-40B4-BE49-F238E27FC236}">
                <a16:creationId xmlns:a16="http://schemas.microsoft.com/office/drawing/2014/main" id="{5A5EC0E2-4D01-6DE9-EC47-2A0AFE721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192" y="2002465"/>
            <a:ext cx="3963538" cy="1585415"/>
          </a:xfrm>
          <a:prstGeom prst="rect">
            <a:avLst/>
          </a:prstGeom>
        </p:spPr>
      </p:pic>
      <p:pic>
        <p:nvPicPr>
          <p:cNvPr id="37" name="図 36" descr="時計と文字の加工写真&#10;&#10;低い精度で自動的に生成された説明">
            <a:extLst>
              <a:ext uri="{FF2B5EF4-FFF2-40B4-BE49-F238E27FC236}">
                <a16:creationId xmlns:a16="http://schemas.microsoft.com/office/drawing/2014/main" id="{9BCDF118-BB76-85EE-95FF-8FB53A3C7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98" y="4268086"/>
            <a:ext cx="3742797" cy="1497119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B0D9C6E-0A9B-7A62-85BC-535B9C24EB7F}"/>
              </a:ext>
            </a:extLst>
          </p:cNvPr>
          <p:cNvSpPr/>
          <p:nvPr/>
        </p:nvSpPr>
        <p:spPr>
          <a:xfrm>
            <a:off x="541867" y="1408853"/>
            <a:ext cx="4470400" cy="392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時計と文字の加工写真&#10;&#10;低い精度で自動的に生成された説明">
            <a:extLst>
              <a:ext uri="{FF2B5EF4-FFF2-40B4-BE49-F238E27FC236}">
                <a16:creationId xmlns:a16="http://schemas.microsoft.com/office/drawing/2014/main" id="{98741250-56CF-F243-1A66-677E3F9CA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56" y="1962447"/>
            <a:ext cx="3987785" cy="1595114"/>
          </a:xfrm>
          <a:prstGeom prst="rect">
            <a:avLst/>
          </a:prstGeom>
        </p:spPr>
      </p:pic>
      <p:pic>
        <p:nvPicPr>
          <p:cNvPr id="39" name="図 38" descr="時計と文字の加工写真&#10;&#10;低い精度で自動的に生成された説明">
            <a:extLst>
              <a:ext uri="{FF2B5EF4-FFF2-40B4-BE49-F238E27FC236}">
                <a16:creationId xmlns:a16="http://schemas.microsoft.com/office/drawing/2014/main" id="{C837EE91-9CD1-1B39-F28B-81699BAB9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10" y="4381320"/>
            <a:ext cx="3633531" cy="14534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22F03AF-80C3-0E57-3AF6-D90871168AF9}"/>
                  </a:ext>
                </a:extLst>
              </p:cNvPr>
              <p:cNvSpPr txBox="1"/>
              <p:nvPr/>
            </p:nvSpPr>
            <p:spPr>
              <a:xfrm>
                <a:off x="3374099" y="3421508"/>
                <a:ext cx="844118" cy="57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𝑄𝑆</m:t>
                          </m:r>
                        </m:e>
                      </m:ba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22F03AF-80C3-0E57-3AF6-D90871168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099" y="3421508"/>
                <a:ext cx="844118" cy="5739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4BEAB0A-8C4E-780F-6DF5-ECF595EA2FEA}"/>
                  </a:ext>
                </a:extLst>
              </p:cNvPr>
              <p:cNvSpPr txBox="1"/>
              <p:nvPr/>
            </p:nvSpPr>
            <p:spPr>
              <a:xfrm>
                <a:off x="3303605" y="5830501"/>
                <a:ext cx="860425" cy="571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e>
                      </m:ba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4BEAB0A-8C4E-780F-6DF5-ECF595EA2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05" y="5830501"/>
                <a:ext cx="860425" cy="5711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328DACAD-F638-F4C4-D6EA-8B72CFD053EA}"/>
                  </a:ext>
                </a:extLst>
              </p:cNvPr>
              <p:cNvSpPr txBox="1"/>
              <p:nvPr/>
            </p:nvSpPr>
            <p:spPr>
              <a:xfrm>
                <a:off x="7846961" y="5709165"/>
                <a:ext cx="848562" cy="57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𝑄𝑇</m:t>
                          </m:r>
                        </m:e>
                      </m:ba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328DACAD-F638-F4C4-D6EA-8B72CFD05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961" y="5709165"/>
                <a:ext cx="848562" cy="5739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95BFE20-3FD4-F4AC-DC35-CEE1647C24CB}"/>
              </a:ext>
            </a:extLst>
          </p:cNvPr>
          <p:cNvSpPr txBox="1"/>
          <p:nvPr/>
        </p:nvSpPr>
        <p:spPr>
          <a:xfrm>
            <a:off x="1645406" y="1343414"/>
            <a:ext cx="880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以下の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つの量子コンピュータの回路で、測定量の平均値を出す。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A641097-10E7-90AC-FB0B-B2BE0CBAA83C}"/>
                  </a:ext>
                </a:extLst>
              </p:cNvPr>
              <p:cNvSpPr txBox="1"/>
              <p:nvPr/>
            </p:nvSpPr>
            <p:spPr>
              <a:xfrm>
                <a:off x="7911252" y="3407146"/>
                <a:ext cx="562186" cy="573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𝑅𝑆</m:t>
                          </m:r>
                        </m:e>
                      </m:ba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A641097-10E7-90AC-FB0B-B2BE0CBAA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252" y="3407146"/>
                <a:ext cx="562186" cy="5739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52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吹き出し: 円形 35">
            <a:extLst>
              <a:ext uri="{FF2B5EF4-FFF2-40B4-BE49-F238E27FC236}">
                <a16:creationId xmlns:a16="http://schemas.microsoft.com/office/drawing/2014/main" id="{41C95C95-FC71-2B91-04BB-6F9C28243FEF}"/>
              </a:ext>
            </a:extLst>
          </p:cNvPr>
          <p:cNvSpPr/>
          <p:nvPr/>
        </p:nvSpPr>
        <p:spPr>
          <a:xfrm>
            <a:off x="1852263" y="1171978"/>
            <a:ext cx="6737945" cy="64770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5C27FE27-A3CA-51CB-27AD-FCC7BC80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225" y="537232"/>
            <a:ext cx="7622917" cy="647700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局所実在論が正しければ</a:t>
            </a:r>
            <a:r>
              <a:rPr lang="en-US" altLang="ja-JP" dirty="0">
                <a:solidFill>
                  <a:schemeClr val="tx1"/>
                </a:solidFill>
              </a:rPr>
              <a:t>…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DA953E6-AF27-DA5E-F11D-BFB601DE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物理研究室　野村隆晃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7F04B5-005E-C1D1-3EDB-B7852A20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92-3F3D-4EC1-9486-A0D9C161EC52}" type="slidenum">
              <a:rPr kumimoji="1" lang="ja-JP" altLang="en-US" smtClean="0"/>
              <a:t>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7AF3CA9-C2BC-2485-F35B-A4A6AF5B8BD3}"/>
                  </a:ext>
                </a:extLst>
              </p:cNvPr>
              <p:cNvSpPr txBox="1"/>
              <p:nvPr/>
            </p:nvSpPr>
            <p:spPr>
              <a:xfrm>
                <a:off x="1733163" y="2164536"/>
                <a:ext cx="8169510" cy="849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4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ja-JP" sz="4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 </m:t>
                      </m:r>
                      <m:bar>
                        <m:barPr>
                          <m:pos m:val="top"/>
                          <m:ctrlPr>
                            <a:rPr kumimoji="1" lang="en-US" altLang="ja-JP" sz="4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4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𝑸𝑺</m:t>
                          </m:r>
                        </m:e>
                      </m:bar>
                      <m:r>
                        <a:rPr kumimoji="1" lang="en-US" altLang="ja-JP" sz="4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kumimoji="1" lang="en-US" altLang="ja-JP" sz="4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4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𝑹𝑺</m:t>
                          </m:r>
                        </m:e>
                      </m:bar>
                      <m:r>
                        <a:rPr kumimoji="1" lang="en-US" altLang="ja-JP" sz="4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bar>
                        <m:barPr>
                          <m:pos m:val="top"/>
                          <m:ctrlPr>
                            <a:rPr kumimoji="1" lang="en-US" altLang="ja-JP" sz="4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4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𝑸𝑻</m:t>
                          </m:r>
                        </m:e>
                      </m:bar>
                      <m:r>
                        <a:rPr kumimoji="1" lang="en-US" altLang="ja-JP" sz="4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kumimoji="1" lang="en-US" altLang="ja-JP" sz="4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4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𝑹𝑻</m:t>
                          </m:r>
                        </m:e>
                      </m:bar>
                      <m:r>
                        <a:rPr kumimoji="1" lang="en-US" altLang="ja-JP" sz="4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</m:t>
                      </m:r>
                      <m:r>
                        <a:rPr kumimoji="1" lang="en-US" altLang="ja-JP" sz="4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kumimoji="1" lang="ja-JP" alt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7AF3CA9-C2BC-2485-F35B-A4A6AF5B8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163" y="2164536"/>
                <a:ext cx="8169510" cy="8490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75044B-C015-5927-7878-68FF5251C2B3}"/>
              </a:ext>
            </a:extLst>
          </p:cNvPr>
          <p:cNvSpPr txBox="1"/>
          <p:nvPr/>
        </p:nvSpPr>
        <p:spPr>
          <a:xfrm>
            <a:off x="1998345" y="3906638"/>
            <a:ext cx="8980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局所実在論が成立した場合　⇒　</a:t>
            </a:r>
            <a:r>
              <a:rPr kumimoji="1" lang="en-US" altLang="ja-JP" sz="2800" dirty="0">
                <a:solidFill>
                  <a:schemeClr val="accent1"/>
                </a:solidFill>
              </a:rPr>
              <a:t>CHSH</a:t>
            </a:r>
            <a:r>
              <a:rPr kumimoji="1" lang="ja-JP" altLang="en-US" sz="2800" dirty="0">
                <a:solidFill>
                  <a:schemeClr val="accent1"/>
                </a:solidFill>
              </a:rPr>
              <a:t>不等式</a:t>
            </a:r>
            <a:r>
              <a:rPr kumimoji="1" lang="ja-JP" altLang="en-US" sz="2400" dirty="0"/>
              <a:t>が成立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6214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5C27FE27-A3CA-51CB-27AD-FCC7BC80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93" y="565150"/>
            <a:ext cx="7131408" cy="647700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CHSH</a:t>
            </a:r>
            <a:r>
              <a:rPr lang="ja-JP" altLang="en-US" dirty="0">
                <a:solidFill>
                  <a:schemeClr val="tx1"/>
                </a:solidFill>
              </a:rPr>
              <a:t>不等式が破れている実験例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DA953E6-AF27-DA5E-F11D-BFB601DE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物理研究室　野村隆晃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7F04B5-005E-C1D1-3EDB-B7852A20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92-3F3D-4EC1-9486-A0D9C161EC52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E9C5516-BC85-BAB6-1FE9-E1C6BCCB2E0C}"/>
              </a:ext>
            </a:extLst>
          </p:cNvPr>
          <p:cNvSpPr txBox="1"/>
          <p:nvPr/>
        </p:nvSpPr>
        <p:spPr>
          <a:xfrm>
            <a:off x="895439" y="1648750"/>
            <a:ext cx="102563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3600" b="1" u="sng" dirty="0">
                <a:solidFill>
                  <a:schemeClr val="accent1"/>
                </a:solidFill>
              </a:rPr>
              <a:t>結論</a:t>
            </a:r>
            <a:r>
              <a:rPr kumimoji="1" lang="en-US" altLang="ja-JP" sz="3600" b="1" u="sng" dirty="0">
                <a:solidFill>
                  <a:schemeClr val="accent1"/>
                </a:solidFill>
              </a:rPr>
              <a:t>:CHSH</a:t>
            </a:r>
            <a:r>
              <a:rPr kumimoji="1" lang="ja-JP" altLang="en-US" sz="3600" b="1" u="sng" dirty="0">
                <a:solidFill>
                  <a:schemeClr val="accent1"/>
                </a:solidFill>
              </a:rPr>
              <a:t>不等式が破れている実験がある。</a:t>
            </a:r>
            <a:endParaRPr kumimoji="1" lang="en-US" altLang="ja-JP" sz="3600" b="1" u="sng" dirty="0">
              <a:solidFill>
                <a:schemeClr val="accent1"/>
              </a:solidFill>
            </a:endParaRPr>
          </a:p>
          <a:p>
            <a:r>
              <a:rPr kumimoji="1" lang="ja-JP" altLang="en-US" sz="3600" b="1" u="sng" dirty="0">
                <a:solidFill>
                  <a:schemeClr val="accent1"/>
                </a:solidFill>
              </a:rPr>
              <a:t>したがって、局所実在論は正しくない。</a:t>
            </a:r>
            <a:endParaRPr kumimoji="1" lang="en-US" altLang="ja-JP" sz="3600" b="1" u="sng" dirty="0">
              <a:solidFill>
                <a:schemeClr val="accent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7FFB1C-EB06-7AA0-6A77-A4A74721C2F2}"/>
              </a:ext>
            </a:extLst>
          </p:cNvPr>
          <p:cNvSpPr txBox="1"/>
          <p:nvPr/>
        </p:nvSpPr>
        <p:spPr>
          <a:xfrm>
            <a:off x="1120775" y="375190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IBM</a:t>
            </a:r>
            <a:r>
              <a:rPr kumimoji="1" lang="ja-JP" altLang="en-US" sz="2400" dirty="0"/>
              <a:t>の</a:t>
            </a:r>
            <a:r>
              <a:rPr kumimoji="1" lang="ja-JP" altLang="en-US" sz="2400" u="sng" dirty="0">
                <a:solidFill>
                  <a:schemeClr val="accent1"/>
                </a:solidFill>
              </a:rPr>
              <a:t>量子コンピュータ</a:t>
            </a:r>
            <a:r>
              <a:rPr kumimoji="1" lang="en-US" altLang="ja-JP" sz="2400" u="sng" dirty="0">
                <a:solidFill>
                  <a:schemeClr val="accent1"/>
                </a:solidFill>
              </a:rPr>
              <a:t>(</a:t>
            </a:r>
            <a:r>
              <a:rPr kumimoji="1" lang="ja-JP" altLang="en-US" sz="2400" u="sng" dirty="0">
                <a:solidFill>
                  <a:schemeClr val="accent1"/>
                </a:solidFill>
              </a:rPr>
              <a:t>本物</a:t>
            </a:r>
            <a:r>
              <a:rPr kumimoji="1" lang="en-US" altLang="ja-JP" sz="2400" u="sng" dirty="0">
                <a:solidFill>
                  <a:schemeClr val="accent1"/>
                </a:solidFill>
              </a:rPr>
              <a:t>)</a:t>
            </a:r>
            <a:r>
              <a:rPr kumimoji="1" lang="ja-JP" altLang="en-US" sz="2400" dirty="0"/>
              <a:t>で動かして検証した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72554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C27FE27-A3CA-51CB-27AD-FCC7BC80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0" y="753606"/>
            <a:ext cx="7573941" cy="647700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CHSH</a:t>
            </a:r>
            <a:r>
              <a:rPr lang="ja-JP" altLang="en-US" dirty="0">
                <a:solidFill>
                  <a:schemeClr val="tx1"/>
                </a:solidFill>
              </a:rPr>
              <a:t>不等式の検証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DA953E6-AF27-DA5E-F11D-BFB601DE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74912" y="2761376"/>
            <a:ext cx="10588752" cy="320040"/>
          </a:xfrm>
        </p:spPr>
        <p:txBody>
          <a:bodyPr/>
          <a:lstStyle/>
          <a:p>
            <a:r>
              <a:rPr kumimoji="1" lang="ja-JP" altLang="en-US" dirty="0"/>
              <a:t>物理研究室　野村隆晃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7F04B5-005E-C1D1-3EDB-B7852A20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92-3F3D-4EC1-9486-A0D9C161EC52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F81AC0-0D91-00C1-4582-5B37C311F616}"/>
              </a:ext>
            </a:extLst>
          </p:cNvPr>
          <p:cNvSpPr/>
          <p:nvPr/>
        </p:nvSpPr>
        <p:spPr>
          <a:xfrm>
            <a:off x="438879" y="1389821"/>
            <a:ext cx="4272262" cy="41352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時計と文字の加工写真&#10;&#10;低い精度で自動的に生成された説明">
            <a:extLst>
              <a:ext uri="{FF2B5EF4-FFF2-40B4-BE49-F238E27FC236}">
                <a16:creationId xmlns:a16="http://schemas.microsoft.com/office/drawing/2014/main" id="{98741250-56CF-F243-1A66-677E3F9CA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671" y="2290836"/>
            <a:ext cx="7627700" cy="2971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95BFE20-3FD4-F4AC-DC35-CEE1647C24CB}"/>
                  </a:ext>
                </a:extLst>
              </p:cNvPr>
              <p:cNvSpPr txBox="1"/>
              <p:nvPr/>
            </p:nvSpPr>
            <p:spPr>
              <a:xfrm>
                <a:off x="1288596" y="1389821"/>
                <a:ext cx="8629107" cy="5847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ja-JP" altLang="en-US" sz="3200" dirty="0"/>
                  <a:t>次の</a:t>
                </a:r>
                <a:r>
                  <a:rPr kumimoji="1" lang="en-US" altLang="ja-JP" sz="3200" dirty="0"/>
                  <a:t>2bit</a:t>
                </a:r>
                <a:r>
                  <a:rPr kumimoji="1" lang="ja-JP" altLang="en-US" sz="3200" dirty="0"/>
                  <a:t>コンピュータを考える。</a:t>
                </a:r>
                <a:r>
                  <a:rPr kumimoji="1" lang="en-US" altLang="ja-JP" sz="1800" dirty="0"/>
                  <a:t> </a:t>
                </a:r>
                <a:r>
                  <a:rPr kumimoji="1" lang="en-US" altLang="ja-JP" sz="3200" dirty="0"/>
                  <a:t>(</a:t>
                </a:r>
                <a:r>
                  <a:rPr kumimoji="1" lang="ja-JP" altLang="en-US" sz="3200" dirty="0"/>
                  <a:t>論理</a:t>
                </a:r>
                <a14:m>
                  <m:oMath xmlns:m="http://schemas.openxmlformats.org/officeDocument/2006/math">
                    <m:r>
                      <a:rPr kumimoji="1" lang="en-US" altLang="ja-JP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ja-JP" sz="3200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95BFE20-3FD4-F4AC-DC35-CEE1647C2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596" y="1389821"/>
                <a:ext cx="8629107" cy="584775"/>
              </a:xfrm>
              <a:prstGeom prst="rect">
                <a:avLst/>
              </a:prstGeom>
              <a:blipFill>
                <a:blip r:embed="rId3"/>
                <a:stretch>
                  <a:fillRect l="-1766" t="-17708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2D05DEC-BC68-4877-32AE-834DB61AFA0C}"/>
              </a:ext>
            </a:extLst>
          </p:cNvPr>
          <p:cNvSpPr txBox="1"/>
          <p:nvPr/>
        </p:nvSpPr>
        <p:spPr>
          <a:xfrm>
            <a:off x="1530350" y="2927538"/>
            <a:ext cx="209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</a:rPr>
              <a:t>第</a:t>
            </a:r>
            <a:r>
              <a:rPr kumimoji="1" lang="en-US" altLang="ja-JP" dirty="0">
                <a:solidFill>
                  <a:schemeClr val="accent5"/>
                </a:solidFill>
              </a:rPr>
              <a:t>0</a:t>
            </a:r>
            <a:r>
              <a:rPr kumimoji="1" lang="ja-JP" altLang="en-US" dirty="0">
                <a:solidFill>
                  <a:schemeClr val="accent5"/>
                </a:solidFill>
              </a:rPr>
              <a:t>ビット</a:t>
            </a:r>
            <a:r>
              <a:rPr kumimoji="1" lang="en-US" altLang="ja-JP" dirty="0">
                <a:solidFill>
                  <a:schemeClr val="accent5"/>
                </a:solidFill>
              </a:rPr>
              <a:t>(+1)</a:t>
            </a:r>
            <a:endParaRPr kumimoji="1" lang="ja-JP" altLang="en-US" dirty="0">
              <a:solidFill>
                <a:schemeClr val="accent5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6FB14A4-10ED-69C0-04B2-57C55BD48767}"/>
              </a:ext>
            </a:extLst>
          </p:cNvPr>
          <p:cNvSpPr txBox="1"/>
          <p:nvPr/>
        </p:nvSpPr>
        <p:spPr>
          <a:xfrm>
            <a:off x="1495662" y="3646694"/>
            <a:ext cx="625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</a:rPr>
              <a:t>第</a:t>
            </a:r>
            <a:r>
              <a:rPr kumimoji="1" lang="en-US" altLang="ja-JP" dirty="0">
                <a:solidFill>
                  <a:schemeClr val="accent5"/>
                </a:solidFill>
              </a:rPr>
              <a:t>1</a:t>
            </a:r>
            <a:r>
              <a:rPr kumimoji="1" lang="ja-JP" altLang="en-US" dirty="0">
                <a:solidFill>
                  <a:schemeClr val="accent5"/>
                </a:solidFill>
              </a:rPr>
              <a:t>ビット</a:t>
            </a:r>
            <a:r>
              <a:rPr kumimoji="1" lang="en-US" altLang="ja-JP" dirty="0">
                <a:solidFill>
                  <a:schemeClr val="accent5"/>
                </a:solidFill>
              </a:rPr>
              <a:t>(+1)</a:t>
            </a:r>
            <a:endParaRPr kumimoji="1" lang="ja-JP" altLang="en-US" dirty="0">
              <a:solidFill>
                <a:schemeClr val="accent5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5231F85-C933-C001-E951-CCACC73BA941}"/>
              </a:ext>
            </a:extLst>
          </p:cNvPr>
          <p:cNvSpPr txBox="1"/>
          <p:nvPr/>
        </p:nvSpPr>
        <p:spPr>
          <a:xfrm>
            <a:off x="7424536" y="4813663"/>
            <a:ext cx="98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1"/>
                </a:solidFill>
              </a:rPr>
              <a:t>ビット値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7BF84EF-B97D-1FFE-5A48-EC9F966E28AB}"/>
              </a:ext>
            </a:extLst>
          </p:cNvPr>
          <p:cNvSpPr txBox="1"/>
          <p:nvPr/>
        </p:nvSpPr>
        <p:spPr>
          <a:xfrm flipH="1">
            <a:off x="6941673" y="5129417"/>
            <a:ext cx="167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Q</a:t>
            </a:r>
            <a:r>
              <a:rPr kumimoji="1" lang="en-US" altLang="ja-JP" dirty="0">
                <a:solidFill>
                  <a:srgbClr val="FF0000"/>
                </a:solidFill>
              </a:rPr>
              <a:t>= -1 or +1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421261-A7A7-56DF-9AD4-BD6D29B2877A}"/>
              </a:ext>
            </a:extLst>
          </p:cNvPr>
          <p:cNvSpPr txBox="1"/>
          <p:nvPr/>
        </p:nvSpPr>
        <p:spPr>
          <a:xfrm>
            <a:off x="8319838" y="5128091"/>
            <a:ext cx="14396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rgbClr val="00B0F0"/>
                </a:solidFill>
              </a:rPr>
              <a:t>S</a:t>
            </a:r>
            <a:r>
              <a:rPr kumimoji="1" lang="en-US" altLang="ja-JP" dirty="0">
                <a:solidFill>
                  <a:srgbClr val="00B0F0"/>
                </a:solidFill>
              </a:rPr>
              <a:t>= -1 or +1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4411138-B8BF-2561-ED71-F2E248BA4483}"/>
              </a:ext>
            </a:extLst>
          </p:cNvPr>
          <p:cNvSpPr txBox="1"/>
          <p:nvPr/>
        </p:nvSpPr>
        <p:spPr>
          <a:xfrm>
            <a:off x="8681128" y="4824447"/>
            <a:ext cx="1154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</a:rPr>
              <a:t>ビット値</a:t>
            </a:r>
            <a:endParaRPr lang="ja-JP" altLang="en-US" dirty="0">
              <a:solidFill>
                <a:srgbClr val="00B0F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EF45FCD-5380-C8E9-98E1-72F6D26E2A5D}"/>
              </a:ext>
            </a:extLst>
          </p:cNvPr>
          <p:cNvSpPr/>
          <p:nvPr/>
        </p:nvSpPr>
        <p:spPr>
          <a:xfrm>
            <a:off x="3627856" y="2710418"/>
            <a:ext cx="2321737" cy="1655432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839D3AE-D2E4-9611-6DA0-A7C688F30179}"/>
              </a:ext>
            </a:extLst>
          </p:cNvPr>
          <p:cNvSpPr txBox="1"/>
          <p:nvPr/>
        </p:nvSpPr>
        <p:spPr>
          <a:xfrm>
            <a:off x="3510516" y="2273748"/>
            <a:ext cx="371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B050"/>
                </a:solidFill>
              </a:rPr>
              <a:t>NOT</a:t>
            </a:r>
            <a:r>
              <a:rPr kumimoji="1" lang="ja-JP" altLang="en-US" dirty="0">
                <a:solidFill>
                  <a:srgbClr val="00B050"/>
                </a:solidFill>
              </a:rPr>
              <a:t>ゲートみたいなもの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45498CA-FCC6-E5A3-9858-1A10063AA463}"/>
              </a:ext>
            </a:extLst>
          </p:cNvPr>
          <p:cNvSpPr/>
          <p:nvPr/>
        </p:nvSpPr>
        <p:spPr>
          <a:xfrm>
            <a:off x="6157241" y="2700510"/>
            <a:ext cx="3195367" cy="16554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31BCE9-D4CF-FE5D-5CDB-64A5461E35AF}"/>
              </a:ext>
            </a:extLst>
          </p:cNvPr>
          <p:cNvSpPr txBox="1"/>
          <p:nvPr/>
        </p:nvSpPr>
        <p:spPr>
          <a:xfrm>
            <a:off x="6123567" y="2281259"/>
            <a:ext cx="190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ビットの値を測定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43D9A93-015F-E271-CB7D-467A572E157B}"/>
                  </a:ext>
                </a:extLst>
              </p:cNvPr>
              <p:cNvSpPr txBox="1"/>
              <p:nvPr/>
            </p:nvSpPr>
            <p:spPr>
              <a:xfrm>
                <a:off x="7424536" y="5731879"/>
                <a:ext cx="5497321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十分な回数測定を行い、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𝑄𝑆</m:t>
                        </m:r>
                      </m:e>
                    </m:bar>
                    <m:r>
                      <a:rPr kumimoji="1"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算出する。</a:t>
                </a: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43D9A93-015F-E271-CB7D-467A572E1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536" y="5731879"/>
                <a:ext cx="5497321" cy="401970"/>
              </a:xfrm>
              <a:prstGeom prst="rect">
                <a:avLst/>
              </a:prstGeom>
              <a:blipFill>
                <a:blip r:embed="rId4"/>
                <a:stretch>
                  <a:fillRect l="-998" t="-3030" b="-196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D4F27CD-BE84-A34D-56F0-453E4A68EAE2}"/>
                  </a:ext>
                </a:extLst>
              </p:cNvPr>
              <p:cNvSpPr txBox="1"/>
              <p:nvPr/>
            </p:nvSpPr>
            <p:spPr>
              <a:xfrm>
                <a:off x="9822831" y="4577702"/>
                <a:ext cx="185679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>
                    <a:solidFill>
                      <a:schemeClr val="accent6">
                        <a:lumMod val="50000"/>
                      </a:schemeClr>
                    </a:solidFill>
                  </a:rPr>
                  <a:t>測定値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𝑄𝑆</m:t>
                    </m:r>
                    <m:r>
                      <a:rPr kumimoji="1" lang="en-US" altLang="ja-JP" sz="28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kumimoji="1" lang="ja-JP" altLang="en-US" sz="28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D4F27CD-BE84-A34D-56F0-453E4A68E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831" y="4577702"/>
                <a:ext cx="1856799" cy="954107"/>
              </a:xfrm>
              <a:prstGeom prst="rect">
                <a:avLst/>
              </a:prstGeom>
              <a:blipFill>
                <a:blip r:embed="rId5"/>
                <a:stretch>
                  <a:fillRect l="-6557" t="-70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矢印: 右 22">
            <a:extLst>
              <a:ext uri="{FF2B5EF4-FFF2-40B4-BE49-F238E27FC236}">
                <a16:creationId xmlns:a16="http://schemas.microsoft.com/office/drawing/2014/main" id="{426B8BC0-F0CB-EFF0-45FE-285BF2D5FB89}"/>
              </a:ext>
            </a:extLst>
          </p:cNvPr>
          <p:cNvSpPr/>
          <p:nvPr/>
        </p:nvSpPr>
        <p:spPr>
          <a:xfrm>
            <a:off x="9637797" y="5111263"/>
            <a:ext cx="243341" cy="3969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32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5C27FE27-A3CA-51CB-27AD-FCC7BC80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5" y="340792"/>
            <a:ext cx="7622917" cy="647700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CHSH</a:t>
            </a:r>
            <a:r>
              <a:rPr lang="ja-JP" altLang="en-US" dirty="0">
                <a:solidFill>
                  <a:schemeClr val="tx1"/>
                </a:solidFill>
              </a:rPr>
              <a:t>不等式が破れている例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DA953E6-AF27-DA5E-F11D-BFB601DE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8211" y="6533198"/>
            <a:ext cx="10588752" cy="320040"/>
          </a:xfrm>
        </p:spPr>
        <p:txBody>
          <a:bodyPr/>
          <a:lstStyle/>
          <a:p>
            <a:r>
              <a:rPr kumimoji="1" lang="ja-JP" altLang="en-US" dirty="0"/>
              <a:t>物理研究室　野村隆晃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7F04B5-005E-C1D1-3EDB-B7852A20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92-3F3D-4EC1-9486-A0D9C161EC52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15008C5A-E2DC-D87B-16EA-8D1154B26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99" y="1956018"/>
            <a:ext cx="9049967" cy="36168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98E1C3-0F7A-6484-AC27-019643760DC4}"/>
              </a:ext>
            </a:extLst>
          </p:cNvPr>
          <p:cNvSpPr txBox="1"/>
          <p:nvPr/>
        </p:nvSpPr>
        <p:spPr>
          <a:xfrm>
            <a:off x="2486265" y="4993321"/>
            <a:ext cx="144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(Q,S)=(1,1)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1C510F4-3E37-1A52-3A8A-BFC77F741823}"/>
              </a:ext>
            </a:extLst>
          </p:cNvPr>
          <p:cNvSpPr txBox="1"/>
          <p:nvPr/>
        </p:nvSpPr>
        <p:spPr>
          <a:xfrm>
            <a:off x="1001713" y="1158240"/>
            <a:ext cx="8988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4000</a:t>
            </a:r>
            <a:r>
              <a:rPr kumimoji="1" lang="ja-JP" altLang="en-US" sz="2400" dirty="0"/>
              <a:t>回測定で期待値算出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E03A8E-E7EB-D939-E9C3-E9D7F3432E59}"/>
              </a:ext>
            </a:extLst>
          </p:cNvPr>
          <p:cNvSpPr txBox="1"/>
          <p:nvPr/>
        </p:nvSpPr>
        <p:spPr>
          <a:xfrm>
            <a:off x="1054083" y="2874566"/>
            <a:ext cx="73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1500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407344-1A2F-AB61-F137-A6BDBECA2A96}"/>
              </a:ext>
            </a:extLst>
          </p:cNvPr>
          <p:cNvSpPr txBox="1"/>
          <p:nvPr/>
        </p:nvSpPr>
        <p:spPr>
          <a:xfrm>
            <a:off x="1028859" y="3533057"/>
            <a:ext cx="73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1000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EBC5C63-6804-ECEB-502B-0AEF100DEF05}"/>
              </a:ext>
            </a:extLst>
          </p:cNvPr>
          <p:cNvSpPr txBox="1"/>
          <p:nvPr/>
        </p:nvSpPr>
        <p:spPr>
          <a:xfrm>
            <a:off x="1073521" y="4243149"/>
            <a:ext cx="69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500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3087507-AD58-B541-D1D2-B950FA1EDED1}"/>
              </a:ext>
            </a:extLst>
          </p:cNvPr>
          <p:cNvSpPr txBox="1"/>
          <p:nvPr/>
        </p:nvSpPr>
        <p:spPr>
          <a:xfrm>
            <a:off x="4359276" y="4993321"/>
            <a:ext cx="788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(1,-1)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E0C7680-474D-67F3-E8FA-8AF0EBD8A0E6}"/>
              </a:ext>
            </a:extLst>
          </p:cNvPr>
          <p:cNvSpPr txBox="1"/>
          <p:nvPr/>
        </p:nvSpPr>
        <p:spPr>
          <a:xfrm>
            <a:off x="5916983" y="5004895"/>
            <a:ext cx="1574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(-1,1)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EF89CFC-D7DB-B54E-49CC-688982DF31E6}"/>
              </a:ext>
            </a:extLst>
          </p:cNvPr>
          <p:cNvSpPr txBox="1"/>
          <p:nvPr/>
        </p:nvSpPr>
        <p:spPr>
          <a:xfrm>
            <a:off x="7473656" y="5000133"/>
            <a:ext cx="1687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(-1,-1)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3CE5B42-5DBD-8F0C-E15B-86E3FC4F1DE0}"/>
              </a:ext>
            </a:extLst>
          </p:cNvPr>
          <p:cNvSpPr txBox="1"/>
          <p:nvPr/>
        </p:nvSpPr>
        <p:spPr>
          <a:xfrm>
            <a:off x="2646258" y="5284036"/>
            <a:ext cx="121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QS =1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BEB954E-3C94-DBFD-A5A5-2D69210008EF}"/>
              </a:ext>
            </a:extLst>
          </p:cNvPr>
          <p:cNvSpPr txBox="1"/>
          <p:nvPr/>
        </p:nvSpPr>
        <p:spPr>
          <a:xfrm>
            <a:off x="4663484" y="5275263"/>
            <a:ext cx="409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-1</a:t>
            </a:r>
            <a:endParaRPr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3BE3981-F91C-822D-7801-EE5C9D8504EE}"/>
              </a:ext>
            </a:extLst>
          </p:cNvPr>
          <p:cNvSpPr txBox="1"/>
          <p:nvPr/>
        </p:nvSpPr>
        <p:spPr>
          <a:xfrm>
            <a:off x="6372272" y="5284036"/>
            <a:ext cx="420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-1</a:t>
            </a:r>
            <a:endParaRPr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DD3A0B9-4955-4B4A-63CD-D36E178C7707}"/>
              </a:ext>
            </a:extLst>
          </p:cNvPr>
          <p:cNvSpPr txBox="1"/>
          <p:nvPr/>
        </p:nvSpPr>
        <p:spPr>
          <a:xfrm>
            <a:off x="8015918" y="5284036"/>
            <a:ext cx="231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1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23CEA315-8AAA-AA73-468F-7CCBFDE64744}"/>
                  </a:ext>
                </a:extLst>
              </p:cNvPr>
              <p:cNvSpPr txBox="1"/>
              <p:nvPr/>
            </p:nvSpPr>
            <p:spPr>
              <a:xfrm>
                <a:off x="1550618" y="5839147"/>
                <a:ext cx="9767358" cy="887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1"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𝑸𝑺</m:t>
                        </m:r>
                      </m:e>
                    </m:bar>
                  </m:oMath>
                </a14:m>
                <a:r>
                  <a:rPr lang="en-US" altLang="ja-JP" sz="36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1800−389−295+1512</m:t>
                        </m:r>
                      </m:num>
                      <m:den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4000</m:t>
                        </m:r>
                      </m:den>
                    </m:f>
                  </m:oMath>
                </a14:m>
                <a:r>
                  <a:rPr lang="en-US" altLang="ja-JP" sz="3600" dirty="0"/>
                  <a:t>=0.656</a:t>
                </a:r>
                <a:endParaRPr lang="ja-JP" altLang="en-US" sz="360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23CEA315-8AAA-AA73-468F-7CCBFDE64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618" y="5839147"/>
                <a:ext cx="9767358" cy="887166"/>
              </a:xfrm>
              <a:prstGeom prst="rect">
                <a:avLst/>
              </a:prstGeom>
              <a:blipFill>
                <a:blip r:embed="rId3"/>
                <a:stretch>
                  <a:fillRect b="-110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19C6DDE-BB1E-9F61-51E2-DFD65E6BDF76}"/>
              </a:ext>
            </a:extLst>
          </p:cNvPr>
          <p:cNvSpPr txBox="1"/>
          <p:nvPr/>
        </p:nvSpPr>
        <p:spPr>
          <a:xfrm>
            <a:off x="2767993" y="2370076"/>
            <a:ext cx="73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1800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AA5984E-62BC-41A9-5361-A679C451291F}"/>
              </a:ext>
            </a:extLst>
          </p:cNvPr>
          <p:cNvSpPr txBox="1"/>
          <p:nvPr/>
        </p:nvSpPr>
        <p:spPr>
          <a:xfrm>
            <a:off x="4433293" y="4204086"/>
            <a:ext cx="68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389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FC5B87E-F266-D51A-44E6-4BF241917580}"/>
              </a:ext>
            </a:extLst>
          </p:cNvPr>
          <p:cNvSpPr txBox="1"/>
          <p:nvPr/>
        </p:nvSpPr>
        <p:spPr>
          <a:xfrm>
            <a:off x="6041432" y="4252819"/>
            <a:ext cx="636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295</a:t>
            </a:r>
            <a:endParaRPr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28F9D9A-AC56-2E9E-153F-B47E76D28267}"/>
              </a:ext>
            </a:extLst>
          </p:cNvPr>
          <p:cNvSpPr txBox="1"/>
          <p:nvPr/>
        </p:nvSpPr>
        <p:spPr>
          <a:xfrm>
            <a:off x="7554705" y="2685812"/>
            <a:ext cx="817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1512</a:t>
            </a:r>
            <a:endParaRPr lang="ja-JP" altLang="en-US" dirty="0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F77D0421-064C-D673-E517-C80BBF9C2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129" y="119667"/>
            <a:ext cx="3880816" cy="15523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53696419"/>
      </p:ext>
    </p:extLst>
  </p:cSld>
  <p:clrMapOvr>
    <a:masterClrMapping/>
  </p:clrMapOvr>
</p:sld>
</file>

<file path=ppt/theme/theme1.xml><?xml version="1.0" encoding="utf-8"?>
<a:theme xmlns:a="http://schemas.openxmlformats.org/drawingml/2006/main" name="アトラス">
  <a:themeElements>
    <a:clrScheme name="アトラス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アトラス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トラ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TM16401371[[fn=アトラス]]</Template>
  <TotalTime>3464</TotalTime>
  <Words>893</Words>
  <Application>Microsoft Office PowerPoint</Application>
  <PresentationFormat>ワイド画面</PresentationFormat>
  <Paragraphs>166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游ゴシック</vt:lpstr>
      <vt:lpstr>Calibri Light</vt:lpstr>
      <vt:lpstr>Cambria Math</vt:lpstr>
      <vt:lpstr>Rockwell</vt:lpstr>
      <vt:lpstr>Wingdings</vt:lpstr>
      <vt:lpstr>アトラス</vt:lpstr>
      <vt:lpstr>量子力学における CHSH不等式の破れ</vt:lpstr>
      <vt:lpstr>局所実在性</vt:lpstr>
      <vt:lpstr>量子力学と局所実在性</vt:lpstr>
      <vt:lpstr> CHSH不等式</vt:lpstr>
      <vt:lpstr>CHSH不等式</vt:lpstr>
      <vt:lpstr>局所実在論が正しければ…</vt:lpstr>
      <vt:lpstr>CHSH不等式が破れている実験例</vt:lpstr>
      <vt:lpstr>CHSH不等式の検証</vt:lpstr>
      <vt:lpstr>CHSH不等式が破れている例</vt:lpstr>
      <vt:lpstr>CHSH不等式の導出と検証</vt:lpstr>
      <vt:lpstr> CHSH不等式が破れている実験例</vt:lpstr>
      <vt:lpstr>まとめ</vt:lpstr>
      <vt:lpstr>今後</vt:lpstr>
      <vt:lpstr>ありがとうございました</vt:lpstr>
      <vt:lpstr>補足</vt:lpstr>
      <vt:lpstr>PowerPoint プレゼンテーション</vt:lpstr>
      <vt:lpstr>1.2　2重スリットと波動　(高校物理のヤングの実験)</vt:lpstr>
      <vt:lpstr>PowerPoint プレゼンテーション</vt:lpstr>
      <vt:lpstr>2.4 局所実在論が成立するとは?</vt:lpstr>
      <vt:lpstr>2.3 局所実在論が存在するとは?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CHSH不等式と破れの検証</dc:title>
  <dc:creator>隆晃 野村</dc:creator>
  <cp:lastModifiedBy>隆晃 野村</cp:lastModifiedBy>
  <cp:revision>1</cp:revision>
  <dcterms:created xsi:type="dcterms:W3CDTF">2023-10-04T12:12:08Z</dcterms:created>
  <dcterms:modified xsi:type="dcterms:W3CDTF">2023-10-27T02:03:33Z</dcterms:modified>
</cp:coreProperties>
</file>