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ECE"/>
    <a:srgbClr val="BA8CEC"/>
    <a:srgbClr val="FF6600"/>
    <a:srgbClr val="CC3399"/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8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9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9D7-5DDF-4EC1-BC8E-F709D45F21D6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雲 31"/>
          <p:cNvSpPr/>
          <p:nvPr/>
        </p:nvSpPr>
        <p:spPr>
          <a:xfrm>
            <a:off x="4984107" y="1024245"/>
            <a:ext cx="3550024" cy="5083951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666264" y="3922287"/>
            <a:ext cx="3592285" cy="2379307"/>
          </a:xfrm>
          <a:prstGeom prst="roundRect">
            <a:avLst>
              <a:gd name="adj" fmla="val 4188"/>
            </a:avLst>
          </a:prstGeom>
          <a:solidFill>
            <a:srgbClr val="CC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Raspberry Pi 2</a:t>
            </a:r>
          </a:p>
        </p:txBody>
      </p:sp>
      <p:sp>
        <p:nvSpPr>
          <p:cNvPr id="5" name="楕円 4"/>
          <p:cNvSpPr/>
          <p:nvPr/>
        </p:nvSpPr>
        <p:spPr>
          <a:xfrm>
            <a:off x="9754777" y="2570581"/>
            <a:ext cx="2806132" cy="25659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Sphero  SPRK+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786888" y="4327532"/>
            <a:ext cx="3341453" cy="1840891"/>
          </a:xfrm>
          <a:prstGeom prst="roundRect">
            <a:avLst>
              <a:gd name="adj" fmla="val 0"/>
            </a:avLst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 err="1">
                <a:solidFill>
                  <a:schemeClr val="tx1"/>
                </a:solidFill>
              </a:rPr>
              <a:t>Raspbian</a:t>
            </a:r>
            <a:r>
              <a:rPr kumimoji="1" lang="en-US" altLang="ja-JP" dirty="0">
                <a:solidFill>
                  <a:schemeClr val="tx1"/>
                </a:solidFill>
              </a:rPr>
              <a:t> Jessie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2513036" y="4589314"/>
            <a:ext cx="1492004" cy="13767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Web Server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/>
          <p:cNvSpPr/>
          <p:nvPr/>
        </p:nvSpPr>
        <p:spPr>
          <a:xfrm>
            <a:off x="5826082" y="2289578"/>
            <a:ext cx="1846537" cy="914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Sphero Account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9925921" y="2053149"/>
            <a:ext cx="858377" cy="386795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noble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2639027" y="5111940"/>
            <a:ext cx="1229565" cy="48837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Web Hook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/>
          <p:cNvSpPr/>
          <p:nvPr/>
        </p:nvSpPr>
        <p:spPr>
          <a:xfrm>
            <a:off x="10505682" y="5812776"/>
            <a:ext cx="992505" cy="38679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BLE</a:t>
            </a:r>
          </a:p>
        </p:txBody>
      </p:sp>
      <p:cxnSp>
        <p:nvCxnSpPr>
          <p:cNvPr id="16" name="コネクタ: カギ線 15"/>
          <p:cNvCxnSpPr>
            <a:cxnSpLocks/>
            <a:stCxn id="27" idx="3"/>
            <a:endCxn id="12" idx="1"/>
          </p:cNvCxnSpPr>
          <p:nvPr/>
        </p:nvCxnSpPr>
        <p:spPr>
          <a:xfrm>
            <a:off x="3929094" y="2050380"/>
            <a:ext cx="1896988" cy="696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/>
          <p:cNvSpPr/>
          <p:nvPr/>
        </p:nvSpPr>
        <p:spPr>
          <a:xfrm>
            <a:off x="10017538" y="6108196"/>
            <a:ext cx="976288" cy="38679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sz="1600" dirty="0" err="1">
                <a:solidFill>
                  <a:schemeClr val="tx1"/>
                </a:solidFill>
              </a:rPr>
              <a:t>WiFi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/>
          <p:cNvSpPr/>
          <p:nvPr/>
        </p:nvSpPr>
        <p:spPr>
          <a:xfrm>
            <a:off x="697035" y="682280"/>
            <a:ext cx="1303887" cy="1178794"/>
          </a:xfrm>
          <a:prstGeom prst="roundRect">
            <a:avLst>
              <a:gd name="adj" fmla="val 41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Force Band</a:t>
            </a:r>
          </a:p>
        </p:txBody>
      </p:sp>
      <p:cxnSp>
        <p:nvCxnSpPr>
          <p:cNvPr id="21" name="コネクタ: カギ線 20"/>
          <p:cNvCxnSpPr>
            <a:cxnSpLocks/>
            <a:stCxn id="27" idx="1"/>
            <a:endCxn id="20" idx="3"/>
          </p:cNvCxnSpPr>
          <p:nvPr/>
        </p:nvCxnSpPr>
        <p:spPr>
          <a:xfrm rot="10800000">
            <a:off x="2000922" y="1271678"/>
            <a:ext cx="1021648" cy="7787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458181" y="324644"/>
            <a:ext cx="4635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System Configuration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SCCR: Sphero Control Center</a:t>
            </a:r>
          </a:p>
          <a:p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ja-JP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ja-JP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powerd</a:t>
            </a:r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 by Raspberry Pi</a:t>
            </a:r>
          </a:p>
        </p:txBody>
      </p:sp>
      <p:sp>
        <p:nvSpPr>
          <p:cNvPr id="27" name="四角形: 角を丸くする 26"/>
          <p:cNvSpPr/>
          <p:nvPr/>
        </p:nvSpPr>
        <p:spPr>
          <a:xfrm>
            <a:off x="3022570" y="1406293"/>
            <a:ext cx="906524" cy="1288173"/>
          </a:xfrm>
          <a:prstGeom prst="roundRect">
            <a:avLst>
              <a:gd name="adj" fmla="val 418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iPhone</a:t>
            </a:r>
          </a:p>
        </p:txBody>
      </p:sp>
      <p:sp>
        <p:nvSpPr>
          <p:cNvPr id="34" name="四角形: 角を丸くする 33"/>
          <p:cNvSpPr/>
          <p:nvPr/>
        </p:nvSpPr>
        <p:spPr>
          <a:xfrm>
            <a:off x="5825092" y="3759857"/>
            <a:ext cx="1846537" cy="9144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IFTTT</a:t>
            </a:r>
          </a:p>
        </p:txBody>
      </p:sp>
      <p:cxnSp>
        <p:nvCxnSpPr>
          <p:cNvPr id="35" name="コネクタ: カギ線 34"/>
          <p:cNvCxnSpPr>
            <a:cxnSpLocks/>
            <a:stCxn id="12" idx="2"/>
            <a:endCxn id="34" idx="0"/>
          </p:cNvCxnSpPr>
          <p:nvPr/>
        </p:nvCxnSpPr>
        <p:spPr>
          <a:xfrm rot="5400000">
            <a:off x="6470917" y="3481422"/>
            <a:ext cx="555879" cy="9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/>
          <p:cNvCxnSpPr>
            <a:cxnSpLocks/>
            <a:endCxn id="34" idx="1"/>
          </p:cNvCxnSpPr>
          <p:nvPr/>
        </p:nvCxnSpPr>
        <p:spPr>
          <a:xfrm flipV="1">
            <a:off x="3868592" y="4217057"/>
            <a:ext cx="1956500" cy="1139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/>
          <p:cNvSpPr/>
          <p:nvPr/>
        </p:nvSpPr>
        <p:spPr>
          <a:xfrm>
            <a:off x="1035925" y="5114000"/>
            <a:ext cx="1229565" cy="488374"/>
          </a:xfrm>
          <a:prstGeom prst="roundRect">
            <a:avLst>
              <a:gd name="adj" fmla="val 0"/>
            </a:avLst>
          </a:prstGeom>
          <a:solidFill>
            <a:srgbClr val="9E5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Shell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/>
          <p:cNvCxnSpPr>
            <a:cxnSpLocks/>
            <a:stCxn id="43" idx="3"/>
            <a:endCxn id="13" idx="1"/>
          </p:cNvCxnSpPr>
          <p:nvPr/>
        </p:nvCxnSpPr>
        <p:spPr>
          <a:xfrm flipV="1">
            <a:off x="2265490" y="5356127"/>
            <a:ext cx="373537" cy="20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34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365USER3</dc:creator>
  <cp:lastModifiedBy>365USER3</cp:lastModifiedBy>
  <cp:revision>31</cp:revision>
  <dcterms:created xsi:type="dcterms:W3CDTF">2016-08-23T01:32:18Z</dcterms:created>
  <dcterms:modified xsi:type="dcterms:W3CDTF">2017-02-10T21:17:13Z</dcterms:modified>
</cp:coreProperties>
</file>