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99"/>
    <a:srgbClr val="FF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8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45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05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07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10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8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9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93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95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9D7-5DDF-4EC1-BC8E-F709D45F21D6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41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79D7-5DDF-4EC1-BC8E-F709D45F21D6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4129C-771E-493A-8CAC-94F368BDB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4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/>
          <p:cNvSpPr/>
          <p:nvPr/>
        </p:nvSpPr>
        <p:spPr>
          <a:xfrm>
            <a:off x="839758" y="3946846"/>
            <a:ext cx="3592285" cy="2379307"/>
          </a:xfrm>
          <a:prstGeom prst="roundRect">
            <a:avLst>
              <a:gd name="adj" fmla="val 4188"/>
            </a:avLst>
          </a:prstGeom>
          <a:solidFill>
            <a:srgbClr val="CC33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660"/>
              </a:lnSpc>
            </a:pPr>
            <a:r>
              <a:rPr kumimoji="1" lang="en-US" altLang="ja-JP" dirty="0">
                <a:solidFill>
                  <a:schemeClr val="tx1"/>
                </a:solidFill>
              </a:rPr>
              <a:t>Raspberry Pi 2</a:t>
            </a:r>
          </a:p>
        </p:txBody>
      </p:sp>
      <p:sp>
        <p:nvSpPr>
          <p:cNvPr id="5" name="楕円 4"/>
          <p:cNvSpPr/>
          <p:nvPr/>
        </p:nvSpPr>
        <p:spPr>
          <a:xfrm>
            <a:off x="5561045" y="1577935"/>
            <a:ext cx="2806132" cy="25659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Sphero  SPRK+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/>
          <p:cNvSpPr/>
          <p:nvPr/>
        </p:nvSpPr>
        <p:spPr>
          <a:xfrm>
            <a:off x="6467858" y="3500253"/>
            <a:ext cx="992505" cy="386795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BLE Unit</a:t>
            </a:r>
          </a:p>
        </p:txBody>
      </p:sp>
      <p:sp>
        <p:nvSpPr>
          <p:cNvPr id="9" name="四角形: 角を丸くする 8"/>
          <p:cNvSpPr/>
          <p:nvPr/>
        </p:nvSpPr>
        <p:spPr>
          <a:xfrm>
            <a:off x="960382" y="4352091"/>
            <a:ext cx="3341453" cy="1840891"/>
          </a:xfrm>
          <a:prstGeom prst="roundRect">
            <a:avLst>
              <a:gd name="adj" fmla="val 0"/>
            </a:avLst>
          </a:prstGeom>
          <a:solidFill>
            <a:srgbClr val="FF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660"/>
              </a:lnSpc>
            </a:pPr>
            <a:r>
              <a:rPr kumimoji="1" lang="en-US" altLang="ja-JP" dirty="0" err="1">
                <a:solidFill>
                  <a:schemeClr val="tx1"/>
                </a:solidFill>
              </a:rPr>
              <a:t>Raspbian</a:t>
            </a:r>
            <a:r>
              <a:rPr kumimoji="1" lang="en-US" altLang="ja-JP" dirty="0">
                <a:solidFill>
                  <a:schemeClr val="tx1"/>
                </a:solidFill>
              </a:rPr>
              <a:t> Jessie</a:t>
            </a:r>
          </a:p>
        </p:txBody>
      </p:sp>
      <p:sp>
        <p:nvSpPr>
          <p:cNvPr id="10" name="四角形: 角を丸くする 9"/>
          <p:cNvSpPr/>
          <p:nvPr/>
        </p:nvSpPr>
        <p:spPr>
          <a:xfrm>
            <a:off x="1070264" y="4681136"/>
            <a:ext cx="3099426" cy="1376764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660"/>
              </a:lnSpc>
            </a:pPr>
            <a:r>
              <a:rPr kumimoji="1" lang="en-US" altLang="ja-JP" dirty="0">
                <a:solidFill>
                  <a:schemeClr val="tx1"/>
                </a:solidFill>
              </a:rPr>
              <a:t>Node.js 5.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四角形: 角を丸くする 11"/>
          <p:cNvSpPr/>
          <p:nvPr/>
        </p:nvSpPr>
        <p:spPr>
          <a:xfrm>
            <a:off x="1180147" y="5029200"/>
            <a:ext cx="2890159" cy="9144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660"/>
              </a:lnSpc>
            </a:pPr>
            <a:r>
              <a:rPr kumimoji="1" lang="en-US" altLang="ja-JP" dirty="0" err="1">
                <a:solidFill>
                  <a:schemeClr val="tx1"/>
                </a:solidFill>
              </a:rPr>
              <a:t>orbotix</a:t>
            </a:r>
            <a:r>
              <a:rPr kumimoji="1" lang="en-US" altLang="ja-JP" dirty="0">
                <a:solidFill>
                  <a:schemeClr val="tx1"/>
                </a:solidFill>
              </a:rPr>
              <a:t> / sphero.js</a:t>
            </a:r>
          </a:p>
        </p:txBody>
      </p:sp>
      <p:sp>
        <p:nvSpPr>
          <p:cNvPr id="11" name="四角形: 角を丸くする 10"/>
          <p:cNvSpPr/>
          <p:nvPr/>
        </p:nvSpPr>
        <p:spPr>
          <a:xfrm>
            <a:off x="3311313" y="4819051"/>
            <a:ext cx="858377" cy="386795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noble</a:t>
            </a:r>
          </a:p>
        </p:txBody>
      </p:sp>
      <p:sp>
        <p:nvSpPr>
          <p:cNvPr id="13" name="四角形: 角を丸くする 12"/>
          <p:cNvSpPr/>
          <p:nvPr/>
        </p:nvSpPr>
        <p:spPr>
          <a:xfrm>
            <a:off x="1283662" y="5361709"/>
            <a:ext cx="2672518" cy="488374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660"/>
              </a:lnSpc>
            </a:pPr>
            <a:r>
              <a:rPr kumimoji="1" lang="en-US" altLang="ja-JP" dirty="0" err="1">
                <a:solidFill>
                  <a:schemeClr val="tx1"/>
                </a:solidFill>
              </a:rPr>
              <a:t>nmrmsys</a:t>
            </a:r>
            <a:r>
              <a:rPr kumimoji="1" lang="en-US" altLang="ja-JP" dirty="0">
                <a:solidFill>
                  <a:schemeClr val="tx1"/>
                </a:solidFill>
              </a:rPr>
              <a:t> / </a:t>
            </a:r>
            <a:r>
              <a:rPr kumimoji="1" lang="en-US" altLang="ja-JP" dirty="0" err="1">
                <a:solidFill>
                  <a:schemeClr val="tx1"/>
                </a:solidFill>
              </a:rPr>
              <a:t>sphero</a:t>
            </a:r>
            <a:r>
              <a:rPr kumimoji="1" lang="en-US" altLang="ja-JP" dirty="0">
                <a:solidFill>
                  <a:schemeClr val="tx1"/>
                </a:solidFill>
              </a:rPr>
              <a:t>-cli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ja-JP" altLang="en-US" sz="1200" b="1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開発中</a:t>
            </a:r>
            <a:endParaRPr kumimoji="1" lang="en-US" altLang="ja-JP" sz="1200" b="1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lnSpc>
                <a:spcPts val="1660"/>
              </a:lnSpc>
            </a:pPr>
            <a:r>
              <a:rPr kumimoji="1" lang="en-US" altLang="ja-JP" sz="1200" b="1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mintuz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 / BB8-Commander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 から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fork</a:t>
            </a:r>
          </a:p>
        </p:txBody>
      </p:sp>
      <p:sp>
        <p:nvSpPr>
          <p:cNvPr id="14" name="四角形: 角を丸くする 13"/>
          <p:cNvSpPr/>
          <p:nvPr/>
        </p:nvSpPr>
        <p:spPr>
          <a:xfrm>
            <a:off x="4200514" y="4819051"/>
            <a:ext cx="992505" cy="386795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BLE Unit</a:t>
            </a:r>
          </a:p>
        </p:txBody>
      </p:sp>
      <p:cxnSp>
        <p:nvCxnSpPr>
          <p:cNvPr id="16" name="コネクタ: カギ線 15"/>
          <p:cNvCxnSpPr>
            <a:stCxn id="14" idx="3"/>
            <a:endCxn id="6" idx="1"/>
          </p:cNvCxnSpPr>
          <p:nvPr/>
        </p:nvCxnSpPr>
        <p:spPr>
          <a:xfrm flipV="1">
            <a:off x="5193019" y="3693651"/>
            <a:ext cx="1274839" cy="1318798"/>
          </a:xfrm>
          <a:prstGeom prst="bentConnector3">
            <a:avLst>
              <a:gd name="adj1" fmla="val 199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/>
          <p:cNvSpPr/>
          <p:nvPr/>
        </p:nvSpPr>
        <p:spPr>
          <a:xfrm>
            <a:off x="4216732" y="5417694"/>
            <a:ext cx="976288" cy="38679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kumimoji="1" lang="en-US" altLang="ja-JP" sz="1600" dirty="0" err="1">
                <a:solidFill>
                  <a:schemeClr val="tx1"/>
                </a:solidFill>
              </a:rPr>
              <a:t>WiFi</a:t>
            </a:r>
            <a:r>
              <a:rPr kumimoji="1" lang="en-US" altLang="ja-JP" sz="1600" dirty="0">
                <a:solidFill>
                  <a:schemeClr val="tx1"/>
                </a:solidFill>
              </a:rPr>
              <a:t> Unit</a:t>
            </a:r>
          </a:p>
        </p:txBody>
      </p:sp>
      <p:sp>
        <p:nvSpPr>
          <p:cNvPr id="20" name="四角形: 角を丸くする 19"/>
          <p:cNvSpPr/>
          <p:nvPr/>
        </p:nvSpPr>
        <p:spPr>
          <a:xfrm>
            <a:off x="5731614" y="4875458"/>
            <a:ext cx="2519746" cy="1478447"/>
          </a:xfrm>
          <a:prstGeom prst="roundRect">
            <a:avLst>
              <a:gd name="adj" fmla="val 4188"/>
            </a:avLst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660"/>
              </a:lnSpc>
            </a:pPr>
            <a:r>
              <a:rPr kumimoji="1" lang="en-US" altLang="ja-JP" dirty="0">
                <a:solidFill>
                  <a:schemeClr val="tx1"/>
                </a:solidFill>
              </a:rPr>
              <a:t>Notebook PC</a:t>
            </a:r>
          </a:p>
        </p:txBody>
      </p:sp>
      <p:cxnSp>
        <p:nvCxnSpPr>
          <p:cNvPr id="21" name="コネクタ: カギ線 20"/>
          <p:cNvCxnSpPr>
            <a:stCxn id="19" idx="3"/>
            <a:endCxn id="20" idx="1"/>
          </p:cNvCxnSpPr>
          <p:nvPr/>
        </p:nvCxnSpPr>
        <p:spPr>
          <a:xfrm>
            <a:off x="5193020" y="5611092"/>
            <a:ext cx="538594" cy="35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839081" y="1583041"/>
            <a:ext cx="4635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System Configuration</a:t>
            </a:r>
          </a:p>
          <a:p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400" i="1" dirty="0">
                <a:latin typeface="Arial" panose="020B0604020202020204" pitchFamily="34" charset="0"/>
                <a:cs typeface="Arial" panose="020B0604020202020204" pitchFamily="34" charset="0"/>
              </a:rPr>
              <a:t>SCCR: Sphero Control Center</a:t>
            </a:r>
          </a:p>
          <a:p>
            <a:r>
              <a:rPr kumimoji="1" lang="en-US" altLang="ja-JP" sz="2400" i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1" lang="ja-JP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ja-JP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powerd</a:t>
            </a:r>
            <a:r>
              <a:rPr kumimoji="1" lang="en-US" altLang="ja-JP" sz="2400" i="1" dirty="0">
                <a:latin typeface="Arial" panose="020B0604020202020204" pitchFamily="34" charset="0"/>
                <a:cs typeface="Arial" panose="020B0604020202020204" pitchFamily="34" charset="0"/>
              </a:rPr>
              <a:t> by Raspberry Pi</a:t>
            </a:r>
          </a:p>
        </p:txBody>
      </p:sp>
      <p:sp>
        <p:nvSpPr>
          <p:cNvPr id="17" name="四角形: 角を丸くする 16"/>
          <p:cNvSpPr/>
          <p:nvPr/>
        </p:nvSpPr>
        <p:spPr>
          <a:xfrm>
            <a:off x="5740524" y="5419489"/>
            <a:ext cx="976288" cy="38679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kumimoji="1" lang="en-US" altLang="ja-JP" sz="1600" dirty="0" err="1">
                <a:solidFill>
                  <a:schemeClr val="tx1"/>
                </a:solidFill>
              </a:rPr>
              <a:t>WiFi</a:t>
            </a:r>
            <a:r>
              <a:rPr kumimoji="1" lang="en-US" altLang="ja-JP" sz="1600" dirty="0">
                <a:solidFill>
                  <a:schemeClr val="tx1"/>
                </a:solidFill>
              </a:rPr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301128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48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365USER3</dc:creator>
  <cp:lastModifiedBy>365USER3</cp:lastModifiedBy>
  <cp:revision>25</cp:revision>
  <dcterms:created xsi:type="dcterms:W3CDTF">2016-08-23T01:32:18Z</dcterms:created>
  <dcterms:modified xsi:type="dcterms:W3CDTF">2016-08-24T03:46:07Z</dcterms:modified>
</cp:coreProperties>
</file>