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6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151" autoAdjust="0"/>
  </p:normalViewPr>
  <p:slideViewPr>
    <p:cSldViewPr>
      <p:cViewPr>
        <p:scale>
          <a:sx n="60" d="100"/>
          <a:sy n="60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9FA2F-D3EC-4899-B9C7-4823D6AAB727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C2F7E-64A6-4AD7-837A-8436D6D85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2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Suggestions: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Introduce the goals of this lesson (this chapter may be used as a review session)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245CE-052F-4B78-ACEA-0E2680C5977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Answer key:</a:t>
            </a:r>
          </a:p>
          <a:p>
            <a:r>
              <a:rPr lang="en-US" dirty="0" smtClean="0"/>
              <a:t>Me </a:t>
            </a:r>
            <a:r>
              <a:rPr lang="en-US" dirty="0" err="1" smtClean="0"/>
              <a:t>graduaré</a:t>
            </a:r>
            <a:r>
              <a:rPr lang="en-US" dirty="0" smtClean="0"/>
              <a:t>/ me </a:t>
            </a:r>
            <a:r>
              <a:rPr lang="en-US" dirty="0" err="1" smtClean="0"/>
              <a:t>voy</a:t>
            </a:r>
            <a:r>
              <a:rPr lang="en-US" dirty="0" smtClean="0"/>
              <a:t> a </a:t>
            </a:r>
            <a:r>
              <a:rPr lang="en-US" dirty="0" err="1" smtClean="0"/>
              <a:t>agraduar</a:t>
            </a:r>
            <a:r>
              <a:rPr lang="en-US" dirty="0" smtClean="0"/>
              <a:t> – </a:t>
            </a:r>
            <a:r>
              <a:rPr lang="en-US" dirty="0" err="1" smtClean="0"/>
              <a:t>continúe</a:t>
            </a:r>
            <a:r>
              <a:rPr lang="en-US" dirty="0" smtClean="0"/>
              <a:t> – </a:t>
            </a:r>
            <a:r>
              <a:rPr lang="en-US" dirty="0" err="1" smtClean="0"/>
              <a:t>comenzaré</a:t>
            </a:r>
            <a:r>
              <a:rPr lang="en-US" dirty="0" smtClean="0"/>
              <a:t>/ </a:t>
            </a:r>
            <a:r>
              <a:rPr lang="en-US" dirty="0" err="1" smtClean="0"/>
              <a:t>voy</a:t>
            </a:r>
            <a:r>
              <a:rPr lang="en-US" dirty="0" smtClean="0"/>
              <a:t> a </a:t>
            </a:r>
            <a:r>
              <a:rPr lang="en-US" dirty="0" err="1" smtClean="0"/>
              <a:t>comenzar</a:t>
            </a:r>
            <a:r>
              <a:rPr lang="en-US" dirty="0" smtClean="0"/>
              <a:t> – sea - </a:t>
            </a:r>
            <a:r>
              <a:rPr lang="en-US" dirty="0" err="1" smtClean="0"/>
              <a:t>habré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terminado</a:t>
            </a:r>
            <a:r>
              <a:rPr lang="en-US" baseline="0" dirty="0" smtClean="0"/>
              <a:t> – me </a:t>
            </a:r>
            <a:r>
              <a:rPr lang="en-US" baseline="0" dirty="0" err="1" smtClean="0"/>
              <a:t>habré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casado</a:t>
            </a:r>
            <a:r>
              <a:rPr lang="en-US" baseline="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CB6CB-44CF-4BC8-92C2-EECACDAF096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</a:t>
            </a:r>
            <a:r>
              <a:rPr lang="en-US" dirty="0" smtClean="0"/>
              <a:t>346</a:t>
            </a:r>
            <a:endParaRPr lang="en-US" dirty="0" smtClean="0"/>
          </a:p>
          <a:p>
            <a:r>
              <a:rPr lang="en-US" dirty="0" smtClean="0"/>
              <a:t>Suggestions:</a:t>
            </a:r>
          </a:p>
          <a:p>
            <a:r>
              <a:rPr lang="en-US" dirty="0" smtClean="0"/>
              <a:t>-Ask each</a:t>
            </a:r>
            <a:r>
              <a:rPr lang="en-US" baseline="0" dirty="0" smtClean="0"/>
              <a:t> group to discuss some solutions to the problems they listed on </a:t>
            </a:r>
            <a:r>
              <a:rPr lang="en-US" baseline="0" dirty="0" err="1" smtClean="0"/>
              <a:t>Actividad</a:t>
            </a:r>
            <a:r>
              <a:rPr lang="en-US" baseline="0" dirty="0" smtClean="0"/>
              <a:t> 1.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CB6CB-44CF-4BC8-92C2-EECACDAF096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</a:t>
            </a:r>
            <a:r>
              <a:rPr lang="en-US" baseline="0" dirty="0" smtClean="0"/>
              <a:t> </a:t>
            </a:r>
            <a:r>
              <a:rPr lang="en-US" baseline="0" dirty="0" smtClean="0"/>
              <a:t>347</a:t>
            </a:r>
            <a:endParaRPr lang="en-US" baseline="0" dirty="0" smtClean="0"/>
          </a:p>
          <a:p>
            <a:r>
              <a:rPr lang="en-US" baseline="0" dirty="0" smtClean="0"/>
              <a:t>Use </a:t>
            </a:r>
            <a:r>
              <a:rPr lang="en-US" baseline="0" dirty="0" err="1" smtClean="0"/>
              <a:t>Actividad</a:t>
            </a:r>
            <a:r>
              <a:rPr lang="en-US" baseline="0" dirty="0" smtClean="0"/>
              <a:t> 2 as a warm-up oral activity to review narration in the present, past and future.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CB6CB-44CF-4BC8-92C2-EECACDAF096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</a:t>
            </a:r>
            <a:r>
              <a:rPr lang="en-US" dirty="0" smtClean="0"/>
              <a:t>348</a:t>
            </a:r>
            <a:endParaRPr lang="en-US" dirty="0" smtClean="0"/>
          </a:p>
          <a:p>
            <a:r>
              <a:rPr lang="en-US" dirty="0" err="1" smtClean="0"/>
              <a:t>Asnwer</a:t>
            </a:r>
            <a:r>
              <a:rPr lang="en-US" dirty="0" smtClean="0"/>
              <a:t> key: </a:t>
            </a:r>
            <a:r>
              <a:rPr lang="en-US" dirty="0" err="1" smtClean="0"/>
              <a:t>hubo</a:t>
            </a:r>
            <a:r>
              <a:rPr lang="en-US" dirty="0" smtClean="0"/>
              <a:t> – </a:t>
            </a:r>
            <a:r>
              <a:rPr lang="en-US" dirty="0" err="1" smtClean="0"/>
              <a:t>cruzaba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llegó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llevó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había</a:t>
            </a:r>
            <a:r>
              <a:rPr lang="en-US" baseline="0" dirty="0" smtClean="0"/>
              <a:t>- </a:t>
            </a:r>
            <a:r>
              <a:rPr lang="en-US" baseline="0" dirty="0" err="1" smtClean="0"/>
              <a:t>iba</a:t>
            </a:r>
            <a:r>
              <a:rPr lang="en-US" baseline="0" dirty="0" smtClean="0"/>
              <a:t>- </a:t>
            </a:r>
            <a:r>
              <a:rPr lang="en-US" baseline="0" dirty="0" err="1" smtClean="0"/>
              <a:t>usaba</a:t>
            </a:r>
            <a:r>
              <a:rPr lang="en-US" baseline="0" dirty="0" smtClean="0"/>
              <a:t>- </a:t>
            </a:r>
            <a:r>
              <a:rPr lang="en-US" baseline="0" dirty="0" err="1" smtClean="0"/>
              <a:t>conducía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estaba</a:t>
            </a:r>
            <a:r>
              <a:rPr lang="en-US" baseline="0" dirty="0" smtClean="0"/>
              <a:t>- </a:t>
            </a:r>
            <a:r>
              <a:rPr lang="en-US" baseline="0" dirty="0" err="1" smtClean="0"/>
              <a:t>podía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detuvo</a:t>
            </a:r>
            <a:r>
              <a:rPr lang="en-US" baseline="0" dirty="0" smtClean="0"/>
              <a:t>- </a:t>
            </a:r>
            <a:r>
              <a:rPr lang="en-US" baseline="0" dirty="0" err="1" smtClean="0"/>
              <a:t>dio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CB6CB-44CF-4BC8-92C2-EECACDAF096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Answer key: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había</a:t>
            </a:r>
            <a:r>
              <a:rPr lang="en-US" dirty="0" smtClean="0"/>
              <a:t> </a:t>
            </a:r>
            <a:r>
              <a:rPr lang="en-US" dirty="0" err="1" smtClean="0"/>
              <a:t>levantado</a:t>
            </a:r>
            <a:r>
              <a:rPr lang="en-US" dirty="0" smtClean="0"/>
              <a:t> 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habían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ayudado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había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llamado</a:t>
            </a:r>
            <a:r>
              <a:rPr lang="en-US" baseline="0" dirty="0" smtClean="0"/>
              <a:t> -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CB6CB-44CF-4BC8-92C2-EECACDAF096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</a:t>
            </a:r>
            <a:r>
              <a:rPr lang="en-US" dirty="0" smtClean="0"/>
              <a:t>358</a:t>
            </a:r>
            <a:endParaRPr lang="en-US" baseline="0" dirty="0" smtClean="0"/>
          </a:p>
          <a:p>
            <a:r>
              <a:rPr lang="en-US" baseline="0" dirty="0" smtClean="0"/>
              <a:t>Answer key: 1) </a:t>
            </a:r>
            <a:r>
              <a:rPr lang="en-US" baseline="0" dirty="0" err="1" smtClean="0"/>
              <a:t>hubiera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tenido</a:t>
            </a:r>
            <a:r>
              <a:rPr lang="en-US" baseline="0" dirty="0" smtClean="0"/>
              <a:t>  2) </a:t>
            </a:r>
            <a:r>
              <a:rPr lang="en-US" baseline="0" dirty="0" err="1" smtClean="0"/>
              <a:t>pagara</a:t>
            </a:r>
            <a:r>
              <a:rPr lang="en-US" baseline="0" dirty="0" smtClean="0"/>
              <a:t> 3) </a:t>
            </a:r>
            <a:r>
              <a:rPr lang="en-US" baseline="0" dirty="0" err="1" smtClean="0"/>
              <a:t>supiera</a:t>
            </a:r>
            <a:r>
              <a:rPr lang="en-US" baseline="0" dirty="0" smtClean="0"/>
              <a:t> 4) se </a:t>
            </a:r>
            <a:r>
              <a:rPr lang="en-US" baseline="0" dirty="0" err="1" smtClean="0"/>
              <a:t>tranquilizara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CB6CB-44CF-4BC8-92C2-EECACDAF096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Answer key: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hubiera</a:t>
            </a:r>
            <a:r>
              <a:rPr lang="en-US" dirty="0" smtClean="0"/>
              <a:t> </a:t>
            </a:r>
            <a:r>
              <a:rPr lang="en-US" dirty="0" err="1" smtClean="0"/>
              <a:t>dejado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serían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Habría</a:t>
            </a:r>
            <a:r>
              <a:rPr lang="en-US" dirty="0" smtClean="0"/>
              <a:t> </a:t>
            </a:r>
            <a:r>
              <a:rPr lang="en-US" dirty="0" err="1" smtClean="0"/>
              <a:t>llamado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estuviera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CB6CB-44CF-4BC8-92C2-EECACDAF096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Answer key:</a:t>
            </a:r>
          </a:p>
          <a:p>
            <a:r>
              <a:rPr lang="en-US" dirty="0" smtClean="0"/>
              <a:t>Es – </a:t>
            </a:r>
            <a:r>
              <a:rPr lang="en-US" dirty="0" err="1" smtClean="0"/>
              <a:t>tiene</a:t>
            </a:r>
            <a:r>
              <a:rPr lang="en-US" dirty="0" smtClean="0"/>
              <a:t>- </a:t>
            </a:r>
            <a:r>
              <a:rPr lang="en-US" dirty="0" err="1" smtClean="0"/>
              <a:t>trabaja</a:t>
            </a:r>
            <a:r>
              <a:rPr lang="en-US" dirty="0" smtClean="0"/>
              <a:t> –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estudiando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saque</a:t>
            </a:r>
            <a:r>
              <a:rPr lang="en-US" baseline="0" dirty="0" smtClean="0"/>
              <a:t> -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CB6CB-44CF-4BC8-92C2-EECACDAF096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Answer key: </a:t>
            </a:r>
            <a:r>
              <a:rPr lang="en-US" dirty="0" err="1" smtClean="0"/>
              <a:t>tráeme</a:t>
            </a:r>
            <a:r>
              <a:rPr lang="en-US" dirty="0" smtClean="0"/>
              <a:t> – </a:t>
            </a:r>
            <a:r>
              <a:rPr lang="en-US" dirty="0" err="1" smtClean="0"/>
              <a:t>entregues</a:t>
            </a:r>
            <a:r>
              <a:rPr lang="en-US" dirty="0" smtClean="0"/>
              <a:t> – </a:t>
            </a:r>
            <a:r>
              <a:rPr lang="en-US" dirty="0" err="1" smtClean="0"/>
              <a:t>sentirá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tendría</a:t>
            </a:r>
            <a:r>
              <a:rPr lang="en-US" baseline="0" dirty="0" smtClean="0"/>
              <a:t>- </a:t>
            </a:r>
            <a:r>
              <a:rPr lang="en-US" baseline="0" dirty="0" err="1" smtClean="0"/>
              <a:t>sigas</a:t>
            </a:r>
            <a:r>
              <a:rPr lang="en-US" baseline="0" dirty="0" smtClean="0"/>
              <a:t>- </a:t>
            </a:r>
            <a:r>
              <a:rPr lang="en-US" baseline="0" dirty="0" err="1" smtClean="0"/>
              <a:t>haría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CB6CB-44CF-4BC8-92C2-EECACDAF096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B46B-E251-43F2-9263-AC6E31F534F0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4CFD-9269-482C-B9E0-35327633D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B46B-E251-43F2-9263-AC6E31F534F0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4CFD-9269-482C-B9E0-35327633D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B46B-E251-43F2-9263-AC6E31F534F0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4CFD-9269-482C-B9E0-35327633D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B46B-E251-43F2-9263-AC6E31F534F0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4CFD-9269-482C-B9E0-35327633D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B46B-E251-43F2-9263-AC6E31F534F0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4CFD-9269-482C-B9E0-35327633D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B46B-E251-43F2-9263-AC6E31F534F0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4CFD-9269-482C-B9E0-35327633D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B46B-E251-43F2-9263-AC6E31F534F0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4CFD-9269-482C-B9E0-35327633D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B46B-E251-43F2-9263-AC6E31F534F0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4CFD-9269-482C-B9E0-35327633D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B46B-E251-43F2-9263-AC6E31F534F0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4CFD-9269-482C-B9E0-35327633D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B46B-E251-43F2-9263-AC6E31F534F0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4CFD-9269-482C-B9E0-35327633D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B46B-E251-43F2-9263-AC6E31F534F0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4CFD-9269-482C-B9E0-35327633D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BB46B-E251-43F2-9263-AC6E31F534F0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34CFD-9269-482C-B9E0-35327633D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t="47881" r="37812" b="19112"/>
          <a:stretch/>
        </p:blipFill>
        <p:spPr bwMode="auto">
          <a:xfrm>
            <a:off x="1206868" y="1219200"/>
            <a:ext cx="796119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1143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l="28697" t="21875" r="48462" b="61458"/>
          <a:stretch>
            <a:fillRect/>
          </a:stretch>
        </p:blipFill>
        <p:spPr bwMode="auto">
          <a:xfrm>
            <a:off x="4724400" y="5638800"/>
            <a:ext cx="2971800" cy="1219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" name="Picture 1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73" t="19298" r="27283" b="65157"/>
          <a:stretch/>
        </p:blipFill>
        <p:spPr bwMode="auto">
          <a:xfrm>
            <a:off x="1143000" y="0"/>
            <a:ext cx="8305800" cy="163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0"/>
            <a:ext cx="36576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 smtClean="0"/>
              <a:t>Actividad</a:t>
            </a:r>
            <a:r>
              <a:rPr lang="en-US" sz="2000" b="1" dirty="0" smtClean="0"/>
              <a:t> 10</a:t>
            </a:r>
          </a:p>
          <a:p>
            <a:pPr marL="0" indent="0">
              <a:buNone/>
            </a:pPr>
            <a:r>
              <a:rPr lang="en-US" sz="1800" dirty="0" smtClean="0"/>
              <a:t>Sonia, la </a:t>
            </a:r>
            <a:r>
              <a:rPr lang="en-US" sz="1800" dirty="0" err="1" smtClean="0"/>
              <a:t>hermanita</a:t>
            </a:r>
            <a:r>
              <a:rPr lang="en-US" sz="1800" dirty="0" smtClean="0"/>
              <a:t> de María </a:t>
            </a:r>
            <a:r>
              <a:rPr lang="en-US" sz="1800" dirty="0" err="1" smtClean="0"/>
              <a:t>habla</a:t>
            </a:r>
            <a:r>
              <a:rPr lang="en-US" sz="1800" dirty="0" smtClean="0"/>
              <a:t> de </a:t>
            </a:r>
            <a:r>
              <a:rPr lang="en-US" sz="1800" dirty="0" err="1" smtClean="0"/>
              <a:t>sus</a:t>
            </a:r>
            <a:r>
              <a:rPr lang="en-US" sz="1800" dirty="0" smtClean="0"/>
              <a:t> planes </a:t>
            </a:r>
            <a:r>
              <a:rPr lang="en-US" sz="1800" dirty="0" err="1" smtClean="0"/>
              <a:t>para</a:t>
            </a:r>
            <a:r>
              <a:rPr lang="en-US" sz="1800" dirty="0" smtClean="0"/>
              <a:t> el </a:t>
            </a:r>
            <a:r>
              <a:rPr lang="en-US" sz="1800" dirty="0" err="1" smtClean="0"/>
              <a:t>futuro</a:t>
            </a:r>
            <a:r>
              <a:rPr lang="en-US" sz="1800" dirty="0" smtClean="0"/>
              <a:t>. Completa los </a:t>
            </a:r>
            <a:r>
              <a:rPr lang="en-US" sz="1800" dirty="0" err="1" smtClean="0"/>
              <a:t>espacios</a:t>
            </a:r>
            <a:r>
              <a:rPr lang="en-US" sz="1800" dirty="0" smtClean="0"/>
              <a:t> en </a:t>
            </a:r>
            <a:r>
              <a:rPr lang="en-US" sz="1800" dirty="0" err="1" smtClean="0"/>
              <a:t>blanco</a:t>
            </a:r>
            <a:r>
              <a:rPr lang="en-US" sz="1800" dirty="0" smtClean="0"/>
              <a:t> con los </a:t>
            </a:r>
            <a:r>
              <a:rPr lang="en-US" sz="1800" dirty="0" err="1" smtClean="0"/>
              <a:t>usos</a:t>
            </a:r>
            <a:r>
              <a:rPr lang="en-US" sz="1800" dirty="0" smtClean="0"/>
              <a:t> del </a:t>
            </a:r>
            <a:r>
              <a:rPr lang="en-US" sz="1800" dirty="0" err="1" smtClean="0"/>
              <a:t>futuro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</a:t>
            </a:r>
            <a:r>
              <a:rPr lang="en-US" sz="1800" dirty="0" err="1" smtClean="0"/>
              <a:t>aparecen</a:t>
            </a:r>
            <a:r>
              <a:rPr lang="en-US" sz="1800" dirty="0" smtClean="0"/>
              <a:t> al </a:t>
            </a:r>
            <a:r>
              <a:rPr lang="en-US" sz="1800" dirty="0" err="1" smtClean="0"/>
              <a:t>lado</a:t>
            </a:r>
            <a:r>
              <a:rPr lang="en-US" sz="1800" dirty="0" smtClean="0"/>
              <a:t>.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El </a:t>
            </a:r>
            <a:r>
              <a:rPr lang="en-US" sz="1800" dirty="0" err="1" smtClean="0"/>
              <a:t>próximo</a:t>
            </a:r>
            <a:r>
              <a:rPr lang="en-US" sz="1800" dirty="0" smtClean="0"/>
              <a:t> </a:t>
            </a:r>
            <a:r>
              <a:rPr lang="en-US" sz="1800" dirty="0" err="1" smtClean="0"/>
              <a:t>semestre</a:t>
            </a:r>
            <a:r>
              <a:rPr lang="en-US" sz="1800" dirty="0" smtClean="0"/>
              <a:t>  </a:t>
            </a:r>
            <a:r>
              <a:rPr lang="en-US" sz="1800" dirty="0" err="1" smtClean="0"/>
              <a:t>yo</a:t>
            </a:r>
            <a:r>
              <a:rPr lang="en-US" sz="1800" dirty="0" smtClean="0"/>
              <a:t> __________ (</a:t>
            </a:r>
            <a:r>
              <a:rPr lang="en-US" sz="1800" dirty="0" err="1" smtClean="0"/>
              <a:t>graduarse</a:t>
            </a:r>
            <a:r>
              <a:rPr lang="en-US" sz="1800" dirty="0" smtClean="0"/>
              <a:t>) de la </a:t>
            </a:r>
            <a:r>
              <a:rPr lang="en-US" sz="1800" dirty="0" err="1" smtClean="0"/>
              <a:t>universidad</a:t>
            </a:r>
            <a:r>
              <a:rPr lang="en-US" sz="1800" dirty="0" smtClean="0"/>
              <a:t>. Es </a:t>
            </a:r>
            <a:r>
              <a:rPr lang="en-US" sz="1800" dirty="0" err="1" smtClean="0"/>
              <a:t>importante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_______ (</a:t>
            </a:r>
            <a:r>
              <a:rPr lang="en-US" sz="1800" dirty="0" err="1" smtClean="0"/>
              <a:t>continuar</a:t>
            </a:r>
            <a:r>
              <a:rPr lang="en-US" sz="1800" dirty="0" smtClean="0"/>
              <a:t>) </a:t>
            </a:r>
            <a:r>
              <a:rPr lang="en-US" sz="1800" dirty="0" err="1" smtClean="0"/>
              <a:t>estudiando</a:t>
            </a:r>
            <a:r>
              <a:rPr lang="en-US" sz="1800" dirty="0" smtClean="0"/>
              <a:t> mucho </a:t>
            </a:r>
            <a:r>
              <a:rPr lang="en-US" sz="1800" dirty="0" err="1" smtClean="0"/>
              <a:t>porque</a:t>
            </a:r>
            <a:r>
              <a:rPr lang="en-US" sz="1800" dirty="0" smtClean="0"/>
              <a:t> </a:t>
            </a:r>
            <a:r>
              <a:rPr lang="en-US" sz="1800" dirty="0" err="1" smtClean="0"/>
              <a:t>quiero</a:t>
            </a:r>
            <a:r>
              <a:rPr lang="en-US" sz="1800" dirty="0" smtClean="0"/>
              <a:t> </a:t>
            </a:r>
            <a:r>
              <a:rPr lang="en-US" sz="1800" dirty="0" err="1" smtClean="0"/>
              <a:t>ingresar</a:t>
            </a:r>
            <a:r>
              <a:rPr lang="en-US" sz="1800" dirty="0" smtClean="0"/>
              <a:t> a la </a:t>
            </a:r>
            <a:r>
              <a:rPr lang="en-US" sz="1800" dirty="0" err="1" smtClean="0"/>
              <a:t>escuela</a:t>
            </a:r>
            <a:r>
              <a:rPr lang="en-US" sz="1800" dirty="0" smtClean="0"/>
              <a:t> de </a:t>
            </a:r>
            <a:r>
              <a:rPr lang="en-US" sz="1800" dirty="0" err="1" smtClean="0"/>
              <a:t>medicina</a:t>
            </a:r>
            <a:r>
              <a:rPr lang="en-US" sz="1800" dirty="0" smtClean="0"/>
              <a:t>. (</a:t>
            </a:r>
            <a:r>
              <a:rPr lang="en-US" sz="1800" dirty="0" err="1" smtClean="0"/>
              <a:t>Yo</a:t>
            </a:r>
            <a:r>
              <a:rPr lang="en-US" sz="1800" dirty="0" smtClean="0"/>
              <a:t>) __________ (</a:t>
            </a:r>
            <a:r>
              <a:rPr lang="en-US" sz="1800" dirty="0" err="1" smtClean="0"/>
              <a:t>comenzar</a:t>
            </a:r>
            <a:r>
              <a:rPr lang="en-US" sz="1800" dirty="0" smtClean="0"/>
              <a:t>) </a:t>
            </a:r>
            <a:r>
              <a:rPr lang="en-US" sz="1800" dirty="0" err="1" smtClean="0"/>
              <a:t>mis</a:t>
            </a:r>
            <a:r>
              <a:rPr lang="en-US" sz="1800" dirty="0" smtClean="0"/>
              <a:t> </a:t>
            </a:r>
            <a:r>
              <a:rPr lang="en-US" sz="1800" dirty="0" err="1" smtClean="0"/>
              <a:t>estudios</a:t>
            </a:r>
            <a:r>
              <a:rPr lang="en-US" sz="1800" dirty="0" smtClean="0"/>
              <a:t> de </a:t>
            </a:r>
            <a:r>
              <a:rPr lang="en-US" sz="1800" dirty="0" err="1" smtClean="0"/>
              <a:t>medicina</a:t>
            </a:r>
            <a:r>
              <a:rPr lang="en-US" sz="1800" dirty="0" smtClean="0"/>
              <a:t> el </a:t>
            </a:r>
            <a:r>
              <a:rPr lang="en-US" sz="1800" dirty="0" err="1" smtClean="0"/>
              <a:t>próximo</a:t>
            </a:r>
            <a:r>
              <a:rPr lang="en-US" sz="1800" dirty="0" smtClean="0"/>
              <a:t> </a:t>
            </a:r>
            <a:r>
              <a:rPr lang="en-US" sz="1800" dirty="0" err="1" smtClean="0"/>
              <a:t>año</a:t>
            </a:r>
            <a:r>
              <a:rPr lang="en-US" sz="1800" dirty="0" smtClean="0"/>
              <a:t>, a </a:t>
            </a:r>
            <a:r>
              <a:rPr lang="en-US" sz="1800" dirty="0" err="1" smtClean="0"/>
              <a:t>menos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no __________ (ser) </a:t>
            </a:r>
            <a:r>
              <a:rPr lang="en-US" sz="1800" dirty="0" err="1" smtClean="0"/>
              <a:t>aceptada</a:t>
            </a:r>
            <a:r>
              <a:rPr lang="en-US" sz="1800" dirty="0" smtClean="0"/>
              <a:t> en la </a:t>
            </a:r>
            <a:r>
              <a:rPr lang="en-US" sz="1800" dirty="0" err="1" smtClean="0"/>
              <a:t>universidad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</a:t>
            </a:r>
            <a:r>
              <a:rPr lang="en-US" sz="1800" dirty="0" err="1" smtClean="0"/>
              <a:t>yo</a:t>
            </a:r>
            <a:r>
              <a:rPr lang="en-US" sz="1800" dirty="0" smtClean="0"/>
              <a:t> </a:t>
            </a:r>
            <a:r>
              <a:rPr lang="en-US" sz="1800" dirty="0" err="1" smtClean="0"/>
              <a:t>quiero</a:t>
            </a:r>
            <a:r>
              <a:rPr lang="en-US" sz="1800" dirty="0" smtClean="0"/>
              <a:t>. En 7 </a:t>
            </a:r>
            <a:r>
              <a:rPr lang="en-US" sz="1800" dirty="0" err="1" smtClean="0"/>
              <a:t>años</a:t>
            </a:r>
            <a:r>
              <a:rPr lang="en-US" sz="1800" dirty="0" smtClean="0"/>
              <a:t> __________ (</a:t>
            </a:r>
            <a:r>
              <a:rPr lang="en-US" sz="1800" dirty="0" err="1" smtClean="0"/>
              <a:t>terminar</a:t>
            </a:r>
            <a:r>
              <a:rPr lang="en-US" sz="1800" dirty="0" smtClean="0"/>
              <a:t>) </a:t>
            </a:r>
            <a:r>
              <a:rPr lang="en-US" sz="1800" dirty="0" err="1" smtClean="0"/>
              <a:t>mis</a:t>
            </a:r>
            <a:r>
              <a:rPr lang="en-US" sz="1800" dirty="0" smtClean="0"/>
              <a:t> </a:t>
            </a:r>
            <a:r>
              <a:rPr lang="en-US" sz="1800" dirty="0" err="1" smtClean="0"/>
              <a:t>estudios</a:t>
            </a:r>
            <a:r>
              <a:rPr lang="en-US" sz="1800" dirty="0" smtClean="0"/>
              <a:t> y _____________ (</a:t>
            </a:r>
            <a:r>
              <a:rPr lang="en-US" sz="1800" dirty="0" err="1" smtClean="0"/>
              <a:t>casarse</a:t>
            </a:r>
            <a:r>
              <a:rPr lang="en-US" sz="1800" dirty="0" smtClean="0"/>
              <a:t>) con el </a:t>
            </a:r>
            <a:r>
              <a:rPr lang="en-US" sz="1800" dirty="0" err="1" smtClean="0"/>
              <a:t>amor</a:t>
            </a:r>
            <a:r>
              <a:rPr lang="en-US" sz="1800" dirty="0" smtClean="0"/>
              <a:t> de mi </a:t>
            </a:r>
            <a:r>
              <a:rPr lang="en-US" sz="1800" dirty="0" err="1" smtClean="0"/>
              <a:t>vida</a:t>
            </a:r>
            <a:r>
              <a:rPr lang="en-US" sz="1800" dirty="0" smtClean="0"/>
              <a:t>.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 l="33968" t="11458" r="36750" b="6250"/>
          <a:stretch>
            <a:fillRect/>
          </a:stretch>
        </p:blipFill>
        <p:spPr bwMode="auto">
          <a:xfrm>
            <a:off x="304800" y="0"/>
            <a:ext cx="5105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2600" y="0"/>
            <a:ext cx="35814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 smtClean="0"/>
              <a:t>Actividad</a:t>
            </a:r>
            <a:r>
              <a:rPr lang="en-US" sz="2000" b="1" dirty="0" smtClean="0"/>
              <a:t> 1</a:t>
            </a:r>
          </a:p>
          <a:p>
            <a:pPr marL="0" indent="0">
              <a:buNone/>
            </a:pPr>
            <a:r>
              <a:rPr lang="en-US" sz="2000" dirty="0" smtClean="0"/>
              <a:t>Lee la </a:t>
            </a:r>
            <a:r>
              <a:rPr lang="en-US" sz="2000" dirty="0" err="1" smtClean="0"/>
              <a:t>información</a:t>
            </a:r>
            <a:r>
              <a:rPr lang="en-US" sz="2000" dirty="0" smtClean="0"/>
              <a:t> </a:t>
            </a:r>
            <a:r>
              <a:rPr lang="en-US" sz="2000" dirty="0" err="1" smtClean="0"/>
              <a:t>sobre</a:t>
            </a:r>
            <a:r>
              <a:rPr lang="en-US" sz="2000" dirty="0" smtClean="0"/>
              <a:t> </a:t>
            </a:r>
            <a:r>
              <a:rPr lang="en-US" sz="2000" dirty="0" err="1" smtClean="0"/>
              <a:t>las</a:t>
            </a:r>
            <a:r>
              <a:rPr lang="en-US" sz="2000" dirty="0" smtClean="0"/>
              <a:t> </a:t>
            </a:r>
            <a:r>
              <a:rPr lang="en-US" sz="2000" dirty="0" err="1" smtClean="0"/>
              <a:t>comunidadades</a:t>
            </a:r>
            <a:r>
              <a:rPr lang="en-US" sz="2000" dirty="0" smtClean="0"/>
              <a:t> </a:t>
            </a:r>
            <a:r>
              <a:rPr lang="en-US" sz="2000" dirty="0" err="1" smtClean="0"/>
              <a:t>hispanas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aparece</a:t>
            </a:r>
            <a:r>
              <a:rPr lang="en-US" sz="2000" dirty="0" smtClean="0"/>
              <a:t> al </a:t>
            </a:r>
            <a:r>
              <a:rPr lang="en-US" sz="2000" dirty="0" err="1" smtClean="0"/>
              <a:t>lado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r>
              <a:rPr lang="en-US" sz="2000" dirty="0" err="1" smtClean="0"/>
              <a:t>Luego</a:t>
            </a:r>
            <a:r>
              <a:rPr lang="en-US" sz="2000" dirty="0" smtClean="0"/>
              <a:t> </a:t>
            </a:r>
            <a:r>
              <a:rPr lang="en-US" sz="2000" dirty="0" err="1" smtClean="0"/>
              <a:t>trabajen</a:t>
            </a:r>
            <a:r>
              <a:rPr lang="en-US" sz="2000" dirty="0" smtClean="0"/>
              <a:t> en </a:t>
            </a:r>
            <a:r>
              <a:rPr lang="en-US" sz="2000" dirty="0" err="1" smtClean="0"/>
              <a:t>grupos</a:t>
            </a:r>
            <a:r>
              <a:rPr lang="en-US" sz="2000" dirty="0" smtClean="0"/>
              <a:t> </a:t>
            </a:r>
            <a:r>
              <a:rPr lang="en-US" sz="2000" dirty="0" err="1" smtClean="0"/>
              <a:t>pequeños</a:t>
            </a:r>
            <a:r>
              <a:rPr lang="en-US" sz="2000" dirty="0" smtClean="0"/>
              <a:t> y </a:t>
            </a:r>
            <a:r>
              <a:rPr lang="en-US" sz="2000" dirty="0" err="1" smtClean="0"/>
              <a:t>respondan</a:t>
            </a:r>
            <a:r>
              <a:rPr lang="en-US" sz="2000" dirty="0" smtClean="0"/>
              <a:t> </a:t>
            </a:r>
            <a:r>
              <a:rPr lang="en-US" sz="2000" dirty="0" err="1" smtClean="0"/>
              <a:t>las</a:t>
            </a:r>
            <a:r>
              <a:rPr lang="en-US" sz="2000" dirty="0" smtClean="0"/>
              <a:t> </a:t>
            </a:r>
            <a:r>
              <a:rPr lang="en-US" sz="2000" dirty="0" err="1" smtClean="0"/>
              <a:t>siguiente</a:t>
            </a:r>
            <a:r>
              <a:rPr lang="en-US" sz="2000" dirty="0" smtClean="0"/>
              <a:t> </a:t>
            </a:r>
            <a:r>
              <a:rPr lang="en-US" sz="2000" dirty="0" err="1" smtClean="0"/>
              <a:t>pregunta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 smtClean="0">
                <a:latin typeface="Calibri"/>
              </a:rPr>
              <a:t>¿</a:t>
            </a:r>
            <a:r>
              <a:rPr lang="en-US" sz="2000" dirty="0" err="1" smtClean="0"/>
              <a:t>Cuáles</a:t>
            </a:r>
            <a:r>
              <a:rPr lang="en-US" sz="2000" dirty="0" smtClean="0"/>
              <a:t> son los </a:t>
            </a:r>
            <a:r>
              <a:rPr lang="en-US" sz="2000" dirty="0" err="1" smtClean="0"/>
              <a:t>principales</a:t>
            </a:r>
            <a:r>
              <a:rPr lang="en-US" sz="2000" dirty="0" smtClean="0"/>
              <a:t> </a:t>
            </a:r>
            <a:r>
              <a:rPr lang="en-US" sz="2000" dirty="0" err="1" smtClean="0"/>
              <a:t>problemas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enfrentan</a:t>
            </a:r>
            <a:r>
              <a:rPr lang="en-US" sz="2000" dirty="0" smtClean="0"/>
              <a:t> </a:t>
            </a:r>
            <a:r>
              <a:rPr lang="en-US" sz="2000" dirty="0" err="1" smtClean="0"/>
              <a:t>las</a:t>
            </a:r>
            <a:r>
              <a:rPr lang="en-US" sz="2000" dirty="0" smtClean="0"/>
              <a:t> </a:t>
            </a:r>
            <a:r>
              <a:rPr lang="en-US" sz="2000" dirty="0" err="1" smtClean="0"/>
              <a:t>comunidades</a:t>
            </a:r>
            <a:r>
              <a:rPr lang="en-US" sz="2000" dirty="0" smtClean="0"/>
              <a:t> </a:t>
            </a:r>
            <a:r>
              <a:rPr lang="en-US" sz="2000" dirty="0" err="1" smtClean="0"/>
              <a:t>hispanas</a:t>
            </a:r>
            <a:r>
              <a:rPr lang="en-US" sz="2000" dirty="0" smtClean="0"/>
              <a:t> en los </a:t>
            </a:r>
            <a:r>
              <a:rPr lang="en-US" sz="2000" dirty="0" err="1" smtClean="0"/>
              <a:t>Estados</a:t>
            </a:r>
            <a:r>
              <a:rPr lang="en-US" sz="2000" dirty="0" smtClean="0"/>
              <a:t> </a:t>
            </a:r>
            <a:r>
              <a:rPr lang="en-US" sz="2000" dirty="0" err="1" smtClean="0"/>
              <a:t>Unidos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_______________________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_______________________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_______________________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09600" y="6477000"/>
            <a:ext cx="4876800" cy="381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20498" t="14583" r="26794" b="6250"/>
          <a:stretch>
            <a:fillRect/>
          </a:stretch>
        </p:blipFill>
        <p:spPr bwMode="auto">
          <a:xfrm>
            <a:off x="685800" y="0"/>
            <a:ext cx="48006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0"/>
            <a:ext cx="37338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 smtClean="0"/>
              <a:t>Actividad</a:t>
            </a:r>
            <a:r>
              <a:rPr lang="en-US" sz="2000" b="1" dirty="0" smtClean="0"/>
              <a:t> 2</a:t>
            </a:r>
          </a:p>
          <a:p>
            <a:pPr marL="0" indent="0">
              <a:buNone/>
            </a:pPr>
            <a:r>
              <a:rPr lang="en-US" sz="2000" dirty="0" err="1" smtClean="0"/>
              <a:t>Trabaja</a:t>
            </a:r>
            <a:r>
              <a:rPr lang="en-US" sz="2000" dirty="0" smtClean="0"/>
              <a:t> con un(a) </a:t>
            </a:r>
            <a:r>
              <a:rPr lang="en-US" sz="2000" dirty="0" err="1" smtClean="0"/>
              <a:t>compañero</a:t>
            </a:r>
            <a:r>
              <a:rPr lang="en-US" sz="2000" dirty="0" smtClean="0"/>
              <a:t>(a) de </a:t>
            </a:r>
            <a:r>
              <a:rPr lang="en-US" sz="2000" dirty="0" err="1" smtClean="0"/>
              <a:t>clase</a:t>
            </a:r>
            <a:r>
              <a:rPr lang="en-US" sz="2000" dirty="0" smtClean="0"/>
              <a:t>. </a:t>
            </a:r>
            <a:r>
              <a:rPr lang="en-US" sz="2000" dirty="0" err="1" smtClean="0"/>
              <a:t>Contesten</a:t>
            </a:r>
            <a:r>
              <a:rPr lang="en-US" sz="2000" dirty="0" smtClean="0"/>
              <a:t> </a:t>
            </a:r>
            <a:r>
              <a:rPr lang="en-US" sz="2000" dirty="0" err="1" smtClean="0"/>
              <a:t>las</a:t>
            </a:r>
            <a:r>
              <a:rPr lang="en-US" sz="2000" dirty="0" smtClean="0"/>
              <a:t> </a:t>
            </a:r>
            <a:r>
              <a:rPr lang="en-US" sz="2000" dirty="0" err="1" smtClean="0"/>
              <a:t>siguientes</a:t>
            </a:r>
            <a:r>
              <a:rPr lang="en-US" sz="2000" dirty="0" smtClean="0"/>
              <a:t> </a:t>
            </a:r>
            <a:r>
              <a:rPr lang="en-US" sz="2000" dirty="0" err="1" smtClean="0"/>
              <a:t>preguntas</a:t>
            </a:r>
            <a:r>
              <a:rPr lang="en-US" sz="2000" dirty="0" smtClean="0"/>
              <a:t> </a:t>
            </a:r>
            <a:r>
              <a:rPr lang="en-US" sz="2000" dirty="0" err="1" smtClean="0"/>
              <a:t>sobre</a:t>
            </a:r>
            <a:r>
              <a:rPr lang="en-US" sz="2000" dirty="0" smtClean="0"/>
              <a:t> </a:t>
            </a:r>
            <a:r>
              <a:rPr lang="en-US" sz="2000" dirty="0" err="1" smtClean="0"/>
              <a:t>su</a:t>
            </a:r>
            <a:r>
              <a:rPr lang="en-US" sz="2000" dirty="0" smtClean="0"/>
              <a:t> </a:t>
            </a:r>
            <a:r>
              <a:rPr lang="en-US" sz="2000" dirty="0" err="1" smtClean="0"/>
              <a:t>pasado</a:t>
            </a:r>
            <a:r>
              <a:rPr lang="en-US" sz="2000" dirty="0" smtClean="0"/>
              <a:t>, </a:t>
            </a:r>
            <a:r>
              <a:rPr lang="en-US" sz="2000" dirty="0" err="1" smtClean="0"/>
              <a:t>su</a:t>
            </a:r>
            <a:r>
              <a:rPr lang="en-US" sz="2000" dirty="0" smtClean="0"/>
              <a:t> </a:t>
            </a:r>
            <a:r>
              <a:rPr lang="en-US" sz="2000" dirty="0" err="1" smtClean="0"/>
              <a:t>presente</a:t>
            </a:r>
            <a:r>
              <a:rPr lang="en-US" sz="2000" dirty="0" smtClean="0"/>
              <a:t> y </a:t>
            </a:r>
            <a:r>
              <a:rPr lang="en-US" sz="2000" dirty="0" err="1" smtClean="0"/>
              <a:t>su</a:t>
            </a:r>
            <a:r>
              <a:rPr lang="en-US" sz="2000" dirty="0" smtClean="0"/>
              <a:t> </a:t>
            </a:r>
            <a:r>
              <a:rPr lang="en-US" sz="2000" dirty="0" err="1" smtClean="0"/>
              <a:t>futuro</a:t>
            </a:r>
            <a:r>
              <a:rPr lang="en-US" sz="2000" dirty="0" smtClean="0"/>
              <a:t>. </a:t>
            </a:r>
          </a:p>
          <a:p>
            <a:pPr>
              <a:buNone/>
            </a:pPr>
            <a:r>
              <a:rPr lang="en-US" sz="2000" b="1" dirty="0" smtClean="0"/>
              <a:t> 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Calibri"/>
              </a:rPr>
              <a:t>¿</a:t>
            </a:r>
            <a:r>
              <a:rPr lang="en-US" sz="2000" dirty="0" err="1" smtClean="0"/>
              <a:t>Dónde</a:t>
            </a:r>
            <a:r>
              <a:rPr lang="en-US" sz="2000" dirty="0" smtClean="0"/>
              <a:t> </a:t>
            </a:r>
            <a:r>
              <a:rPr lang="en-US" sz="2000" dirty="0" err="1" smtClean="0"/>
              <a:t>vives</a:t>
            </a:r>
            <a:r>
              <a:rPr lang="en-US" sz="2000" dirty="0" smtClean="0"/>
              <a:t> </a:t>
            </a:r>
            <a:r>
              <a:rPr lang="en-US" sz="2000" dirty="0" err="1" smtClean="0"/>
              <a:t>ahora</a:t>
            </a:r>
            <a:r>
              <a:rPr lang="en-US" sz="2000" dirty="0" smtClean="0"/>
              <a:t>?</a:t>
            </a:r>
          </a:p>
          <a:p>
            <a:pPr marL="457200" indent="-457200">
              <a:buNone/>
            </a:pPr>
            <a:r>
              <a:rPr lang="en-US" sz="2000" dirty="0" smtClean="0"/>
              <a:t>	 ¿</a:t>
            </a:r>
            <a:r>
              <a:rPr lang="en-US" sz="2000" dirty="0" err="1" smtClean="0"/>
              <a:t>Dónde</a:t>
            </a:r>
            <a:r>
              <a:rPr lang="en-US" sz="2000" dirty="0" smtClean="0"/>
              <a:t> </a:t>
            </a:r>
            <a:r>
              <a:rPr lang="en-US" sz="2000" dirty="0" err="1" smtClean="0"/>
              <a:t>vivías</a:t>
            </a:r>
            <a:r>
              <a:rPr lang="en-US" sz="2000" dirty="0" smtClean="0"/>
              <a:t> </a:t>
            </a:r>
            <a:r>
              <a:rPr lang="en-US" sz="2000" dirty="0" err="1" smtClean="0"/>
              <a:t>cuando</a:t>
            </a:r>
            <a:r>
              <a:rPr lang="en-US" sz="2000" dirty="0" smtClean="0"/>
              <a:t> eras </a:t>
            </a:r>
            <a:r>
              <a:rPr lang="en-US" sz="2000" dirty="0" err="1" smtClean="0"/>
              <a:t>niño</a:t>
            </a:r>
            <a:r>
              <a:rPr lang="en-US" sz="2000" dirty="0" smtClean="0"/>
              <a:t>(a)?</a:t>
            </a:r>
          </a:p>
          <a:p>
            <a:pPr marL="457200" indent="-457200">
              <a:buNone/>
            </a:pPr>
            <a:r>
              <a:rPr lang="en-US" sz="2000" dirty="0" smtClean="0"/>
              <a:t>	 ¿</a:t>
            </a:r>
            <a:r>
              <a:rPr lang="en-US" sz="2000" dirty="0" err="1" smtClean="0"/>
              <a:t>Dónde</a:t>
            </a:r>
            <a:r>
              <a:rPr lang="en-US" sz="2000" dirty="0" smtClean="0"/>
              <a:t> </a:t>
            </a:r>
            <a:r>
              <a:rPr lang="en-US" sz="2000" dirty="0" err="1" smtClean="0"/>
              <a:t>vivirás</a:t>
            </a:r>
            <a:r>
              <a:rPr lang="en-US" sz="2000" dirty="0" smtClean="0"/>
              <a:t> </a:t>
            </a:r>
            <a:r>
              <a:rPr lang="en-US" sz="2000" dirty="0" err="1" smtClean="0"/>
              <a:t>cuando</a:t>
            </a:r>
            <a:r>
              <a:rPr lang="en-US" sz="2000" dirty="0" smtClean="0"/>
              <a:t> 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gradúes</a:t>
            </a:r>
            <a:r>
              <a:rPr lang="en-US" sz="2000" dirty="0" smtClean="0"/>
              <a:t>?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2. 	 ¿</a:t>
            </a:r>
            <a:r>
              <a:rPr lang="en-US" sz="2000" dirty="0" err="1" smtClean="0"/>
              <a:t>Qué</a:t>
            </a:r>
            <a:r>
              <a:rPr lang="en-US" sz="2000" dirty="0" smtClean="0"/>
              <a:t> </a:t>
            </a:r>
            <a:r>
              <a:rPr lang="en-US" sz="2000" dirty="0" err="1" smtClean="0"/>
              <a:t>haces</a:t>
            </a:r>
            <a:r>
              <a:rPr lang="en-US" sz="2000" dirty="0" smtClean="0"/>
              <a:t> en </a:t>
            </a:r>
            <a:r>
              <a:rPr lang="en-US" sz="2000" dirty="0" err="1" smtClean="0"/>
              <a:t>tu</a:t>
            </a:r>
            <a:r>
              <a:rPr lang="en-US" sz="2000" dirty="0" smtClean="0"/>
              <a:t> </a:t>
            </a:r>
            <a:r>
              <a:rPr lang="en-US" sz="2000" dirty="0" err="1" smtClean="0"/>
              <a:t>tiempo</a:t>
            </a:r>
            <a:r>
              <a:rPr lang="en-US" sz="2000" dirty="0" smtClean="0"/>
              <a:t> </a:t>
            </a:r>
            <a:r>
              <a:rPr lang="en-US" sz="2000" dirty="0" err="1" smtClean="0"/>
              <a:t>libre</a:t>
            </a:r>
            <a:r>
              <a:rPr lang="en-US" sz="2000" dirty="0" smtClean="0"/>
              <a:t> </a:t>
            </a:r>
            <a:r>
              <a:rPr lang="en-US" sz="2000" dirty="0" err="1" smtClean="0"/>
              <a:t>ahora</a:t>
            </a:r>
            <a:r>
              <a:rPr lang="en-US" sz="2000" dirty="0" smtClean="0"/>
              <a:t>?</a:t>
            </a:r>
          </a:p>
          <a:p>
            <a:pPr marL="457200" indent="-457200">
              <a:buNone/>
            </a:pPr>
            <a:r>
              <a:rPr lang="en-US" sz="2000" dirty="0" smtClean="0"/>
              <a:t> 	¿</a:t>
            </a:r>
            <a:r>
              <a:rPr lang="en-US" sz="2000" dirty="0" err="1" smtClean="0"/>
              <a:t>Qué</a:t>
            </a:r>
            <a:r>
              <a:rPr lang="en-US" sz="2000" dirty="0" smtClean="0"/>
              <a:t> </a:t>
            </a:r>
            <a:r>
              <a:rPr lang="en-US" sz="2000" dirty="0" err="1" smtClean="0"/>
              <a:t>hacías</a:t>
            </a:r>
            <a:r>
              <a:rPr lang="en-US" sz="2000" dirty="0" smtClean="0"/>
              <a:t> en </a:t>
            </a:r>
            <a:r>
              <a:rPr lang="en-US" sz="2000" dirty="0" err="1" smtClean="0"/>
              <a:t>tu</a:t>
            </a:r>
            <a:r>
              <a:rPr lang="en-US" sz="2000" dirty="0" smtClean="0"/>
              <a:t> </a:t>
            </a:r>
            <a:r>
              <a:rPr lang="en-US" sz="2000" dirty="0" err="1" smtClean="0"/>
              <a:t>tiempo</a:t>
            </a:r>
            <a:r>
              <a:rPr lang="en-US" sz="2000" dirty="0" smtClean="0"/>
              <a:t> </a:t>
            </a:r>
            <a:r>
              <a:rPr lang="en-US" sz="2000" dirty="0" err="1" smtClean="0"/>
              <a:t>libre</a:t>
            </a:r>
            <a:r>
              <a:rPr lang="en-US" sz="2000" dirty="0" smtClean="0"/>
              <a:t> </a:t>
            </a:r>
            <a:r>
              <a:rPr lang="en-US" sz="2000" dirty="0" err="1" smtClean="0"/>
              <a:t>cuando</a:t>
            </a:r>
            <a:r>
              <a:rPr lang="en-US" sz="2000" dirty="0" smtClean="0"/>
              <a:t> eras </a:t>
            </a:r>
            <a:r>
              <a:rPr lang="en-US" sz="2000" dirty="0" err="1" smtClean="0"/>
              <a:t>niño</a:t>
            </a:r>
            <a:r>
              <a:rPr lang="en-US" sz="2000" dirty="0" smtClean="0"/>
              <a:t>(a)</a:t>
            </a:r>
          </a:p>
          <a:p>
            <a:pPr marL="457200" indent="-457200">
              <a:buNone/>
            </a:pPr>
            <a:r>
              <a:rPr lang="en-US" sz="2000" dirty="0" smtClean="0"/>
              <a:t>	 ¿</a:t>
            </a:r>
            <a:r>
              <a:rPr lang="en-US" sz="2000" dirty="0" err="1" smtClean="0"/>
              <a:t>Qué</a:t>
            </a:r>
            <a:r>
              <a:rPr lang="en-US" sz="2000" dirty="0" smtClean="0"/>
              <a:t> </a:t>
            </a:r>
            <a:r>
              <a:rPr lang="en-US" sz="2000" dirty="0" err="1" smtClean="0"/>
              <a:t>crees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harás</a:t>
            </a:r>
            <a:r>
              <a:rPr lang="en-US" sz="2000" dirty="0" smtClean="0"/>
              <a:t> en </a:t>
            </a:r>
            <a:r>
              <a:rPr lang="en-US" sz="2000" dirty="0" err="1" smtClean="0"/>
              <a:t>tu</a:t>
            </a:r>
            <a:r>
              <a:rPr lang="en-US" sz="2000" dirty="0" smtClean="0"/>
              <a:t> </a:t>
            </a:r>
            <a:r>
              <a:rPr lang="en-US" sz="2000" dirty="0" err="1" smtClean="0"/>
              <a:t>tiempo</a:t>
            </a:r>
            <a:r>
              <a:rPr lang="en-US" sz="2000" dirty="0" smtClean="0"/>
              <a:t> </a:t>
            </a:r>
            <a:r>
              <a:rPr lang="en-US" sz="2000" dirty="0" err="1" smtClean="0"/>
              <a:t>libre</a:t>
            </a:r>
            <a:r>
              <a:rPr lang="en-US" sz="2000" dirty="0" smtClean="0"/>
              <a:t> en el </a:t>
            </a:r>
            <a:r>
              <a:rPr lang="en-US" sz="2000" dirty="0" err="1" smtClean="0"/>
              <a:t>futuro</a:t>
            </a:r>
            <a:r>
              <a:rPr lang="en-US" sz="2000" dirty="0" smtClean="0"/>
              <a:t>?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3. </a:t>
            </a:r>
            <a:r>
              <a:rPr lang="en-US" sz="2000" dirty="0" err="1" smtClean="0"/>
              <a:t>Añade</a:t>
            </a:r>
            <a:r>
              <a:rPr lang="en-US" sz="2000" dirty="0" smtClean="0"/>
              <a:t> </a:t>
            </a:r>
            <a:r>
              <a:rPr lang="en-US" sz="2000" dirty="0" err="1" smtClean="0"/>
              <a:t>tus</a:t>
            </a:r>
            <a:r>
              <a:rPr lang="en-US" sz="2000" dirty="0" smtClean="0"/>
              <a:t> </a:t>
            </a:r>
            <a:r>
              <a:rPr lang="en-US" sz="2000" dirty="0" err="1" smtClean="0"/>
              <a:t>propias</a:t>
            </a:r>
            <a:r>
              <a:rPr lang="en-US" sz="2000" dirty="0" smtClean="0"/>
              <a:t> </a:t>
            </a:r>
            <a:r>
              <a:rPr lang="en-US" sz="2000" dirty="0" err="1" smtClean="0"/>
              <a:t>preguntas</a:t>
            </a: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09600" y="6477000"/>
            <a:ext cx="4876800" cy="381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35139" t="11458" r="28551" b="6250"/>
          <a:stretch>
            <a:fillRect/>
          </a:stretch>
        </p:blipFill>
        <p:spPr bwMode="auto">
          <a:xfrm>
            <a:off x="685800" y="0"/>
            <a:ext cx="47244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2600" y="0"/>
            <a:ext cx="3581400" cy="6858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000" b="1" dirty="0" err="1" smtClean="0"/>
              <a:t>Actividad</a:t>
            </a:r>
            <a:r>
              <a:rPr lang="en-US" sz="2000" b="1" dirty="0" smtClean="0"/>
              <a:t> 3</a:t>
            </a:r>
          </a:p>
          <a:p>
            <a:pPr marL="0" indent="0">
              <a:buNone/>
            </a:pPr>
            <a:r>
              <a:rPr lang="en-US" sz="2000" b="1" dirty="0" smtClean="0">
                <a:latin typeface="Calibri"/>
              </a:rPr>
              <a:t>¿</a:t>
            </a:r>
            <a:r>
              <a:rPr lang="en-US" sz="2000" b="1" dirty="0" err="1" smtClean="0"/>
              <a:t>Qué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sucedió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ayer</a:t>
            </a:r>
            <a:r>
              <a:rPr lang="en-US" sz="2000" b="1" dirty="0" smtClean="0"/>
              <a:t>? </a:t>
            </a:r>
          </a:p>
          <a:p>
            <a:pPr marL="0" indent="0">
              <a:buNone/>
            </a:pPr>
            <a:r>
              <a:rPr lang="en-US" sz="2000" dirty="0" smtClean="0"/>
              <a:t>Completa la </a:t>
            </a:r>
            <a:r>
              <a:rPr lang="en-US" sz="2000" dirty="0" err="1" smtClean="0"/>
              <a:t>siguiente</a:t>
            </a:r>
            <a:r>
              <a:rPr lang="en-US" sz="2000" dirty="0" smtClean="0"/>
              <a:t> </a:t>
            </a:r>
            <a:r>
              <a:rPr lang="en-US" sz="2000" dirty="0" err="1" smtClean="0"/>
              <a:t>narración</a:t>
            </a:r>
            <a:r>
              <a:rPr lang="en-US" sz="2000" dirty="0" smtClean="0"/>
              <a:t>.  </a:t>
            </a:r>
            <a:r>
              <a:rPr lang="en-US" sz="2000" dirty="0" err="1" smtClean="0"/>
              <a:t>Conjuga</a:t>
            </a:r>
            <a:r>
              <a:rPr lang="en-US" sz="2000" dirty="0" smtClean="0"/>
              <a:t> los </a:t>
            </a:r>
            <a:r>
              <a:rPr lang="en-US" sz="2000" dirty="0" err="1" smtClean="0"/>
              <a:t>verbos</a:t>
            </a:r>
            <a:r>
              <a:rPr lang="en-US" sz="2000" dirty="0" smtClean="0"/>
              <a:t> en </a:t>
            </a:r>
            <a:r>
              <a:rPr lang="en-US" sz="2000" i="1" dirty="0" err="1" smtClean="0"/>
              <a:t>pretérito</a:t>
            </a:r>
            <a:r>
              <a:rPr lang="en-US" sz="2000" dirty="0" smtClean="0"/>
              <a:t> o </a:t>
            </a:r>
            <a:r>
              <a:rPr lang="en-US" sz="2000" i="1" dirty="0" err="1" smtClean="0"/>
              <a:t>imperfecto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Ayer____________ (</a:t>
            </a:r>
            <a:r>
              <a:rPr lang="en-US" sz="2000" dirty="0" err="1" smtClean="0"/>
              <a:t>haber</a:t>
            </a:r>
            <a:r>
              <a:rPr lang="en-US" sz="2000" dirty="0" smtClean="0"/>
              <a:t>) un </a:t>
            </a:r>
            <a:r>
              <a:rPr lang="en-US" sz="2000" dirty="0" err="1" smtClean="0"/>
              <a:t>accidente</a:t>
            </a:r>
            <a:r>
              <a:rPr lang="en-US" sz="2000" dirty="0" smtClean="0"/>
              <a:t> en  la </a:t>
            </a:r>
            <a:r>
              <a:rPr lang="en-US" sz="2000" dirty="0" err="1" smtClean="0"/>
              <a:t>autopista</a:t>
            </a:r>
            <a:r>
              <a:rPr lang="en-US" sz="2000" dirty="0" smtClean="0"/>
              <a:t> </a:t>
            </a:r>
            <a:r>
              <a:rPr lang="en-US" sz="2000" dirty="0" err="1" smtClean="0"/>
              <a:t>norte</a:t>
            </a:r>
            <a:r>
              <a:rPr lang="en-US" sz="2000" dirty="0" smtClean="0"/>
              <a:t>.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mujer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___________ (</a:t>
            </a:r>
            <a:r>
              <a:rPr lang="en-US" sz="2000" dirty="0" err="1" smtClean="0"/>
              <a:t>cruzar</a:t>
            </a:r>
            <a:r>
              <a:rPr lang="en-US" sz="2000" dirty="0" smtClean="0"/>
              <a:t>) la </a:t>
            </a:r>
            <a:r>
              <a:rPr lang="en-US" sz="2000" dirty="0" err="1" smtClean="0"/>
              <a:t>calle</a:t>
            </a:r>
            <a:r>
              <a:rPr lang="en-US" sz="2000" dirty="0" smtClean="0"/>
              <a:t> </a:t>
            </a:r>
            <a:r>
              <a:rPr lang="en-US" sz="2000" dirty="0" err="1" smtClean="0"/>
              <a:t>fue</a:t>
            </a:r>
            <a:r>
              <a:rPr lang="en-US" sz="2000" dirty="0" smtClean="0"/>
              <a:t> </a:t>
            </a:r>
            <a:r>
              <a:rPr lang="en-US" sz="2000" dirty="0" err="1" smtClean="0"/>
              <a:t>atropellada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un </a:t>
            </a:r>
            <a:r>
              <a:rPr lang="en-US" sz="2000" dirty="0" err="1" smtClean="0"/>
              <a:t>vehículo</a:t>
            </a:r>
            <a:r>
              <a:rPr lang="en-US" sz="2000" dirty="0" smtClean="0"/>
              <a:t>. La </a:t>
            </a:r>
            <a:r>
              <a:rPr lang="en-US" sz="2000" dirty="0" err="1" smtClean="0"/>
              <a:t>policía</a:t>
            </a:r>
            <a:r>
              <a:rPr lang="en-US" sz="2000" dirty="0" smtClean="0"/>
              <a:t> ___________ (</a:t>
            </a:r>
            <a:r>
              <a:rPr lang="en-US" sz="2000" dirty="0" err="1" smtClean="0"/>
              <a:t>llegar</a:t>
            </a:r>
            <a:r>
              <a:rPr lang="en-US" sz="2000" dirty="0" smtClean="0"/>
              <a:t>) a los </a:t>
            </a:r>
            <a:r>
              <a:rPr lang="en-US" sz="2000" dirty="0" err="1" smtClean="0"/>
              <a:t>pocos</a:t>
            </a:r>
            <a:r>
              <a:rPr lang="en-US" sz="2000" dirty="0" smtClean="0"/>
              <a:t> </a:t>
            </a:r>
            <a:r>
              <a:rPr lang="en-US" sz="2000" dirty="0" err="1" smtClean="0"/>
              <a:t>minutos</a:t>
            </a:r>
            <a:r>
              <a:rPr lang="en-US" sz="2000" dirty="0" smtClean="0"/>
              <a:t> y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ambulancia</a:t>
            </a:r>
            <a:r>
              <a:rPr lang="en-US" sz="2000" dirty="0" smtClean="0"/>
              <a:t> _________ (</a:t>
            </a:r>
            <a:r>
              <a:rPr lang="en-US" sz="2000" dirty="0" err="1" smtClean="0"/>
              <a:t>llevar</a:t>
            </a:r>
            <a:r>
              <a:rPr lang="en-US" sz="2000" dirty="0" smtClean="0"/>
              <a:t>) a la </a:t>
            </a:r>
            <a:r>
              <a:rPr lang="en-US" sz="2000" dirty="0" err="1" smtClean="0"/>
              <a:t>mujer</a:t>
            </a:r>
            <a:r>
              <a:rPr lang="en-US" sz="2000" dirty="0" smtClean="0"/>
              <a:t> al hospital. Los </a:t>
            </a:r>
            <a:r>
              <a:rPr lang="en-US" sz="2000" dirty="0" err="1" smtClean="0"/>
              <a:t>testigos</a:t>
            </a:r>
            <a:r>
              <a:rPr lang="en-US" sz="2000" dirty="0" smtClean="0"/>
              <a:t> </a:t>
            </a:r>
            <a:r>
              <a:rPr lang="en-US" sz="2000" dirty="0" err="1" smtClean="0"/>
              <a:t>dijeron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a la </a:t>
            </a:r>
            <a:r>
              <a:rPr lang="en-US" sz="2000" dirty="0" err="1" smtClean="0"/>
              <a:t>hora</a:t>
            </a:r>
            <a:r>
              <a:rPr lang="en-US" sz="2000" dirty="0" smtClean="0"/>
              <a:t> del  </a:t>
            </a:r>
            <a:r>
              <a:rPr lang="en-US" sz="2000" dirty="0" err="1" smtClean="0"/>
              <a:t>accidente</a:t>
            </a:r>
            <a:r>
              <a:rPr lang="en-US" sz="2000" dirty="0" smtClean="0"/>
              <a:t> __________ (</a:t>
            </a:r>
            <a:r>
              <a:rPr lang="en-US" sz="2000" dirty="0" err="1" smtClean="0"/>
              <a:t>haber</a:t>
            </a:r>
            <a:r>
              <a:rPr lang="en-US" sz="2000" dirty="0" smtClean="0"/>
              <a:t>) mucho </a:t>
            </a:r>
            <a:r>
              <a:rPr lang="en-US" sz="2000" dirty="0" err="1" smtClean="0"/>
              <a:t>tráfico</a:t>
            </a:r>
            <a:r>
              <a:rPr lang="en-US" sz="2000" dirty="0" smtClean="0"/>
              <a:t>, el </a:t>
            </a:r>
            <a:r>
              <a:rPr lang="en-US" sz="2000" dirty="0" err="1" smtClean="0"/>
              <a:t>carro</a:t>
            </a:r>
            <a:r>
              <a:rPr lang="en-US" sz="2000" dirty="0" smtClean="0"/>
              <a:t> no _______ (</a:t>
            </a:r>
            <a:r>
              <a:rPr lang="en-US" sz="2000" dirty="0" err="1" smtClean="0"/>
              <a:t>ir</a:t>
            </a:r>
            <a:r>
              <a:rPr lang="en-US" sz="2000" dirty="0" smtClean="0"/>
              <a:t>) a </a:t>
            </a:r>
            <a:r>
              <a:rPr lang="en-US" sz="2000" dirty="0" err="1" smtClean="0"/>
              <a:t>a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velocidad</a:t>
            </a:r>
            <a:r>
              <a:rPr lang="en-US" sz="2000" dirty="0" smtClean="0"/>
              <a:t> </a:t>
            </a:r>
            <a:r>
              <a:rPr lang="en-US" sz="2000" dirty="0" err="1" smtClean="0"/>
              <a:t>muy</a:t>
            </a:r>
            <a:r>
              <a:rPr lang="en-US" sz="2000" dirty="0" smtClean="0"/>
              <a:t> </a:t>
            </a:r>
            <a:r>
              <a:rPr lang="en-US" sz="2000" dirty="0" err="1" smtClean="0"/>
              <a:t>alta</a:t>
            </a:r>
            <a:r>
              <a:rPr lang="en-US" sz="2000" dirty="0" smtClean="0"/>
              <a:t>, </a:t>
            </a:r>
            <a:r>
              <a:rPr lang="en-US" sz="2000" dirty="0" err="1" smtClean="0"/>
              <a:t>pero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el conductor</a:t>
            </a:r>
          </a:p>
          <a:p>
            <a:pPr marL="0" indent="0">
              <a:buNone/>
            </a:pPr>
            <a:r>
              <a:rPr lang="en-US" sz="2000" dirty="0" smtClean="0"/>
              <a:t>___________  (</a:t>
            </a:r>
            <a:r>
              <a:rPr lang="en-US" sz="2000" dirty="0" err="1" smtClean="0"/>
              <a:t>usar</a:t>
            </a:r>
            <a:r>
              <a:rPr lang="en-US" sz="2000" dirty="0" smtClean="0"/>
              <a:t>) </a:t>
            </a:r>
            <a:r>
              <a:rPr lang="en-US" sz="2000" dirty="0" err="1" smtClean="0"/>
              <a:t>su</a:t>
            </a:r>
            <a:r>
              <a:rPr lang="en-US" sz="2000" dirty="0" smtClean="0"/>
              <a:t> </a:t>
            </a:r>
            <a:r>
              <a:rPr lang="en-US" sz="2000" dirty="0" err="1" smtClean="0"/>
              <a:t>celular</a:t>
            </a:r>
            <a:r>
              <a:rPr lang="en-US" sz="2000" dirty="0" smtClean="0"/>
              <a:t> </a:t>
            </a:r>
            <a:r>
              <a:rPr lang="en-US" sz="2000" dirty="0" err="1" smtClean="0"/>
              <a:t>mientras</a:t>
            </a:r>
            <a:r>
              <a:rPr lang="en-US" sz="2000" dirty="0" smtClean="0"/>
              <a:t> _________(</a:t>
            </a:r>
            <a:r>
              <a:rPr lang="en-US" sz="2000" dirty="0" err="1" smtClean="0"/>
              <a:t>conducir</a:t>
            </a:r>
            <a:r>
              <a:rPr lang="en-US" sz="2000" dirty="0" smtClean="0"/>
              <a:t>). </a:t>
            </a:r>
          </a:p>
          <a:p>
            <a:pPr marL="0" indent="0">
              <a:buNone/>
            </a:pPr>
            <a:r>
              <a:rPr lang="en-US" sz="2000" dirty="0" smtClean="0"/>
              <a:t>El conductor del </a:t>
            </a:r>
            <a:r>
              <a:rPr lang="en-US" sz="2000" dirty="0" err="1" smtClean="0"/>
              <a:t>carro</a:t>
            </a:r>
            <a:r>
              <a:rPr lang="en-US" sz="2000" dirty="0" smtClean="0"/>
              <a:t> _________ (</a:t>
            </a:r>
            <a:r>
              <a:rPr lang="en-US" sz="2000" dirty="0" err="1" smtClean="0"/>
              <a:t>estar</a:t>
            </a:r>
            <a:r>
              <a:rPr lang="en-US" sz="2000" dirty="0" smtClean="0"/>
              <a:t>) </a:t>
            </a:r>
            <a:r>
              <a:rPr lang="en-US" sz="2000" dirty="0" err="1" smtClean="0"/>
              <a:t>muy</a:t>
            </a:r>
            <a:r>
              <a:rPr lang="en-US" sz="2000" dirty="0" smtClean="0"/>
              <a:t> </a:t>
            </a:r>
            <a:r>
              <a:rPr lang="en-US" sz="2000" dirty="0" err="1" smtClean="0"/>
              <a:t>nervioso</a:t>
            </a:r>
            <a:r>
              <a:rPr lang="en-US" sz="2000" dirty="0" smtClean="0"/>
              <a:t> y no ________(</a:t>
            </a:r>
            <a:r>
              <a:rPr lang="en-US" sz="2000" dirty="0" err="1" smtClean="0"/>
              <a:t>poder</a:t>
            </a:r>
            <a:r>
              <a:rPr lang="en-US" sz="2000" dirty="0" smtClean="0"/>
              <a:t>) </a:t>
            </a:r>
            <a:r>
              <a:rPr lang="en-US" sz="2000" dirty="0" err="1" smtClean="0"/>
              <a:t>hablar</a:t>
            </a:r>
            <a:r>
              <a:rPr lang="en-US" sz="2000" dirty="0" smtClean="0"/>
              <a:t>.  La </a:t>
            </a:r>
            <a:r>
              <a:rPr lang="en-US" sz="2000" dirty="0" err="1" smtClean="0"/>
              <a:t>policía</a:t>
            </a:r>
            <a:r>
              <a:rPr lang="en-US" sz="2000" dirty="0" smtClean="0"/>
              <a:t> ___________ (</a:t>
            </a:r>
            <a:r>
              <a:rPr lang="en-US" sz="2000" dirty="0" err="1" smtClean="0"/>
              <a:t>detener</a:t>
            </a:r>
            <a:r>
              <a:rPr lang="en-US" sz="2000" dirty="0" smtClean="0"/>
              <a:t>) el </a:t>
            </a:r>
            <a:r>
              <a:rPr lang="en-US" sz="2000" dirty="0" err="1" smtClean="0"/>
              <a:t>tráfico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varios</a:t>
            </a:r>
            <a:r>
              <a:rPr lang="en-US" sz="2000" dirty="0" smtClean="0"/>
              <a:t> </a:t>
            </a:r>
            <a:r>
              <a:rPr lang="en-US" sz="2000" dirty="0" err="1" smtClean="0"/>
              <a:t>minutos</a:t>
            </a:r>
            <a:r>
              <a:rPr lang="en-US" sz="2000" dirty="0" smtClean="0"/>
              <a:t>, </a:t>
            </a:r>
            <a:r>
              <a:rPr lang="en-US" sz="2000" dirty="0" err="1" smtClean="0"/>
              <a:t>finalmente</a:t>
            </a:r>
            <a:r>
              <a:rPr lang="en-US" sz="2000" dirty="0" smtClean="0"/>
              <a:t> le ________ (</a:t>
            </a:r>
            <a:r>
              <a:rPr lang="en-US" sz="2000" dirty="0" err="1" smtClean="0"/>
              <a:t>dar</a:t>
            </a:r>
            <a:r>
              <a:rPr lang="en-US" sz="2000" dirty="0" smtClean="0"/>
              <a:t>)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multa</a:t>
            </a:r>
            <a:r>
              <a:rPr lang="en-US" sz="2000" dirty="0" smtClean="0"/>
              <a:t> al conductor.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09600" y="6629400"/>
            <a:ext cx="4876800" cy="228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32797" t="12500" r="35578" b="6250"/>
          <a:stretch>
            <a:fillRect/>
          </a:stretch>
        </p:blipFill>
        <p:spPr bwMode="auto">
          <a:xfrm>
            <a:off x="685800" y="0"/>
            <a:ext cx="48006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0"/>
            <a:ext cx="3657600" cy="6858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09600" y="5791200"/>
            <a:ext cx="4876800" cy="10668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l="27526" t="23958" r="30893" b="64584"/>
          <a:stretch>
            <a:fillRect/>
          </a:stretch>
        </p:blipFill>
        <p:spPr bwMode="auto">
          <a:xfrm>
            <a:off x="685800" y="0"/>
            <a:ext cx="4800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 l="37482" t="13542" r="31479" b="62396"/>
          <a:stretch>
            <a:fillRect/>
          </a:stretch>
        </p:blipFill>
        <p:spPr bwMode="auto">
          <a:xfrm>
            <a:off x="685800" y="1447800"/>
            <a:ext cx="4800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486400" y="0"/>
            <a:ext cx="36576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Actividad</a:t>
            </a:r>
            <a:r>
              <a:rPr lang="en-US" b="1" dirty="0" smtClean="0"/>
              <a:t> 4</a:t>
            </a:r>
          </a:p>
          <a:p>
            <a:r>
              <a:rPr lang="en-US" b="1" dirty="0" smtClean="0">
                <a:latin typeface="Calibri"/>
              </a:rPr>
              <a:t>¿</a:t>
            </a:r>
            <a:r>
              <a:rPr lang="en-US" b="1" dirty="0" err="1" smtClean="0"/>
              <a:t>Que</a:t>
            </a:r>
            <a:r>
              <a:rPr lang="en-US" b="1" dirty="0" smtClean="0"/>
              <a:t> </a:t>
            </a:r>
            <a:r>
              <a:rPr lang="en-US" b="1" dirty="0" err="1" smtClean="0"/>
              <a:t>había</a:t>
            </a:r>
            <a:r>
              <a:rPr lang="en-US" b="1" dirty="0" smtClean="0"/>
              <a:t> </a:t>
            </a:r>
            <a:r>
              <a:rPr lang="en-US" b="1" dirty="0" err="1" smtClean="0"/>
              <a:t>ocurrido</a:t>
            </a:r>
            <a:r>
              <a:rPr lang="en-US" b="1" dirty="0" smtClean="0"/>
              <a:t> antes </a:t>
            </a:r>
            <a:r>
              <a:rPr lang="en-US" b="1" dirty="0" err="1" smtClean="0"/>
              <a:t>que</a:t>
            </a:r>
            <a:r>
              <a:rPr lang="en-US" b="1" dirty="0" smtClean="0"/>
              <a:t> la </a:t>
            </a:r>
            <a:r>
              <a:rPr lang="en-US" b="1" dirty="0" err="1" smtClean="0"/>
              <a:t>policía</a:t>
            </a:r>
            <a:r>
              <a:rPr lang="en-US" b="1" dirty="0" smtClean="0"/>
              <a:t> </a:t>
            </a:r>
            <a:r>
              <a:rPr lang="en-US" b="1" dirty="0" err="1" smtClean="0"/>
              <a:t>llegara</a:t>
            </a:r>
            <a:r>
              <a:rPr lang="en-US" b="1" dirty="0" smtClean="0"/>
              <a:t> al </a:t>
            </a:r>
            <a:r>
              <a:rPr lang="en-US" b="1" dirty="0" err="1" smtClean="0"/>
              <a:t>lugar</a:t>
            </a:r>
            <a:r>
              <a:rPr lang="en-US" b="1" dirty="0" smtClean="0"/>
              <a:t> del </a:t>
            </a:r>
            <a:r>
              <a:rPr lang="en-US" b="1" dirty="0" err="1" smtClean="0"/>
              <a:t>accidente</a:t>
            </a:r>
            <a:r>
              <a:rPr lang="en-US" b="1" dirty="0" smtClean="0"/>
              <a:t>? </a:t>
            </a:r>
            <a:r>
              <a:rPr lang="en-US" dirty="0" smtClean="0"/>
              <a:t>Completa los </a:t>
            </a:r>
            <a:r>
              <a:rPr lang="en-US" dirty="0" err="1" smtClean="0"/>
              <a:t>espacios</a:t>
            </a:r>
            <a:r>
              <a:rPr lang="en-US" dirty="0" smtClean="0"/>
              <a:t> con el </a:t>
            </a:r>
            <a:r>
              <a:rPr lang="en-US" i="1" dirty="0" err="1" smtClean="0"/>
              <a:t>pluscuamperfecto</a:t>
            </a:r>
            <a:r>
              <a:rPr lang="en-US" i="1" dirty="0" smtClean="0"/>
              <a:t> de </a:t>
            </a:r>
            <a:r>
              <a:rPr lang="en-US" i="1" dirty="0" err="1" smtClean="0"/>
              <a:t>indicativo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err="1" smtClean="0"/>
              <a:t>Cuando</a:t>
            </a:r>
            <a:r>
              <a:rPr lang="en-US" dirty="0" smtClean="0"/>
              <a:t> la </a:t>
            </a:r>
            <a:r>
              <a:rPr lang="en-US" dirty="0" err="1" smtClean="0"/>
              <a:t>policía</a:t>
            </a:r>
            <a:r>
              <a:rPr lang="en-US" dirty="0" smtClean="0"/>
              <a:t> </a:t>
            </a:r>
            <a:r>
              <a:rPr lang="en-US" dirty="0" err="1" smtClean="0"/>
              <a:t>llegó</a:t>
            </a:r>
            <a:r>
              <a:rPr lang="en-US" dirty="0" smtClean="0"/>
              <a:t> la </a:t>
            </a:r>
            <a:r>
              <a:rPr lang="en-US" dirty="0" err="1" smtClean="0"/>
              <a:t>mujer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_______________ (</a:t>
            </a:r>
            <a:r>
              <a:rPr lang="en-US" dirty="0" err="1" smtClean="0"/>
              <a:t>levantarse</a:t>
            </a:r>
            <a:r>
              <a:rPr lang="en-US" dirty="0" smtClean="0"/>
              <a:t> ) del </a:t>
            </a:r>
            <a:r>
              <a:rPr lang="en-US" dirty="0" err="1" smtClean="0"/>
              <a:t>suelo</a:t>
            </a:r>
            <a:r>
              <a:rPr lang="en-US" dirty="0" smtClean="0"/>
              <a:t>. </a:t>
            </a:r>
            <a:r>
              <a:rPr lang="en-US" dirty="0" err="1" smtClean="0"/>
              <a:t>Unas</a:t>
            </a:r>
            <a:r>
              <a:rPr lang="en-US" dirty="0" smtClean="0"/>
              <a:t> personas le  __________ (</a:t>
            </a:r>
            <a:r>
              <a:rPr lang="en-US" dirty="0" err="1" smtClean="0"/>
              <a:t>ayudar</a:t>
            </a:r>
            <a:r>
              <a:rPr lang="en-US" dirty="0" smtClean="0"/>
              <a:t>) a </a:t>
            </a:r>
            <a:r>
              <a:rPr lang="en-US" dirty="0" err="1" smtClean="0"/>
              <a:t>recoger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bolso</a:t>
            </a:r>
            <a:r>
              <a:rPr lang="en-US" dirty="0" smtClean="0"/>
              <a:t> y </a:t>
            </a:r>
            <a:r>
              <a:rPr lang="en-US" dirty="0" err="1" smtClean="0"/>
              <a:t>otras</a:t>
            </a:r>
            <a:r>
              <a:rPr lang="en-US" dirty="0" smtClean="0"/>
              <a:t> </a:t>
            </a:r>
            <a:r>
              <a:rPr lang="en-US" dirty="0" err="1" smtClean="0"/>
              <a:t>cosas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llevaba</a:t>
            </a:r>
            <a:r>
              <a:rPr lang="en-US" dirty="0" smtClean="0"/>
              <a:t>.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mujer</a:t>
            </a:r>
            <a:r>
              <a:rPr lang="en-US" dirty="0" smtClean="0"/>
              <a:t> ___________ (</a:t>
            </a:r>
            <a:r>
              <a:rPr lang="en-US" dirty="0" err="1" smtClean="0"/>
              <a:t>llamar</a:t>
            </a:r>
            <a:r>
              <a:rPr lang="en-US" dirty="0" smtClean="0"/>
              <a:t>)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teléfono</a:t>
            </a:r>
            <a:r>
              <a:rPr lang="en-US" dirty="0" smtClean="0"/>
              <a:t> al </a:t>
            </a:r>
            <a:r>
              <a:rPr lang="en-US" dirty="0" err="1" smtClean="0"/>
              <a:t>esposo</a:t>
            </a:r>
            <a:r>
              <a:rPr lang="en-US" dirty="0" smtClean="0"/>
              <a:t> de la </a:t>
            </a:r>
            <a:r>
              <a:rPr lang="en-US" dirty="0" err="1" smtClean="0"/>
              <a:t>víctima</a:t>
            </a:r>
            <a:r>
              <a:rPr lang="en-US" dirty="0" smtClean="0"/>
              <a:t> del </a:t>
            </a:r>
            <a:r>
              <a:rPr lang="en-US" dirty="0" err="1" smtClean="0"/>
              <a:t>accidente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err="1" smtClean="0"/>
              <a:t>Actividad</a:t>
            </a:r>
            <a:r>
              <a:rPr lang="en-US" b="1" dirty="0" smtClean="0"/>
              <a:t> 5</a:t>
            </a:r>
          </a:p>
          <a:p>
            <a:r>
              <a:rPr lang="en-US" dirty="0" err="1" smtClean="0"/>
              <a:t>Trabaja</a:t>
            </a:r>
            <a:r>
              <a:rPr lang="en-US" dirty="0" smtClean="0"/>
              <a:t> con un </a:t>
            </a:r>
            <a:r>
              <a:rPr lang="en-US" dirty="0" err="1" smtClean="0"/>
              <a:t>compañero</a:t>
            </a:r>
            <a:r>
              <a:rPr lang="en-US" dirty="0" smtClean="0"/>
              <a:t>(a) de </a:t>
            </a:r>
            <a:r>
              <a:rPr lang="en-US" dirty="0" err="1" smtClean="0"/>
              <a:t>clase</a:t>
            </a:r>
            <a:r>
              <a:rPr lang="en-US" dirty="0" smtClean="0"/>
              <a:t>. </a:t>
            </a:r>
            <a:r>
              <a:rPr lang="en-US" dirty="0" err="1" smtClean="0"/>
              <a:t>Háganse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preguntas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smtClean="0">
                <a:latin typeface="Calibri"/>
              </a:rPr>
              <a:t>¿</a:t>
            </a:r>
            <a:r>
              <a:rPr lang="en-US" dirty="0" err="1" smtClean="0"/>
              <a:t>Alguna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i="1" dirty="0" smtClean="0"/>
              <a:t>has </a:t>
            </a:r>
            <a:r>
              <a:rPr lang="en-US" i="1" dirty="0" err="1" smtClean="0"/>
              <a:t>tenido</a:t>
            </a:r>
            <a:r>
              <a:rPr lang="en-US" i="1" dirty="0" smtClean="0"/>
              <a:t> </a:t>
            </a:r>
            <a:r>
              <a:rPr lang="en-US" dirty="0" smtClean="0"/>
              <a:t>un </a:t>
            </a:r>
            <a:r>
              <a:rPr lang="en-US" dirty="0" err="1" smtClean="0"/>
              <a:t>accidente</a:t>
            </a:r>
            <a:r>
              <a:rPr lang="en-US" dirty="0" smtClean="0"/>
              <a:t>?</a:t>
            </a:r>
          </a:p>
          <a:p>
            <a:pPr>
              <a:buFontTx/>
              <a:buChar char="-"/>
            </a:pPr>
            <a:r>
              <a:rPr lang="en-US" dirty="0" smtClean="0"/>
              <a:t>¿</a:t>
            </a:r>
            <a:r>
              <a:rPr lang="en-US" dirty="0" err="1" smtClean="0"/>
              <a:t>Alguna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i="1" dirty="0" smtClean="0"/>
              <a:t>has </a:t>
            </a:r>
            <a:r>
              <a:rPr lang="en-US" i="1" dirty="0" err="1" smtClean="0"/>
              <a:t>visto</a:t>
            </a:r>
            <a:r>
              <a:rPr lang="en-US" i="1" dirty="0" smtClean="0"/>
              <a:t> </a:t>
            </a:r>
            <a:r>
              <a:rPr lang="en-US" dirty="0" smtClean="0"/>
              <a:t>un </a:t>
            </a:r>
            <a:r>
              <a:rPr lang="en-US" dirty="0" err="1" smtClean="0"/>
              <a:t>accidente</a:t>
            </a:r>
            <a:r>
              <a:rPr lang="en-US" dirty="0" smtClean="0"/>
              <a:t>?</a:t>
            </a:r>
          </a:p>
          <a:p>
            <a:pPr>
              <a:buFontTx/>
              <a:buChar char="-"/>
            </a:pPr>
            <a:r>
              <a:rPr lang="en-US" dirty="0" smtClean="0"/>
              <a:t>¿</a:t>
            </a:r>
            <a:r>
              <a:rPr lang="en-US" i="1" dirty="0" smtClean="0"/>
              <a:t>Has </a:t>
            </a:r>
            <a:r>
              <a:rPr lang="en-US" i="1" dirty="0" err="1" smtClean="0"/>
              <a:t>estado</a:t>
            </a:r>
            <a:r>
              <a:rPr lang="en-US" i="1" dirty="0" smtClean="0"/>
              <a:t> </a:t>
            </a:r>
            <a:r>
              <a:rPr lang="en-US" dirty="0" smtClean="0"/>
              <a:t>en la </a:t>
            </a:r>
            <a:r>
              <a:rPr lang="en-US" dirty="0" err="1" smtClean="0"/>
              <a:t>sala</a:t>
            </a:r>
            <a:r>
              <a:rPr lang="en-US" dirty="0" smtClean="0"/>
              <a:t> de </a:t>
            </a:r>
            <a:r>
              <a:rPr lang="en-US" dirty="0" err="1" smtClean="0"/>
              <a:t>emergencias</a:t>
            </a:r>
            <a:r>
              <a:rPr lang="en-US" dirty="0" smtClean="0"/>
              <a:t> </a:t>
            </a:r>
            <a:r>
              <a:rPr lang="en-US" dirty="0" err="1" smtClean="0"/>
              <a:t>alguna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?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0"/>
            <a:ext cx="3733800" cy="6858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b="1" dirty="0" err="1" smtClean="0"/>
              <a:t>Actividad</a:t>
            </a:r>
            <a:r>
              <a:rPr lang="en-US" sz="2000" b="1" dirty="0" smtClean="0"/>
              <a:t> 6</a:t>
            </a:r>
          </a:p>
          <a:p>
            <a:pPr marL="0" indent="0">
              <a:buNone/>
            </a:pPr>
            <a:r>
              <a:rPr lang="en-US" sz="2000" dirty="0" smtClean="0"/>
              <a:t>Continuamos con la </a:t>
            </a:r>
            <a:r>
              <a:rPr lang="en-US" sz="2000" dirty="0" err="1" smtClean="0"/>
              <a:t>historia</a:t>
            </a:r>
            <a:r>
              <a:rPr lang="en-US" sz="2000" dirty="0" smtClean="0"/>
              <a:t> del </a:t>
            </a:r>
            <a:r>
              <a:rPr lang="en-US" sz="2000" dirty="0" err="1" smtClean="0"/>
              <a:t>accidente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ocurrió</a:t>
            </a:r>
            <a:r>
              <a:rPr lang="en-US" sz="2000" dirty="0" smtClean="0"/>
              <a:t>. Completa </a:t>
            </a:r>
            <a:r>
              <a:rPr lang="en-US" sz="2000" dirty="0" err="1" smtClean="0"/>
              <a:t>las</a:t>
            </a:r>
            <a:r>
              <a:rPr lang="en-US" sz="2000" dirty="0" smtClean="0"/>
              <a:t> </a:t>
            </a:r>
            <a:r>
              <a:rPr lang="en-US" sz="2000" dirty="0" err="1" smtClean="0"/>
              <a:t>oraciones</a:t>
            </a:r>
            <a:r>
              <a:rPr lang="en-US" sz="2000" dirty="0" smtClean="0"/>
              <a:t>, </a:t>
            </a:r>
            <a:r>
              <a:rPr lang="en-US" sz="2000" dirty="0" err="1" smtClean="0"/>
              <a:t>conjuga</a:t>
            </a:r>
            <a:r>
              <a:rPr lang="en-US" sz="2000" dirty="0" smtClean="0"/>
              <a:t> l </a:t>
            </a:r>
            <a:r>
              <a:rPr lang="en-US" sz="2000" dirty="0" err="1" smtClean="0"/>
              <a:t>os</a:t>
            </a:r>
            <a:r>
              <a:rPr lang="en-US" sz="2000" dirty="0" smtClean="0"/>
              <a:t> </a:t>
            </a:r>
            <a:r>
              <a:rPr lang="en-US" sz="2000" dirty="0" err="1" smtClean="0"/>
              <a:t>verbos</a:t>
            </a:r>
            <a:r>
              <a:rPr lang="en-US" sz="2000" dirty="0" smtClean="0"/>
              <a:t> en </a:t>
            </a:r>
            <a:r>
              <a:rPr lang="en-US" sz="2000" i="1" dirty="0" err="1" smtClean="0"/>
              <a:t>imperfecto</a:t>
            </a:r>
            <a:r>
              <a:rPr lang="en-US" sz="2000" i="1" dirty="0" smtClean="0"/>
              <a:t> de </a:t>
            </a:r>
            <a:r>
              <a:rPr lang="en-US" sz="2000" i="1" dirty="0" err="1" smtClean="0"/>
              <a:t>subjuntivo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1.    </a:t>
            </a:r>
            <a:r>
              <a:rPr lang="en-US" sz="2000" dirty="0" err="1" smtClean="0"/>
              <a:t>Aunque</a:t>
            </a:r>
            <a:r>
              <a:rPr lang="en-US" sz="2000" dirty="0" smtClean="0"/>
              <a:t> la </a:t>
            </a:r>
            <a:r>
              <a:rPr lang="en-US" sz="2000" dirty="0" err="1" smtClean="0"/>
              <a:t>mujer</a:t>
            </a:r>
            <a:r>
              <a:rPr lang="en-US" sz="2000" dirty="0" smtClean="0"/>
              <a:t> se </a:t>
            </a:r>
            <a:r>
              <a:rPr lang="en-US" sz="2000" dirty="0" err="1" smtClean="0"/>
              <a:t>veía</a:t>
            </a:r>
            <a:r>
              <a:rPr lang="en-US" sz="2000" dirty="0" smtClean="0"/>
              <a:t> </a:t>
            </a:r>
            <a:r>
              <a:rPr lang="en-US" sz="2000" dirty="0" err="1" smtClean="0"/>
              <a:t>bien</a:t>
            </a:r>
            <a:r>
              <a:rPr lang="en-US" sz="2000" dirty="0" smtClean="0"/>
              <a:t>, los </a:t>
            </a:r>
            <a:r>
              <a:rPr lang="en-US" sz="2000" dirty="0" err="1" smtClean="0"/>
              <a:t>paramédicos</a:t>
            </a:r>
            <a:r>
              <a:rPr lang="en-US" sz="2000" dirty="0" smtClean="0"/>
              <a:t> la </a:t>
            </a:r>
            <a:r>
              <a:rPr lang="en-US" sz="2000" dirty="0" err="1" smtClean="0"/>
              <a:t>llevaron</a:t>
            </a:r>
            <a:r>
              <a:rPr lang="en-US" sz="2000" dirty="0" smtClean="0"/>
              <a:t> al hospital en </a:t>
            </a:r>
            <a:r>
              <a:rPr lang="en-US" sz="2000" dirty="0" err="1" smtClean="0"/>
              <a:t>caso</a:t>
            </a:r>
            <a:r>
              <a:rPr lang="en-US" sz="2000" dirty="0" smtClean="0"/>
              <a:t> de </a:t>
            </a:r>
            <a:r>
              <a:rPr lang="en-US" sz="2000" dirty="0" err="1" smtClean="0"/>
              <a:t>que</a:t>
            </a:r>
            <a:r>
              <a:rPr lang="en-US" sz="2000" dirty="0" smtClean="0"/>
              <a:t> _________ (</a:t>
            </a:r>
            <a:r>
              <a:rPr lang="en-US" sz="2000" dirty="0" err="1" smtClean="0"/>
              <a:t>tener</a:t>
            </a:r>
            <a:r>
              <a:rPr lang="en-US" sz="2000" dirty="0" smtClean="0"/>
              <a:t>)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fractura</a:t>
            </a:r>
            <a:r>
              <a:rPr lang="en-US" sz="2000" dirty="0" smtClean="0"/>
              <a:t>. </a:t>
            </a:r>
          </a:p>
          <a:p>
            <a:pPr marL="457200" indent="-457200">
              <a:buNone/>
            </a:pPr>
            <a:r>
              <a:rPr lang="en-US" sz="2000" dirty="0" smtClean="0"/>
              <a:t>2.     La </a:t>
            </a:r>
            <a:r>
              <a:rPr lang="en-US" sz="2000" dirty="0" err="1" smtClean="0"/>
              <a:t>policía</a:t>
            </a:r>
            <a:r>
              <a:rPr lang="en-US" sz="2000" dirty="0" smtClean="0"/>
              <a:t> </a:t>
            </a:r>
            <a:r>
              <a:rPr lang="en-US" sz="2000" dirty="0" err="1" smtClean="0"/>
              <a:t>dejó</a:t>
            </a:r>
            <a:r>
              <a:rPr lang="en-US" sz="2000" dirty="0" smtClean="0"/>
              <a:t> </a:t>
            </a:r>
            <a:r>
              <a:rPr lang="en-US" sz="2000" dirty="0" err="1" smtClean="0"/>
              <a:t>ir</a:t>
            </a:r>
            <a:r>
              <a:rPr lang="en-US" sz="2000" dirty="0" smtClean="0"/>
              <a:t> al hombre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atropelló</a:t>
            </a:r>
            <a:r>
              <a:rPr lang="en-US" sz="2000" dirty="0" smtClean="0"/>
              <a:t> a la </a:t>
            </a:r>
            <a:r>
              <a:rPr lang="en-US" sz="2000" dirty="0" err="1" smtClean="0"/>
              <a:t>mujer</a:t>
            </a:r>
            <a:r>
              <a:rPr lang="en-US" sz="2000" dirty="0" smtClean="0"/>
              <a:t> con </a:t>
            </a:r>
            <a:r>
              <a:rPr lang="en-US" sz="2000" dirty="0" err="1" smtClean="0"/>
              <a:t>tal</a:t>
            </a:r>
            <a:r>
              <a:rPr lang="en-US" sz="2000" dirty="0" smtClean="0"/>
              <a:t> de </a:t>
            </a:r>
            <a:r>
              <a:rPr lang="en-US" sz="2000" dirty="0" err="1" smtClean="0"/>
              <a:t>que</a:t>
            </a:r>
            <a:r>
              <a:rPr lang="en-US" sz="2000" dirty="0" smtClean="0"/>
              <a:t> ___________ (</a:t>
            </a:r>
            <a:r>
              <a:rPr lang="en-US" sz="2000" dirty="0" err="1" smtClean="0"/>
              <a:t>pagar</a:t>
            </a:r>
            <a:r>
              <a:rPr lang="en-US" sz="2000" dirty="0" smtClean="0"/>
              <a:t>) </a:t>
            </a:r>
            <a:r>
              <a:rPr lang="en-US" sz="2000" dirty="0" err="1" smtClean="0"/>
              <a:t>todos</a:t>
            </a:r>
            <a:r>
              <a:rPr lang="en-US" sz="2000" dirty="0" smtClean="0"/>
              <a:t> los </a:t>
            </a:r>
            <a:r>
              <a:rPr lang="en-US" sz="2000" dirty="0" err="1" smtClean="0"/>
              <a:t>gastos</a:t>
            </a:r>
            <a:r>
              <a:rPr lang="en-US" sz="2000" dirty="0" smtClean="0"/>
              <a:t> del </a:t>
            </a:r>
            <a:r>
              <a:rPr lang="en-US" sz="2000" dirty="0" err="1" smtClean="0"/>
              <a:t>accidente</a:t>
            </a:r>
            <a:r>
              <a:rPr lang="en-US" sz="2000" dirty="0" smtClean="0"/>
              <a:t>.</a:t>
            </a:r>
          </a:p>
          <a:p>
            <a:pPr marL="457200" indent="-457200">
              <a:buNone/>
            </a:pPr>
            <a:r>
              <a:rPr lang="en-US" sz="2000" dirty="0" smtClean="0"/>
              <a:t> </a:t>
            </a:r>
          </a:p>
          <a:p>
            <a:pPr marL="457200" indent="-457200">
              <a:buAutoNum type="arabicPeriod" startAt="3"/>
            </a:pPr>
            <a:r>
              <a:rPr lang="en-US" sz="2000" dirty="0" smtClean="0"/>
              <a:t>La </a:t>
            </a:r>
            <a:r>
              <a:rPr lang="en-US" sz="2000" dirty="0" err="1" smtClean="0"/>
              <a:t>mujer</a:t>
            </a:r>
            <a:r>
              <a:rPr lang="en-US" sz="2000" dirty="0" smtClean="0"/>
              <a:t> </a:t>
            </a:r>
            <a:r>
              <a:rPr lang="en-US" sz="2000" dirty="0" err="1" smtClean="0"/>
              <a:t>había</a:t>
            </a:r>
            <a:r>
              <a:rPr lang="en-US" sz="2000" dirty="0" smtClean="0"/>
              <a:t> </a:t>
            </a:r>
            <a:r>
              <a:rPr lang="en-US" sz="2000" dirty="0" err="1" smtClean="0"/>
              <a:t>ido</a:t>
            </a:r>
            <a:r>
              <a:rPr lang="en-US" sz="2000" dirty="0" smtClean="0"/>
              <a:t> al </a:t>
            </a:r>
            <a:r>
              <a:rPr lang="en-US" sz="2000" dirty="0" err="1" smtClean="0"/>
              <a:t>banco</a:t>
            </a:r>
            <a:r>
              <a:rPr lang="en-US" sz="2000" dirty="0" smtClean="0"/>
              <a:t> sin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su</a:t>
            </a:r>
            <a:r>
              <a:rPr lang="en-US" sz="2000" dirty="0" smtClean="0"/>
              <a:t> </a:t>
            </a:r>
            <a:r>
              <a:rPr lang="en-US" sz="2000" dirty="0" err="1" smtClean="0"/>
              <a:t>familia</a:t>
            </a:r>
            <a:r>
              <a:rPr lang="en-US" sz="2000" dirty="0" smtClean="0"/>
              <a:t> lo ___________ (saber). 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AutoNum type="arabicPeriod" startAt="4"/>
            </a:pPr>
            <a:r>
              <a:rPr lang="en-US" sz="2000" dirty="0" smtClean="0"/>
              <a:t>En el hospital le </a:t>
            </a:r>
            <a:r>
              <a:rPr lang="en-US" sz="2000" dirty="0" err="1" smtClean="0"/>
              <a:t>dieron</a:t>
            </a:r>
            <a:r>
              <a:rPr lang="en-US" sz="2000" dirty="0" smtClean="0"/>
              <a:t> </a:t>
            </a:r>
            <a:r>
              <a:rPr lang="en-US" sz="2000" dirty="0" err="1" smtClean="0"/>
              <a:t>unas</a:t>
            </a:r>
            <a:r>
              <a:rPr lang="en-US" sz="2000" dirty="0" smtClean="0"/>
              <a:t> </a:t>
            </a:r>
            <a:r>
              <a:rPr lang="en-US" sz="2000" dirty="0" err="1" smtClean="0"/>
              <a:t>medicinas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ella</a:t>
            </a:r>
            <a:r>
              <a:rPr lang="en-US" sz="2000" dirty="0" smtClean="0"/>
              <a:t> ____________(</a:t>
            </a:r>
            <a:r>
              <a:rPr lang="en-US" sz="2000" dirty="0" err="1" smtClean="0"/>
              <a:t>tranquilizarse</a:t>
            </a:r>
            <a:r>
              <a:rPr lang="en-US" sz="2000" dirty="0" smtClean="0"/>
              <a:t>). </a:t>
            </a:r>
          </a:p>
          <a:p>
            <a:pPr marL="457200" indent="-457200">
              <a:buAutoNum type="arabicPeriod" startAt="4"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09600" y="6324600"/>
            <a:ext cx="4800600" cy="5334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8111" t="20833" r="19766" b="51042"/>
          <a:stretch>
            <a:fillRect/>
          </a:stretch>
        </p:blipFill>
        <p:spPr bwMode="auto">
          <a:xfrm>
            <a:off x="685800" y="0"/>
            <a:ext cx="4724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l="23646" t="21875" r="27745" b="46875"/>
          <a:stretch>
            <a:fillRect/>
          </a:stretch>
        </p:blipFill>
        <p:spPr bwMode="auto">
          <a:xfrm>
            <a:off x="685800" y="3124200"/>
            <a:ext cx="4724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0"/>
            <a:ext cx="3657600" cy="68580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000" b="1" dirty="0" err="1" smtClean="0"/>
              <a:t>Actividad</a:t>
            </a:r>
            <a:r>
              <a:rPr lang="en-US" sz="2000" b="1" dirty="0" smtClean="0"/>
              <a:t> 7</a:t>
            </a:r>
          </a:p>
          <a:p>
            <a:pPr marL="0" indent="0">
              <a:buNone/>
            </a:pPr>
            <a:r>
              <a:rPr lang="en-US" sz="2000" dirty="0" smtClean="0"/>
              <a:t>Las </a:t>
            </a:r>
            <a:r>
              <a:rPr lang="en-US" sz="2000" dirty="0" err="1" smtClean="0"/>
              <a:t>siguientes</a:t>
            </a:r>
            <a:r>
              <a:rPr lang="en-US" sz="2000" dirty="0" smtClean="0"/>
              <a:t> son </a:t>
            </a:r>
            <a:r>
              <a:rPr lang="en-US" sz="2000" dirty="0" err="1" smtClean="0"/>
              <a:t>las</a:t>
            </a:r>
            <a:r>
              <a:rPr lang="en-US" sz="2000" dirty="0" smtClean="0"/>
              <a:t> </a:t>
            </a:r>
            <a:r>
              <a:rPr lang="en-US" sz="2000" dirty="0" err="1" smtClean="0"/>
              <a:t>declaraciones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hicieron</a:t>
            </a:r>
            <a:r>
              <a:rPr lang="en-US" sz="2000" dirty="0" smtClean="0"/>
              <a:t> los </a:t>
            </a:r>
            <a:r>
              <a:rPr lang="en-US" sz="2000" dirty="0" err="1" smtClean="0"/>
              <a:t>vecinos</a:t>
            </a:r>
            <a:r>
              <a:rPr lang="en-US" sz="2000" dirty="0" smtClean="0"/>
              <a:t> del </a:t>
            </a:r>
            <a:r>
              <a:rPr lang="en-US" sz="2000" dirty="0" err="1" smtClean="0"/>
              <a:t>lugar</a:t>
            </a:r>
            <a:r>
              <a:rPr lang="en-US" sz="2000" dirty="0" smtClean="0"/>
              <a:t> </a:t>
            </a:r>
            <a:r>
              <a:rPr lang="en-US" sz="2000" dirty="0" err="1" smtClean="0"/>
              <a:t>después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ocurrió</a:t>
            </a:r>
            <a:r>
              <a:rPr lang="en-US" sz="2000" dirty="0" smtClean="0"/>
              <a:t> el </a:t>
            </a:r>
            <a:r>
              <a:rPr lang="en-US" sz="2000" dirty="0" err="1" smtClean="0"/>
              <a:t>accidente</a:t>
            </a:r>
            <a:r>
              <a:rPr lang="en-US" sz="2000" dirty="0" smtClean="0"/>
              <a:t>. Completa </a:t>
            </a:r>
            <a:r>
              <a:rPr lang="en-US" sz="2000" dirty="0" err="1" smtClean="0"/>
              <a:t>las</a:t>
            </a:r>
            <a:r>
              <a:rPr lang="en-US" sz="2000" dirty="0" smtClean="0"/>
              <a:t> </a:t>
            </a:r>
            <a:r>
              <a:rPr lang="en-US" sz="2000" dirty="0" err="1" smtClean="0"/>
              <a:t>frase</a:t>
            </a:r>
            <a:r>
              <a:rPr lang="en-US" sz="2000" dirty="0" smtClean="0"/>
              <a:t> </a:t>
            </a:r>
            <a:r>
              <a:rPr lang="en-US" sz="2000" dirty="0" err="1" smtClean="0"/>
              <a:t>utilizando</a:t>
            </a:r>
            <a:r>
              <a:rPr lang="en-US" sz="2000" dirty="0" smtClean="0"/>
              <a:t> los </a:t>
            </a:r>
            <a:r>
              <a:rPr lang="en-US" sz="2000" dirty="0" err="1" smtClean="0"/>
              <a:t>tiempos</a:t>
            </a:r>
            <a:r>
              <a:rPr lang="en-US" sz="2000" dirty="0" smtClean="0"/>
              <a:t> </a:t>
            </a:r>
            <a:r>
              <a:rPr lang="en-US" sz="2000" dirty="0" err="1" smtClean="0"/>
              <a:t>verbales</a:t>
            </a:r>
            <a:r>
              <a:rPr lang="en-US" sz="2000" dirty="0" smtClean="0"/>
              <a:t> </a:t>
            </a:r>
            <a:r>
              <a:rPr lang="en-US" sz="2000" dirty="0" err="1" smtClean="0"/>
              <a:t>apropiados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FontTx/>
              <a:buChar char="-"/>
            </a:pP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mujer</a:t>
            </a:r>
            <a:r>
              <a:rPr lang="en-US" sz="2000" dirty="0" smtClean="0"/>
              <a:t> </a:t>
            </a:r>
            <a:r>
              <a:rPr lang="en-US" sz="2000" dirty="0" err="1" smtClean="0"/>
              <a:t>dijo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era lamentable </a:t>
            </a:r>
            <a:r>
              <a:rPr lang="en-US" sz="2000" dirty="0" err="1" smtClean="0"/>
              <a:t>que</a:t>
            </a:r>
            <a:r>
              <a:rPr lang="en-US" sz="2000" dirty="0" smtClean="0"/>
              <a:t> la </a:t>
            </a:r>
            <a:r>
              <a:rPr lang="en-US" sz="2000" dirty="0" err="1" smtClean="0"/>
              <a:t>policía</a:t>
            </a:r>
            <a:r>
              <a:rPr lang="en-US" sz="2000" dirty="0" smtClean="0"/>
              <a:t> ______________ (</a:t>
            </a:r>
            <a:r>
              <a:rPr lang="en-US" sz="2000" dirty="0" err="1" smtClean="0"/>
              <a:t>dejar</a:t>
            </a:r>
            <a:r>
              <a:rPr lang="en-US" sz="2000" dirty="0" smtClean="0"/>
              <a:t>) en </a:t>
            </a:r>
            <a:r>
              <a:rPr lang="en-US" sz="2000" dirty="0" err="1" smtClean="0"/>
              <a:t>libertad</a:t>
            </a:r>
            <a:r>
              <a:rPr lang="en-US" sz="2000" dirty="0" smtClean="0"/>
              <a:t> al </a:t>
            </a:r>
            <a:r>
              <a:rPr lang="en-US" sz="2000" dirty="0" err="1" smtClean="0"/>
              <a:t>responsable</a:t>
            </a:r>
            <a:r>
              <a:rPr lang="en-US" sz="2000" dirty="0" smtClean="0"/>
              <a:t> del </a:t>
            </a:r>
            <a:r>
              <a:rPr lang="en-US" sz="2000" dirty="0" err="1" smtClean="0"/>
              <a:t>accidente</a:t>
            </a:r>
            <a:r>
              <a:rPr lang="en-US" sz="2000" dirty="0" smtClean="0"/>
              <a:t>. </a:t>
            </a:r>
          </a:p>
          <a:p>
            <a:pPr marL="0" indent="0">
              <a:buFontTx/>
              <a:buChar char="-"/>
            </a:pPr>
            <a:r>
              <a:rPr lang="en-US" sz="2000" dirty="0" smtClean="0"/>
              <a:t> Un hombre </a:t>
            </a:r>
            <a:r>
              <a:rPr lang="en-US" sz="2000" dirty="0" err="1" smtClean="0"/>
              <a:t>dijo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no </a:t>
            </a:r>
            <a:r>
              <a:rPr lang="en-US" sz="2000" dirty="0" err="1" smtClean="0"/>
              <a:t>sabía</a:t>
            </a:r>
            <a:r>
              <a:rPr lang="en-US" sz="2000" dirty="0" smtClean="0"/>
              <a:t> la </a:t>
            </a:r>
            <a:r>
              <a:rPr lang="en-US" sz="2000" dirty="0" err="1" smtClean="0"/>
              <a:t>hora</a:t>
            </a:r>
            <a:r>
              <a:rPr lang="en-US" sz="2000" dirty="0" smtClean="0"/>
              <a:t> exacta del </a:t>
            </a:r>
            <a:r>
              <a:rPr lang="en-US" sz="2000" dirty="0" err="1" smtClean="0"/>
              <a:t>accidente</a:t>
            </a:r>
            <a:r>
              <a:rPr lang="en-US" sz="2000" dirty="0" smtClean="0"/>
              <a:t>, </a:t>
            </a:r>
            <a:r>
              <a:rPr lang="en-US" sz="2000" dirty="0" err="1" smtClean="0"/>
              <a:t>pero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__________ (ser) </a:t>
            </a:r>
            <a:r>
              <a:rPr lang="en-US" sz="2000" dirty="0" err="1" smtClean="0"/>
              <a:t>las</a:t>
            </a:r>
            <a:r>
              <a:rPr lang="en-US" sz="2000" dirty="0" smtClean="0"/>
              <a:t> 10:00am.</a:t>
            </a:r>
          </a:p>
          <a:p>
            <a:pPr marL="0" indent="0">
              <a:buFontTx/>
              <a:buChar char="-"/>
            </a:pP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mujer</a:t>
            </a:r>
            <a:r>
              <a:rPr lang="en-US" sz="2000" dirty="0" smtClean="0"/>
              <a:t> </a:t>
            </a:r>
            <a:r>
              <a:rPr lang="en-US" sz="2000" dirty="0" err="1" smtClean="0"/>
              <a:t>dijo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 smtClean="0"/>
              <a:t>ella</a:t>
            </a:r>
            <a:r>
              <a:rPr lang="en-US" sz="2000" dirty="0" smtClean="0"/>
              <a:t> </a:t>
            </a:r>
            <a:r>
              <a:rPr lang="en-US" sz="2000" dirty="0" err="1" smtClean="0"/>
              <a:t>hubiera</a:t>
            </a:r>
            <a:r>
              <a:rPr lang="en-US" sz="2000" dirty="0" smtClean="0"/>
              <a:t> </a:t>
            </a:r>
            <a:r>
              <a:rPr lang="en-US" sz="2000" dirty="0" err="1" smtClean="0"/>
              <a:t>sido</a:t>
            </a:r>
            <a:r>
              <a:rPr lang="en-US" sz="2000" dirty="0" smtClean="0"/>
              <a:t> </a:t>
            </a:r>
            <a:r>
              <a:rPr lang="en-US" sz="2000" dirty="0" err="1" smtClean="0"/>
              <a:t>atropellada</a:t>
            </a:r>
            <a:r>
              <a:rPr lang="en-US" sz="2000" dirty="0" smtClean="0"/>
              <a:t>, </a:t>
            </a:r>
            <a:r>
              <a:rPr lang="en-US" sz="2000" dirty="0" err="1" smtClean="0"/>
              <a:t>ella</a:t>
            </a:r>
            <a:r>
              <a:rPr lang="en-US" sz="2000" dirty="0" smtClean="0"/>
              <a:t> _______________ (</a:t>
            </a:r>
            <a:r>
              <a:rPr lang="en-US" sz="2000" dirty="0" err="1" smtClean="0"/>
              <a:t>llamar</a:t>
            </a:r>
            <a:r>
              <a:rPr lang="en-US" sz="2000" dirty="0" smtClean="0"/>
              <a:t>) a </a:t>
            </a:r>
            <a:r>
              <a:rPr lang="en-US" sz="2000" dirty="0" err="1" smtClean="0"/>
              <a:t>su</a:t>
            </a:r>
            <a:r>
              <a:rPr lang="en-US" sz="2000" dirty="0" smtClean="0"/>
              <a:t> </a:t>
            </a:r>
            <a:r>
              <a:rPr lang="en-US" sz="2000" dirty="0" err="1" smtClean="0"/>
              <a:t>hermano</a:t>
            </a:r>
            <a:r>
              <a:rPr lang="en-US" sz="2000" dirty="0" smtClean="0"/>
              <a:t>. </a:t>
            </a:r>
          </a:p>
          <a:p>
            <a:pPr marL="0" indent="0">
              <a:buFontTx/>
              <a:buChar char="-"/>
            </a:pPr>
            <a:r>
              <a:rPr lang="en-US" sz="2000" dirty="0" smtClean="0"/>
              <a:t>Otro hombre </a:t>
            </a:r>
            <a:r>
              <a:rPr lang="en-US" sz="2000" dirty="0" err="1" smtClean="0"/>
              <a:t>dijo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era </a:t>
            </a:r>
            <a:r>
              <a:rPr lang="en-US" sz="2000" dirty="0" err="1" smtClean="0"/>
              <a:t>urgente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la ___________ (</a:t>
            </a:r>
            <a:r>
              <a:rPr lang="en-US" sz="2000" dirty="0" err="1" smtClean="0"/>
              <a:t>estar</a:t>
            </a:r>
            <a:r>
              <a:rPr lang="en-US" sz="2000" dirty="0" smtClean="0"/>
              <a:t>) en </a:t>
            </a:r>
            <a:r>
              <a:rPr lang="en-US" sz="2000" dirty="0" err="1" smtClean="0"/>
              <a:t>ese</a:t>
            </a:r>
            <a:r>
              <a:rPr lang="en-US" sz="2000" dirty="0" smtClean="0"/>
              <a:t> </a:t>
            </a:r>
            <a:r>
              <a:rPr lang="en-US" sz="2000" dirty="0" err="1" smtClean="0"/>
              <a:t>lugar</a:t>
            </a:r>
            <a:r>
              <a:rPr lang="en-US" sz="2000" dirty="0" smtClean="0"/>
              <a:t> con </a:t>
            </a:r>
            <a:r>
              <a:rPr lang="en-US" sz="2000" dirty="0" err="1" smtClean="0"/>
              <a:t>más</a:t>
            </a:r>
            <a:r>
              <a:rPr lang="en-US" sz="2000" dirty="0" smtClean="0"/>
              <a:t> </a:t>
            </a:r>
            <a:r>
              <a:rPr lang="en-US" sz="2000" dirty="0" err="1" smtClean="0"/>
              <a:t>frecuencia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09600" y="6400800"/>
            <a:ext cx="4876800" cy="4572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 l="32797" t="10417" r="25622" b="9375"/>
          <a:stretch>
            <a:fillRect/>
          </a:stretch>
        </p:blipFill>
        <p:spPr bwMode="auto">
          <a:xfrm>
            <a:off x="685800" y="0"/>
            <a:ext cx="48006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0"/>
            <a:ext cx="3657600" cy="6858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 err="1" smtClean="0"/>
              <a:t>Actividad</a:t>
            </a:r>
            <a:r>
              <a:rPr lang="en-US" sz="2000" b="1" dirty="0" smtClean="0"/>
              <a:t> 8</a:t>
            </a:r>
          </a:p>
          <a:p>
            <a:pPr marL="0" indent="0">
              <a:buNone/>
            </a:pPr>
            <a:r>
              <a:rPr lang="en-US" sz="2000" dirty="0" smtClean="0"/>
              <a:t>Vamos a </a:t>
            </a:r>
            <a:r>
              <a:rPr lang="en-US" sz="2000" dirty="0" err="1" smtClean="0"/>
              <a:t>conocer</a:t>
            </a:r>
            <a:r>
              <a:rPr lang="en-US" sz="2000" dirty="0" smtClean="0"/>
              <a:t> la </a:t>
            </a:r>
            <a:r>
              <a:rPr lang="en-US" sz="2000" dirty="0" err="1" smtClean="0"/>
              <a:t>vida</a:t>
            </a:r>
            <a:r>
              <a:rPr lang="en-US" sz="2000" dirty="0" smtClean="0"/>
              <a:t> de María,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estudiante</a:t>
            </a:r>
            <a:r>
              <a:rPr lang="en-US" sz="2000" dirty="0" smtClean="0"/>
              <a:t> de </a:t>
            </a:r>
            <a:r>
              <a:rPr lang="en-US" sz="2000" dirty="0" err="1" smtClean="0"/>
              <a:t>derecho</a:t>
            </a:r>
            <a:r>
              <a:rPr lang="en-US" sz="2000" dirty="0" smtClean="0"/>
              <a:t> de la </a:t>
            </a:r>
            <a:r>
              <a:rPr lang="en-US" sz="2000" dirty="0" err="1" smtClean="0"/>
              <a:t>universidad</a:t>
            </a:r>
            <a:r>
              <a:rPr lang="en-US" sz="2000" dirty="0" smtClean="0"/>
              <a:t>. Completa los </a:t>
            </a:r>
            <a:r>
              <a:rPr lang="en-US" sz="2000" dirty="0" err="1" smtClean="0"/>
              <a:t>espacios</a:t>
            </a:r>
            <a:r>
              <a:rPr lang="en-US" sz="2000" dirty="0" smtClean="0"/>
              <a:t> en </a:t>
            </a:r>
            <a:r>
              <a:rPr lang="en-US" sz="2000" dirty="0" err="1" smtClean="0"/>
              <a:t>blanco</a:t>
            </a:r>
            <a:r>
              <a:rPr lang="en-US" sz="2000" dirty="0" smtClean="0"/>
              <a:t> </a:t>
            </a:r>
            <a:r>
              <a:rPr lang="en-US" sz="2000" dirty="0" err="1" smtClean="0"/>
              <a:t>utilizando</a:t>
            </a:r>
            <a:r>
              <a:rPr lang="en-US" sz="2000" dirty="0" smtClean="0"/>
              <a:t> el </a:t>
            </a:r>
            <a:r>
              <a:rPr lang="en-US" sz="2000" i="1" dirty="0" err="1" smtClean="0"/>
              <a:t>presente</a:t>
            </a:r>
            <a:r>
              <a:rPr lang="en-US" sz="2000" i="1" dirty="0" smtClean="0"/>
              <a:t> de </a:t>
            </a:r>
            <a:r>
              <a:rPr lang="en-US" sz="2000" i="1" dirty="0" err="1" smtClean="0"/>
              <a:t>indicativo</a:t>
            </a:r>
            <a:r>
              <a:rPr lang="en-US" sz="2000" i="1" dirty="0" smtClean="0"/>
              <a:t>, el </a:t>
            </a:r>
            <a:r>
              <a:rPr lang="en-US" sz="2000" i="1" dirty="0" err="1" smtClean="0"/>
              <a:t>presente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progresivo</a:t>
            </a:r>
            <a:r>
              <a:rPr lang="en-US" sz="2000" i="1" dirty="0" smtClean="0"/>
              <a:t>, o el </a:t>
            </a:r>
            <a:r>
              <a:rPr lang="en-US" sz="2000" i="1" dirty="0" err="1" smtClean="0"/>
              <a:t>presente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subjuntivo</a:t>
            </a:r>
            <a:r>
              <a:rPr lang="en-US" sz="2000" dirty="0" smtClean="0"/>
              <a:t> </a:t>
            </a:r>
            <a:r>
              <a:rPr lang="en-US" sz="2000" dirty="0" err="1" smtClean="0"/>
              <a:t>según</a:t>
            </a:r>
            <a:r>
              <a:rPr lang="en-US" sz="2000" dirty="0" smtClean="0"/>
              <a:t> </a:t>
            </a:r>
            <a:r>
              <a:rPr lang="en-US" sz="2000" dirty="0" err="1" smtClean="0"/>
              <a:t>corresponda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María ______ (ser)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estudiante</a:t>
            </a:r>
            <a:r>
              <a:rPr lang="en-US" sz="2000" dirty="0" smtClean="0"/>
              <a:t> de </a:t>
            </a:r>
            <a:r>
              <a:rPr lang="en-US" sz="2000" dirty="0" err="1" smtClean="0"/>
              <a:t>derecho</a:t>
            </a:r>
            <a:r>
              <a:rPr lang="en-US" sz="2000" dirty="0" smtClean="0"/>
              <a:t> . Ella ________ (</a:t>
            </a:r>
            <a:r>
              <a:rPr lang="en-US" sz="2000" dirty="0" err="1" smtClean="0"/>
              <a:t>tener</a:t>
            </a:r>
            <a:r>
              <a:rPr lang="en-US" sz="2000" dirty="0" smtClean="0"/>
              <a:t>) 22 </a:t>
            </a:r>
            <a:r>
              <a:rPr lang="en-US" sz="2000" dirty="0" err="1" smtClean="0"/>
              <a:t>años</a:t>
            </a:r>
            <a:r>
              <a:rPr lang="en-US" sz="2000" dirty="0" smtClean="0"/>
              <a:t> y ____________ (</a:t>
            </a:r>
            <a:r>
              <a:rPr lang="en-US" sz="2000" dirty="0" err="1" smtClean="0"/>
              <a:t>trabajar</a:t>
            </a:r>
            <a:r>
              <a:rPr lang="en-US" sz="2000" dirty="0" smtClean="0"/>
              <a:t>) en la </a:t>
            </a:r>
            <a:r>
              <a:rPr lang="en-US" sz="2000" dirty="0" err="1" smtClean="0"/>
              <a:t>librería</a:t>
            </a:r>
            <a:r>
              <a:rPr lang="en-US" sz="2000" dirty="0" smtClean="0"/>
              <a:t> de la </a:t>
            </a:r>
            <a:r>
              <a:rPr lang="en-US" sz="2000" dirty="0" err="1" smtClean="0"/>
              <a:t>universidad</a:t>
            </a:r>
            <a:r>
              <a:rPr lang="en-US" sz="2000" dirty="0" smtClean="0"/>
              <a:t>. Ahora </a:t>
            </a:r>
            <a:r>
              <a:rPr lang="en-US" sz="2000" dirty="0" err="1" smtClean="0"/>
              <a:t>mismo</a:t>
            </a:r>
            <a:r>
              <a:rPr lang="en-US" sz="2000" dirty="0" smtClean="0"/>
              <a:t> </a:t>
            </a:r>
            <a:r>
              <a:rPr lang="en-US" sz="2000" dirty="0" err="1" smtClean="0"/>
              <a:t>ella</a:t>
            </a:r>
            <a:r>
              <a:rPr lang="en-US" sz="2000" dirty="0" smtClean="0"/>
              <a:t> ____________ (</a:t>
            </a:r>
            <a:r>
              <a:rPr lang="en-US" sz="2000" dirty="0" err="1" smtClean="0"/>
              <a:t>estudiar</a:t>
            </a:r>
            <a:r>
              <a:rPr lang="en-US" sz="2000" dirty="0" smtClean="0"/>
              <a:t>) en la </a:t>
            </a:r>
            <a:r>
              <a:rPr lang="en-US" sz="2000" dirty="0" err="1" smtClean="0"/>
              <a:t>biblioteca</a:t>
            </a:r>
            <a:r>
              <a:rPr lang="en-US" sz="2000" dirty="0" smtClean="0"/>
              <a:t> </a:t>
            </a:r>
            <a:r>
              <a:rPr lang="en-US" sz="2000" dirty="0" err="1" smtClean="0"/>
              <a:t>porque</a:t>
            </a:r>
            <a:r>
              <a:rPr lang="en-US" sz="2000" dirty="0" smtClean="0"/>
              <a:t> </a:t>
            </a:r>
            <a:r>
              <a:rPr lang="en-US" sz="2000" dirty="0" err="1" smtClean="0"/>
              <a:t>tiene</a:t>
            </a:r>
            <a:r>
              <a:rPr lang="en-US" sz="2000" dirty="0" smtClean="0"/>
              <a:t> un </a:t>
            </a:r>
            <a:r>
              <a:rPr lang="en-US" sz="2000" dirty="0" err="1" smtClean="0"/>
              <a:t>examen</a:t>
            </a:r>
            <a:r>
              <a:rPr lang="en-US" sz="2000" dirty="0" smtClean="0"/>
              <a:t> </a:t>
            </a:r>
            <a:r>
              <a:rPr lang="en-US" sz="2000" dirty="0" err="1" smtClean="0"/>
              <a:t>mañana</a:t>
            </a:r>
            <a:r>
              <a:rPr lang="en-US" sz="2000" dirty="0" smtClean="0"/>
              <a:t>. Es </a:t>
            </a:r>
            <a:r>
              <a:rPr lang="en-US" sz="2000" dirty="0" err="1" smtClean="0"/>
              <a:t>importante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ella</a:t>
            </a:r>
            <a:r>
              <a:rPr lang="en-US" sz="2000" dirty="0" smtClean="0"/>
              <a:t> _________ (</a:t>
            </a:r>
            <a:r>
              <a:rPr lang="en-US" sz="2000" dirty="0" err="1" smtClean="0"/>
              <a:t>sacar</a:t>
            </a:r>
            <a:r>
              <a:rPr lang="en-US" sz="2000" dirty="0" smtClean="0"/>
              <a:t>)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buena</a:t>
            </a:r>
            <a:r>
              <a:rPr lang="en-US" sz="2000" dirty="0" smtClean="0"/>
              <a:t> nota en </a:t>
            </a:r>
            <a:r>
              <a:rPr lang="en-US" sz="2000" dirty="0" err="1" smtClean="0"/>
              <a:t>este</a:t>
            </a:r>
            <a:r>
              <a:rPr lang="en-US" sz="2000" dirty="0" smtClean="0"/>
              <a:t> </a:t>
            </a:r>
            <a:r>
              <a:rPr lang="en-US" sz="2000" dirty="0" err="1" smtClean="0"/>
              <a:t>examen</a:t>
            </a:r>
            <a:r>
              <a:rPr lang="en-US" sz="2000" dirty="0" smtClean="0"/>
              <a:t>, </a:t>
            </a:r>
            <a:r>
              <a:rPr lang="en-US" sz="2000" dirty="0" err="1" smtClean="0"/>
              <a:t>porque</a:t>
            </a:r>
            <a:r>
              <a:rPr lang="en-US" sz="2000" dirty="0" smtClean="0"/>
              <a:t> de lo </a:t>
            </a:r>
            <a:r>
              <a:rPr lang="en-US" sz="2000" dirty="0" err="1" smtClean="0"/>
              <a:t>contrario</a:t>
            </a:r>
            <a:r>
              <a:rPr lang="en-US" sz="2000" dirty="0" smtClean="0"/>
              <a:t> </a:t>
            </a:r>
            <a:r>
              <a:rPr lang="en-US" sz="2000" dirty="0" err="1" smtClean="0"/>
              <a:t>tendrá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repetir</a:t>
            </a:r>
            <a:r>
              <a:rPr lang="en-US" sz="2000" dirty="0" smtClean="0"/>
              <a:t> el </a:t>
            </a:r>
            <a:r>
              <a:rPr lang="en-US" sz="2000" dirty="0" err="1" smtClean="0"/>
              <a:t>curso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09600" y="6400800"/>
            <a:ext cx="4876800" cy="4572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 l="33382" t="10417" r="26208" b="6250"/>
          <a:stretch>
            <a:fillRect/>
          </a:stretch>
        </p:blipFill>
        <p:spPr bwMode="auto">
          <a:xfrm>
            <a:off x="685800" y="0"/>
            <a:ext cx="48006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0"/>
            <a:ext cx="3657600" cy="6858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b="1" dirty="0" err="1" smtClean="0"/>
              <a:t>Actividad</a:t>
            </a:r>
            <a:r>
              <a:rPr lang="en-US" sz="2000" b="1" dirty="0" smtClean="0"/>
              <a:t> 9</a:t>
            </a:r>
          </a:p>
          <a:p>
            <a:pPr marL="0" indent="0">
              <a:buNone/>
            </a:pPr>
            <a:r>
              <a:rPr lang="en-US" sz="2000" dirty="0" smtClean="0"/>
              <a:t>Completa la </a:t>
            </a:r>
            <a:r>
              <a:rPr lang="en-US" sz="2000" dirty="0" err="1" smtClean="0"/>
              <a:t>siguiente</a:t>
            </a:r>
            <a:r>
              <a:rPr lang="en-US" sz="2000" dirty="0" smtClean="0"/>
              <a:t> </a:t>
            </a:r>
            <a:r>
              <a:rPr lang="en-US" sz="2000" dirty="0" err="1" smtClean="0"/>
              <a:t>conversación</a:t>
            </a:r>
            <a:r>
              <a:rPr lang="en-US" sz="2000" dirty="0" smtClean="0"/>
              <a:t> entre María y </a:t>
            </a:r>
            <a:r>
              <a:rPr lang="en-US" sz="2000" dirty="0" err="1" smtClean="0"/>
              <a:t>su</a:t>
            </a:r>
            <a:r>
              <a:rPr lang="en-US" sz="2000" dirty="0" smtClean="0"/>
              <a:t> </a:t>
            </a:r>
            <a:r>
              <a:rPr lang="en-US" sz="2000" dirty="0" err="1" smtClean="0"/>
              <a:t>hermana</a:t>
            </a:r>
            <a:r>
              <a:rPr lang="en-US" sz="2000" dirty="0" smtClean="0"/>
              <a:t>. </a:t>
            </a:r>
            <a:r>
              <a:rPr lang="en-US" sz="2000" dirty="0" err="1" smtClean="0"/>
              <a:t>Utiliza</a:t>
            </a:r>
            <a:r>
              <a:rPr lang="en-US" sz="2000" dirty="0" smtClean="0"/>
              <a:t> </a:t>
            </a:r>
            <a:r>
              <a:rPr lang="en-US" sz="2000" dirty="0" err="1" smtClean="0"/>
              <a:t>las</a:t>
            </a:r>
            <a:r>
              <a:rPr lang="en-US" sz="2000" dirty="0" smtClean="0"/>
              <a:t> </a:t>
            </a:r>
            <a:r>
              <a:rPr lang="en-US" sz="2000" dirty="0" err="1" smtClean="0"/>
              <a:t>formas</a:t>
            </a:r>
            <a:r>
              <a:rPr lang="en-US" sz="2000" dirty="0" smtClean="0"/>
              <a:t> </a:t>
            </a:r>
            <a:r>
              <a:rPr lang="en-US" sz="2000" dirty="0" err="1" smtClean="0"/>
              <a:t>verbales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aparecen</a:t>
            </a:r>
            <a:r>
              <a:rPr lang="en-US" sz="2000" dirty="0" smtClean="0"/>
              <a:t> en </a:t>
            </a:r>
            <a:r>
              <a:rPr lang="en-US" sz="2000" dirty="0" err="1" smtClean="0"/>
              <a:t>las</a:t>
            </a:r>
            <a:r>
              <a:rPr lang="en-US" sz="2000" dirty="0" smtClean="0"/>
              <a:t> </a:t>
            </a:r>
            <a:r>
              <a:rPr lang="en-US" sz="2000" dirty="0" err="1" smtClean="0"/>
              <a:t>explicaciones</a:t>
            </a:r>
            <a:r>
              <a:rPr lang="en-US" sz="2000" dirty="0" smtClean="0"/>
              <a:t> </a:t>
            </a:r>
            <a:r>
              <a:rPr lang="en-US" sz="2000" dirty="0" err="1" smtClean="0"/>
              <a:t>gramaticales</a:t>
            </a:r>
            <a:r>
              <a:rPr lang="en-US" sz="2000" dirty="0" smtClean="0"/>
              <a:t> de al </a:t>
            </a:r>
            <a:r>
              <a:rPr lang="en-US" sz="2000" dirty="0" err="1" smtClean="0"/>
              <a:t>lado</a:t>
            </a:r>
            <a:r>
              <a:rPr lang="en-US" sz="2000" dirty="0" smtClean="0"/>
              <a:t>. </a:t>
            </a:r>
          </a:p>
          <a:p>
            <a:pPr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María: Sonia, ____________ (</a:t>
            </a:r>
            <a:r>
              <a:rPr lang="en-US" sz="2000" dirty="0" err="1" smtClean="0"/>
              <a:t>traer</a:t>
            </a:r>
            <a:r>
              <a:rPr lang="en-US" sz="2000" dirty="0" smtClean="0"/>
              <a:t>) mi </a:t>
            </a:r>
            <a:r>
              <a:rPr lang="en-US" sz="2000" dirty="0" err="1" smtClean="0"/>
              <a:t>computadora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favor. </a:t>
            </a:r>
          </a:p>
          <a:p>
            <a:pPr marL="0" indent="0">
              <a:buNone/>
            </a:pPr>
            <a:r>
              <a:rPr lang="en-US" sz="2000" dirty="0" smtClean="0"/>
              <a:t>Sonia: </a:t>
            </a:r>
            <a:r>
              <a:rPr lang="en-US" sz="2000" dirty="0" err="1" smtClean="0"/>
              <a:t>Pero</a:t>
            </a:r>
            <a:r>
              <a:rPr lang="en-US" sz="2000" dirty="0" smtClean="0"/>
              <a:t> la </a:t>
            </a:r>
            <a:r>
              <a:rPr lang="en-US" sz="2000" dirty="0" err="1" smtClean="0"/>
              <a:t>estoy</a:t>
            </a:r>
            <a:r>
              <a:rPr lang="en-US" sz="2000" dirty="0" smtClean="0"/>
              <a:t> </a:t>
            </a:r>
            <a:r>
              <a:rPr lang="en-US" sz="2000" dirty="0" err="1" smtClean="0"/>
              <a:t>usando</a:t>
            </a:r>
            <a:r>
              <a:rPr lang="en-US" sz="2000" dirty="0" smtClean="0"/>
              <a:t> </a:t>
            </a:r>
            <a:r>
              <a:rPr lang="en-US" sz="2000" dirty="0" err="1" smtClean="0"/>
              <a:t>ahora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r>
              <a:rPr lang="en-US" sz="2000" dirty="0" smtClean="0"/>
              <a:t>María: </a:t>
            </a:r>
            <a:r>
              <a:rPr lang="en-US" sz="2000" dirty="0" err="1" smtClean="0"/>
              <a:t>Está</a:t>
            </a:r>
            <a:r>
              <a:rPr lang="en-US" sz="2000" dirty="0" smtClean="0"/>
              <a:t> </a:t>
            </a:r>
            <a:r>
              <a:rPr lang="en-US" sz="2000" dirty="0" err="1" smtClean="0"/>
              <a:t>bien</a:t>
            </a:r>
            <a:r>
              <a:rPr lang="en-US" sz="2000" dirty="0" smtClean="0"/>
              <a:t>, la </a:t>
            </a:r>
            <a:r>
              <a:rPr lang="en-US" sz="2000" dirty="0" err="1" smtClean="0"/>
              <a:t>puedes</a:t>
            </a:r>
            <a:r>
              <a:rPr lang="en-US" sz="2000" dirty="0" smtClean="0"/>
              <a:t> </a:t>
            </a:r>
            <a:r>
              <a:rPr lang="en-US" sz="2000" dirty="0" err="1" smtClean="0"/>
              <a:t>usar</a:t>
            </a:r>
            <a:r>
              <a:rPr lang="en-US" sz="2000" dirty="0" smtClean="0"/>
              <a:t>, con </a:t>
            </a:r>
            <a:r>
              <a:rPr lang="en-US" sz="2000" dirty="0" err="1" smtClean="0"/>
              <a:t>tal</a:t>
            </a:r>
            <a:r>
              <a:rPr lang="en-US" sz="2000" dirty="0" smtClean="0"/>
              <a:t> de </a:t>
            </a:r>
            <a:r>
              <a:rPr lang="en-US" sz="2000" dirty="0" err="1" smtClean="0"/>
              <a:t>que</a:t>
            </a:r>
            <a:r>
              <a:rPr lang="en-US" sz="2000" dirty="0" smtClean="0"/>
              <a:t> me la _________ (</a:t>
            </a:r>
            <a:r>
              <a:rPr lang="en-US" sz="2000" dirty="0" err="1" smtClean="0"/>
              <a:t>entregar</a:t>
            </a:r>
            <a:r>
              <a:rPr lang="en-US" sz="2000" dirty="0" smtClean="0"/>
              <a:t>) en dos </a:t>
            </a:r>
            <a:r>
              <a:rPr lang="en-US" sz="2000" dirty="0" err="1" smtClean="0"/>
              <a:t>horas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r>
              <a:rPr lang="en-US" sz="2000" dirty="0" smtClean="0"/>
              <a:t>Sonia: Gracias. Mi </a:t>
            </a:r>
            <a:r>
              <a:rPr lang="en-US" sz="2000" dirty="0" err="1" smtClean="0"/>
              <a:t>mamá</a:t>
            </a:r>
            <a:r>
              <a:rPr lang="en-US" sz="2000" dirty="0" smtClean="0"/>
              <a:t> se _______ (</a:t>
            </a:r>
            <a:r>
              <a:rPr lang="en-US" sz="2000" dirty="0" err="1" smtClean="0"/>
              <a:t>sentir</a:t>
            </a:r>
            <a:r>
              <a:rPr lang="en-US" sz="2000" dirty="0" smtClean="0"/>
              <a:t>) </a:t>
            </a:r>
            <a:r>
              <a:rPr lang="en-US" sz="2000" dirty="0" err="1" smtClean="0"/>
              <a:t>muy</a:t>
            </a:r>
            <a:r>
              <a:rPr lang="en-US" sz="2000" dirty="0" smtClean="0"/>
              <a:t> </a:t>
            </a:r>
            <a:r>
              <a:rPr lang="en-US" sz="2000" dirty="0" err="1" smtClean="0"/>
              <a:t>orgullosa</a:t>
            </a:r>
            <a:r>
              <a:rPr lang="en-US" sz="2000" dirty="0" smtClean="0"/>
              <a:t> de </a:t>
            </a:r>
            <a:r>
              <a:rPr lang="en-US" sz="2000" dirty="0" err="1" smtClean="0"/>
              <a:t>ti</a:t>
            </a:r>
            <a:r>
              <a:rPr lang="en-US" sz="2000" dirty="0" smtClean="0"/>
              <a:t> </a:t>
            </a:r>
            <a:r>
              <a:rPr lang="en-US" sz="2000" dirty="0" err="1" smtClean="0"/>
              <a:t>porque</a:t>
            </a:r>
            <a:r>
              <a:rPr lang="en-US" sz="2000" dirty="0" smtClean="0"/>
              <a:t> </a:t>
            </a:r>
            <a:r>
              <a:rPr lang="en-US" sz="2000" dirty="0" err="1" smtClean="0"/>
              <a:t>eres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buena</a:t>
            </a:r>
            <a:r>
              <a:rPr lang="en-US" sz="2000" dirty="0" smtClean="0"/>
              <a:t> </a:t>
            </a:r>
            <a:r>
              <a:rPr lang="en-US" sz="2000" dirty="0" err="1" smtClean="0"/>
              <a:t>hermana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r>
              <a:rPr lang="en-US" sz="2000" dirty="0" smtClean="0"/>
              <a:t>María: Claro,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 smtClean="0"/>
              <a:t>yo</a:t>
            </a:r>
            <a:r>
              <a:rPr lang="en-US" sz="2000" dirty="0" smtClean="0"/>
              <a:t> no </a:t>
            </a:r>
            <a:r>
              <a:rPr lang="en-US" sz="2000" dirty="0" err="1" smtClean="0"/>
              <a:t>fuera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buena</a:t>
            </a:r>
            <a:r>
              <a:rPr lang="en-US" sz="2000" dirty="0" smtClean="0"/>
              <a:t> </a:t>
            </a:r>
            <a:r>
              <a:rPr lang="en-US" sz="2000" dirty="0" err="1" smtClean="0"/>
              <a:t>hermana</a:t>
            </a:r>
            <a:r>
              <a:rPr lang="en-US" sz="2000" dirty="0" smtClean="0"/>
              <a:t> no </a:t>
            </a:r>
            <a:r>
              <a:rPr lang="en-US" sz="2000" dirty="0" err="1" smtClean="0"/>
              <a:t>te</a:t>
            </a:r>
            <a:r>
              <a:rPr lang="en-US" sz="2000" dirty="0" smtClean="0"/>
              <a:t> ________ (</a:t>
            </a:r>
            <a:r>
              <a:rPr lang="en-US" sz="2000" dirty="0" err="1" smtClean="0"/>
              <a:t>tener</a:t>
            </a:r>
            <a:r>
              <a:rPr lang="en-US" sz="2000" dirty="0" smtClean="0"/>
              <a:t>) </a:t>
            </a:r>
            <a:r>
              <a:rPr lang="en-US" sz="2000" dirty="0" err="1" smtClean="0"/>
              <a:t>tanta</a:t>
            </a:r>
            <a:r>
              <a:rPr lang="en-US" sz="2000" dirty="0" smtClean="0"/>
              <a:t> </a:t>
            </a:r>
            <a:r>
              <a:rPr lang="en-US" sz="2000" dirty="0" err="1" smtClean="0"/>
              <a:t>paciencia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r>
              <a:rPr lang="en-US" sz="2000" dirty="0" smtClean="0"/>
              <a:t>Sonia: Antes de </a:t>
            </a:r>
            <a:r>
              <a:rPr lang="en-US" sz="2000" dirty="0" err="1" smtClean="0"/>
              <a:t>que</a:t>
            </a:r>
            <a:r>
              <a:rPr lang="en-US" sz="2000" dirty="0" smtClean="0"/>
              <a:t> __________ (</a:t>
            </a:r>
            <a:r>
              <a:rPr lang="en-US" sz="2000" dirty="0" err="1" smtClean="0"/>
              <a:t>seguir</a:t>
            </a:r>
            <a:r>
              <a:rPr lang="en-US" sz="2000" dirty="0" smtClean="0"/>
              <a:t>) con </a:t>
            </a:r>
            <a:r>
              <a:rPr lang="en-US" sz="2000" dirty="0" err="1" smtClean="0"/>
              <a:t>tu</a:t>
            </a:r>
            <a:r>
              <a:rPr lang="en-US" sz="2000" dirty="0" smtClean="0"/>
              <a:t> </a:t>
            </a:r>
            <a:r>
              <a:rPr lang="en-US" sz="2000" dirty="0" err="1" smtClean="0"/>
              <a:t>discurso</a:t>
            </a:r>
            <a:r>
              <a:rPr lang="en-US" sz="2000" dirty="0" smtClean="0"/>
              <a:t> 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recuerdo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yo</a:t>
            </a:r>
            <a:r>
              <a:rPr lang="en-US" sz="2000" dirty="0" smtClean="0"/>
              <a:t> </a:t>
            </a:r>
            <a:r>
              <a:rPr lang="en-US" sz="2000" dirty="0" err="1" smtClean="0"/>
              <a:t>también</a:t>
            </a:r>
            <a:r>
              <a:rPr lang="en-US" sz="2000" dirty="0" smtClean="0"/>
              <a:t> 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hago</a:t>
            </a:r>
            <a:r>
              <a:rPr lang="en-US" sz="2000" dirty="0" smtClean="0"/>
              <a:t> </a:t>
            </a:r>
            <a:r>
              <a:rPr lang="en-US" sz="2000" dirty="0" err="1" smtClean="0"/>
              <a:t>muchos</a:t>
            </a:r>
            <a:r>
              <a:rPr lang="en-US" sz="2000" dirty="0" smtClean="0"/>
              <a:t> </a:t>
            </a:r>
            <a:r>
              <a:rPr lang="en-US" sz="2000" dirty="0" err="1" smtClean="0"/>
              <a:t>favores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r>
              <a:rPr lang="en-US" sz="2000" dirty="0" smtClean="0"/>
              <a:t>María: </a:t>
            </a:r>
            <a:r>
              <a:rPr lang="en-US" sz="2000" dirty="0" err="1" smtClean="0"/>
              <a:t>Sí</a:t>
            </a:r>
            <a:r>
              <a:rPr lang="en-US" sz="2000" dirty="0" smtClean="0"/>
              <a:t>, </a:t>
            </a:r>
            <a:r>
              <a:rPr lang="en-US" sz="2000" dirty="0" err="1" smtClean="0"/>
              <a:t>hermanita</a:t>
            </a:r>
            <a:r>
              <a:rPr lang="en-US" sz="2000" dirty="0" smtClean="0"/>
              <a:t>, </a:t>
            </a:r>
            <a:r>
              <a:rPr lang="en-US" sz="2000" dirty="0" err="1" smtClean="0"/>
              <a:t>si</a:t>
            </a:r>
            <a:r>
              <a:rPr lang="en-US" sz="2000" dirty="0" smtClean="0"/>
              <a:t> no </a:t>
            </a:r>
            <a:r>
              <a:rPr lang="en-US" sz="2000" dirty="0" err="1" smtClean="0"/>
              <a:t>fuera</a:t>
            </a:r>
            <a:r>
              <a:rPr lang="en-US" sz="2000" dirty="0" smtClean="0"/>
              <a:t> 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ti</a:t>
            </a:r>
            <a:r>
              <a:rPr lang="en-US" sz="2000" dirty="0" smtClean="0"/>
              <a:t> no </a:t>
            </a:r>
            <a:r>
              <a:rPr lang="en-US" sz="2000" dirty="0" err="1" smtClean="0"/>
              <a:t>sé</a:t>
            </a:r>
            <a:r>
              <a:rPr lang="en-US" sz="2000" dirty="0" smtClean="0"/>
              <a:t> </a:t>
            </a:r>
            <a:r>
              <a:rPr lang="en-US" sz="2000" dirty="0" err="1" smtClean="0"/>
              <a:t>como</a:t>
            </a:r>
            <a:r>
              <a:rPr lang="en-US" sz="2000" dirty="0" smtClean="0"/>
              <a:t> ________ (</a:t>
            </a:r>
            <a:r>
              <a:rPr lang="en-US" sz="2000" dirty="0" err="1" smtClean="0"/>
              <a:t>hacer</a:t>
            </a:r>
            <a:r>
              <a:rPr lang="en-US" sz="2000" dirty="0" smtClean="0"/>
              <a:t>) </a:t>
            </a:r>
            <a:r>
              <a:rPr lang="en-US" sz="2000" dirty="0" err="1" smtClean="0"/>
              <a:t>todo</a:t>
            </a:r>
            <a:r>
              <a:rPr lang="en-US" sz="2000" smtClean="0"/>
              <a:t>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09600" y="6019800"/>
            <a:ext cx="4876800" cy="8382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 l="33968" t="16667" r="29136" b="72916"/>
          <a:stretch>
            <a:fillRect/>
          </a:stretch>
        </p:blipFill>
        <p:spPr bwMode="auto">
          <a:xfrm>
            <a:off x="685800" y="0"/>
            <a:ext cx="480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 l="26940" t="21875" r="31479" b="39583"/>
          <a:stretch>
            <a:fillRect/>
          </a:stretch>
        </p:blipFill>
        <p:spPr bwMode="auto">
          <a:xfrm>
            <a:off x="685800" y="1371600"/>
            <a:ext cx="4800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1125</Words>
  <Application>Microsoft Office PowerPoint</Application>
  <PresentationFormat>On-screen Show (4:3)</PresentationFormat>
  <Paragraphs>124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Marisol</dc:creator>
  <cp:lastModifiedBy>CL User</cp:lastModifiedBy>
  <cp:revision>29</cp:revision>
  <dcterms:created xsi:type="dcterms:W3CDTF">2013-08-11T03:24:37Z</dcterms:created>
  <dcterms:modified xsi:type="dcterms:W3CDTF">2013-09-10T17:17:29Z</dcterms:modified>
</cp:coreProperties>
</file>