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9"/>
    <p:restoredTop sz="94454"/>
  </p:normalViewPr>
  <p:slideViewPr>
    <p:cSldViewPr>
      <p:cViewPr varScale="1">
        <p:scale>
          <a:sx n="91" d="100"/>
          <a:sy n="91" d="100"/>
        </p:scale>
        <p:origin x="150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2F0C1-340E-C94F-94C7-5328C8E562C5}" type="datetimeFigureOut">
              <a:rPr lang="en-US" smtClean="0"/>
              <a:t>3/21/18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9BB1A-DD74-0C40-B8C1-98D91ECF6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83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9BB1A-DD74-0C40-B8C1-98D91ECF68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1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9BB1A-DD74-0C40-B8C1-98D91ECF68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69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9BB1A-DD74-0C40-B8C1-98D91ECF68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38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9B49-30E1-C44C-84EF-B0A9B65854CB}" type="datetime1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6C65-F78F-46F5-9AE5-9D590355BB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A419-D468-1D48-A9AA-115F2C847104}" type="datetime1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6C65-F78F-46F5-9AE5-9D590355BB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F9FF-7889-1A4A-95F0-C9B724FF3383}" type="datetime1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6C65-F78F-46F5-9AE5-9D590355BB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4896-B03F-5D45-B76C-6DF754797CB3}" type="datetime1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6C65-F78F-46F5-9AE5-9D590355BB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EFB0-B5B8-5C43-9058-CC64F8851E0A}" type="datetime1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6C65-F78F-46F5-9AE5-9D590355BB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B1F61-A8CB-5B44-B647-D574ED6B27F9}" type="datetime1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6C65-F78F-46F5-9AE5-9D590355BB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56D6-731F-0E48-AA86-0A3F9DBA2A0C}" type="datetime1">
              <a:rPr lang="en-US" smtClean="0"/>
              <a:t>3/21/18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6C65-F78F-46F5-9AE5-9D590355BB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B31A-1C01-3C49-BD62-68B4637F78CA}" type="datetime1">
              <a:rPr lang="en-US" smtClean="0"/>
              <a:t>3/21/18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6C65-F78F-46F5-9AE5-9D590355BB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4D0F-B9E8-024A-A299-B2EBFDA59CFC}" type="datetime1">
              <a:rPr lang="en-US" smtClean="0"/>
              <a:t>3/21/18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6C65-F78F-46F5-9AE5-9D590355BB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C34B-4715-3846-A99F-76609B8D92F7}" type="datetime1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6C65-F78F-46F5-9AE5-9D590355BB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172FB-8DF5-974F-A9ED-FEE6A05C6BB0}" type="datetime1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6C65-F78F-46F5-9AE5-9D590355BB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C1533-6475-1741-A7C7-C46712233574}" type="datetime1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6C65-F78F-46F5-9AE5-9D590355B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6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Tutorial for Sakai- Meetings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47800"/>
          </a:xfrm>
        </p:spPr>
        <p:txBody>
          <a:bodyPr/>
          <a:lstStyle/>
          <a:p>
            <a:r>
              <a:rPr lang="en-US" dirty="0" smtClean="0"/>
              <a:t>aka</a:t>
            </a:r>
          </a:p>
          <a:p>
            <a:r>
              <a:rPr lang="en-US" dirty="0" smtClean="0"/>
              <a:t>Big </a:t>
            </a:r>
            <a:r>
              <a:rPr lang="en-US" dirty="0"/>
              <a:t>Blue </a:t>
            </a:r>
            <a:r>
              <a:rPr lang="en-US" dirty="0" smtClean="0"/>
              <a:t>Button</a:t>
            </a:r>
          </a:p>
          <a:p>
            <a:r>
              <a:rPr lang="en-US" dirty="0" smtClean="0"/>
              <a:t>Prepared by CVR, January 2018.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6C65-F78F-46F5-9AE5-9D590355BB0B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705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1782" indent="-514350"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G</a:t>
            </a:r>
            <a:r>
              <a:rPr lang="en-US" dirty="0" smtClean="0">
                <a:ea typeface="+mj-ea"/>
                <a:cs typeface="+mj-cs"/>
              </a:rPr>
              <a:t>. </a:t>
            </a:r>
            <a:r>
              <a:rPr lang="en-US" sz="3200" dirty="0">
                <a:solidFill>
                  <a:srgbClr val="FF6600"/>
                </a:solidFill>
                <a:ea typeface="+mj-ea"/>
                <a:cs typeface="+mj-cs"/>
              </a:rPr>
              <a:t>Where do </a:t>
            </a:r>
            <a:r>
              <a:rPr lang="en-US" sz="3200" dirty="0" smtClean="0">
                <a:solidFill>
                  <a:srgbClr val="FF6600"/>
                </a:solidFill>
                <a:ea typeface="+mj-ea"/>
                <a:cs typeface="+mj-cs"/>
              </a:rPr>
              <a:t>I meet </a:t>
            </a:r>
            <a:r>
              <a:rPr lang="en-US" sz="3200" dirty="0">
                <a:solidFill>
                  <a:srgbClr val="FF6600"/>
                </a:solidFill>
                <a:ea typeface="+mj-ea"/>
                <a:cs typeface="+mj-cs"/>
              </a:rPr>
              <a:t>one on one with my Professor for office hours o for </a:t>
            </a:r>
            <a:r>
              <a:rPr lang="en-US" sz="3200" dirty="0" smtClean="0">
                <a:solidFill>
                  <a:srgbClr val="FF6600"/>
                </a:solidFill>
                <a:ea typeface="+mj-ea"/>
                <a:cs typeface="+mj-cs"/>
              </a:rPr>
              <a:t>practice?</a:t>
            </a:r>
            <a:endParaRPr lang="en-US" sz="3200" dirty="0">
              <a:solidFill>
                <a:srgbClr val="FF6600"/>
              </a:solidFill>
              <a:ea typeface="+mj-ea"/>
              <a:cs typeface="+mj-cs"/>
            </a:endParaRP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12. Sakai-Meetings (Big Blue Button)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301DE0A6-65E2-47F2-8C36-A4F7007BB6D3}" type="slidenum">
              <a:rPr lang="en-US" altLang="en-US" sz="1800">
                <a:solidFill>
                  <a:srgbClr val="FFFFFF"/>
                </a:solidFill>
              </a:rPr>
              <a:pPr eaLnBrk="1" hangingPunct="1"/>
              <a:t>2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65193"/>
            <a:ext cx="8686800" cy="38609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00628" y="4276685"/>
            <a:ext cx="5564981" cy="1477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You will </a:t>
            </a:r>
            <a:r>
              <a:rPr lang="en-US" dirty="0" smtClean="0"/>
              <a:t>use Sakai-meetings (</a:t>
            </a:r>
            <a:r>
              <a:rPr lang="en-US" dirty="0" err="1" smtClean="0"/>
              <a:t>BigBlueButton</a:t>
            </a:r>
            <a:r>
              <a:rPr lang="en-US" dirty="0" smtClean="0"/>
              <a:t>) for  </a:t>
            </a:r>
            <a:r>
              <a:rPr lang="en-US" dirty="0"/>
              <a:t>some tasks.</a:t>
            </a:r>
          </a:p>
          <a:p>
            <a:pPr>
              <a:defRPr/>
            </a:pPr>
            <a:r>
              <a:rPr lang="en-US" dirty="0"/>
              <a:t>Here in Sakai you will </a:t>
            </a:r>
            <a:r>
              <a:rPr lang="en-US" dirty="0" smtClean="0"/>
              <a:t>meet </a:t>
            </a:r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/>
              <a:t>your </a:t>
            </a:r>
            <a:r>
              <a:rPr lang="en-US" dirty="0" smtClean="0"/>
              <a:t>professor for private office hours or  for virtual meetings.</a:t>
            </a:r>
            <a:endParaRPr lang="en-US" dirty="0"/>
          </a:p>
          <a:p>
            <a:pPr>
              <a:defRPr/>
            </a:pPr>
            <a:r>
              <a:rPr lang="en-US" dirty="0" smtClean="0"/>
              <a:t>1. Click </a:t>
            </a:r>
            <a:r>
              <a:rPr lang="en-US" dirty="0"/>
              <a:t>on it to </a:t>
            </a:r>
            <a:r>
              <a:rPr lang="en-US" dirty="0" smtClean="0"/>
              <a:t>enter. the </a:t>
            </a:r>
            <a:r>
              <a:rPr lang="en-US" dirty="0"/>
              <a:t>session. 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438400" y="5403761"/>
            <a:ext cx="812437" cy="22535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63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1782" indent="-514350"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G</a:t>
            </a:r>
            <a:r>
              <a:rPr lang="en-US" dirty="0" smtClean="0">
                <a:ea typeface="+mj-ea"/>
                <a:cs typeface="+mj-cs"/>
              </a:rPr>
              <a:t>. </a:t>
            </a:r>
            <a:r>
              <a:rPr lang="en-US" sz="3200" dirty="0">
                <a:solidFill>
                  <a:srgbClr val="FF6600"/>
                </a:solidFill>
                <a:ea typeface="+mj-ea"/>
                <a:cs typeface="+mj-cs"/>
              </a:rPr>
              <a:t>Where do </a:t>
            </a:r>
            <a:r>
              <a:rPr lang="en-US" sz="3200" dirty="0" smtClean="0">
                <a:solidFill>
                  <a:srgbClr val="FF6600"/>
                </a:solidFill>
                <a:ea typeface="+mj-ea"/>
                <a:cs typeface="+mj-cs"/>
              </a:rPr>
              <a:t>I meet </a:t>
            </a:r>
            <a:r>
              <a:rPr lang="en-US" sz="3200" dirty="0">
                <a:solidFill>
                  <a:srgbClr val="FF6600"/>
                </a:solidFill>
                <a:ea typeface="+mj-ea"/>
                <a:cs typeface="+mj-cs"/>
              </a:rPr>
              <a:t>one on one with my Professor for office hours o for </a:t>
            </a:r>
            <a:r>
              <a:rPr lang="en-US" sz="3200" dirty="0" smtClean="0">
                <a:solidFill>
                  <a:srgbClr val="FF6600"/>
                </a:solidFill>
                <a:ea typeface="+mj-ea"/>
                <a:cs typeface="+mj-cs"/>
              </a:rPr>
              <a:t>practice?</a:t>
            </a:r>
            <a:endParaRPr lang="en-US" sz="3200" dirty="0">
              <a:solidFill>
                <a:srgbClr val="FF6600"/>
              </a:solidFill>
              <a:ea typeface="+mj-ea"/>
              <a:cs typeface="+mj-cs"/>
            </a:endParaRP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12. Sakai-Meetings (Big Blue Button)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301DE0A6-65E2-47F2-8C36-A4F7007BB6D3}" type="slidenum">
              <a:rPr lang="en-US" altLang="en-US" sz="1800">
                <a:solidFill>
                  <a:srgbClr val="FFFFFF"/>
                </a:solidFill>
              </a:rPr>
              <a:pPr eaLnBrk="1" hangingPunct="1"/>
              <a:t>3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45522" y="5486400"/>
            <a:ext cx="2666784" cy="48092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4735"/>
            <a:ext cx="8458200" cy="36880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67201" y="2971965"/>
            <a:ext cx="373380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2</a:t>
            </a:r>
            <a:r>
              <a:rPr lang="en-US" dirty="0" smtClean="0"/>
              <a:t>. Click </a:t>
            </a:r>
            <a:r>
              <a:rPr lang="en-US" dirty="0"/>
              <a:t>on </a:t>
            </a:r>
            <a:r>
              <a:rPr lang="en-US" dirty="0" smtClean="0"/>
              <a:t>join meeting. 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429000" y="3505201"/>
            <a:ext cx="1676400" cy="121919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30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1782" indent="-514350"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G</a:t>
            </a:r>
            <a:r>
              <a:rPr lang="en-US" dirty="0" smtClean="0">
                <a:ea typeface="+mj-ea"/>
                <a:cs typeface="+mj-cs"/>
              </a:rPr>
              <a:t>. </a:t>
            </a:r>
            <a:r>
              <a:rPr lang="en-US" sz="3200" dirty="0">
                <a:solidFill>
                  <a:srgbClr val="FF6600"/>
                </a:solidFill>
                <a:ea typeface="+mj-ea"/>
                <a:cs typeface="+mj-cs"/>
              </a:rPr>
              <a:t>Where do </a:t>
            </a:r>
            <a:r>
              <a:rPr lang="en-US" sz="3200" dirty="0" smtClean="0">
                <a:solidFill>
                  <a:srgbClr val="FF6600"/>
                </a:solidFill>
                <a:ea typeface="+mj-ea"/>
                <a:cs typeface="+mj-cs"/>
              </a:rPr>
              <a:t>I meet </a:t>
            </a:r>
            <a:r>
              <a:rPr lang="en-US" sz="3200" dirty="0">
                <a:solidFill>
                  <a:srgbClr val="FF6600"/>
                </a:solidFill>
                <a:ea typeface="+mj-ea"/>
                <a:cs typeface="+mj-cs"/>
              </a:rPr>
              <a:t>one on one with my Professor for office hours o for </a:t>
            </a:r>
            <a:r>
              <a:rPr lang="en-US" sz="3200" dirty="0" smtClean="0">
                <a:solidFill>
                  <a:srgbClr val="FF6600"/>
                </a:solidFill>
                <a:ea typeface="+mj-ea"/>
                <a:cs typeface="+mj-cs"/>
              </a:rPr>
              <a:t>practice?</a:t>
            </a:r>
            <a:endParaRPr lang="en-US" sz="3200" dirty="0">
              <a:solidFill>
                <a:srgbClr val="FF6600"/>
              </a:solidFill>
              <a:ea typeface="+mj-ea"/>
              <a:cs typeface="+mj-cs"/>
            </a:endParaRP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12. Sakai-Meetings (Big Blue Button)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301DE0A6-65E2-47F2-8C36-A4F7007BB6D3}" type="slidenum">
              <a:rPr lang="en-US" altLang="en-US" sz="1800">
                <a:solidFill>
                  <a:srgbClr val="FFFFFF"/>
                </a:solidFill>
              </a:rPr>
              <a:pPr eaLnBrk="1" hangingPunct="1"/>
              <a:t>4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45522" y="5486400"/>
            <a:ext cx="2666784" cy="48092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65345"/>
            <a:ext cx="7239000" cy="40433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72643" y="5996748"/>
            <a:ext cx="373380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3</a:t>
            </a:r>
            <a:r>
              <a:rPr lang="en-US" smtClean="0"/>
              <a:t>. </a:t>
            </a:r>
            <a:r>
              <a:rPr lang="en-US" dirty="0" smtClean="0"/>
              <a:t>Click on Microphone. 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810000" y="4724400"/>
            <a:ext cx="914400" cy="12149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211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1782" indent="-514350"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G</a:t>
            </a:r>
            <a:r>
              <a:rPr lang="en-US" dirty="0" smtClean="0">
                <a:ea typeface="+mj-ea"/>
                <a:cs typeface="+mj-cs"/>
              </a:rPr>
              <a:t>. </a:t>
            </a:r>
            <a:r>
              <a:rPr lang="en-US" sz="3200" dirty="0">
                <a:solidFill>
                  <a:srgbClr val="FF6600"/>
                </a:solidFill>
                <a:ea typeface="+mj-ea"/>
                <a:cs typeface="+mj-cs"/>
              </a:rPr>
              <a:t>Where do </a:t>
            </a:r>
            <a:r>
              <a:rPr lang="en-US" sz="3200" dirty="0" smtClean="0">
                <a:solidFill>
                  <a:srgbClr val="FF6600"/>
                </a:solidFill>
                <a:ea typeface="+mj-ea"/>
                <a:cs typeface="+mj-cs"/>
              </a:rPr>
              <a:t>I meet </a:t>
            </a:r>
            <a:r>
              <a:rPr lang="en-US" sz="3200" dirty="0">
                <a:solidFill>
                  <a:srgbClr val="FF6600"/>
                </a:solidFill>
                <a:ea typeface="+mj-ea"/>
                <a:cs typeface="+mj-cs"/>
              </a:rPr>
              <a:t>one on one with my Professor for office hours o for </a:t>
            </a:r>
            <a:r>
              <a:rPr lang="en-US" sz="3200" dirty="0" smtClean="0">
                <a:solidFill>
                  <a:srgbClr val="FF6600"/>
                </a:solidFill>
                <a:ea typeface="+mj-ea"/>
                <a:cs typeface="+mj-cs"/>
              </a:rPr>
              <a:t>practice?</a:t>
            </a:r>
            <a:endParaRPr lang="en-US" sz="3200" dirty="0">
              <a:solidFill>
                <a:srgbClr val="FF6600"/>
              </a:solidFill>
              <a:ea typeface="+mj-ea"/>
              <a:cs typeface="+mj-cs"/>
            </a:endParaRP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12. Sakai-Meetings (Big Blue Button)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301DE0A6-65E2-47F2-8C36-A4F7007BB6D3}" type="slidenum">
              <a:rPr lang="en-US" altLang="en-US" sz="1800">
                <a:solidFill>
                  <a:srgbClr val="FFFFFF"/>
                </a:solidFill>
              </a:rPr>
              <a:pPr eaLnBrk="1" hangingPunct="1"/>
              <a:t>5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9391"/>
            <a:ext cx="9144000" cy="37386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3493849"/>
            <a:ext cx="3733800" cy="17543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4</a:t>
            </a:r>
            <a:r>
              <a:rPr lang="en-US" dirty="0" smtClean="0"/>
              <a:t>. Take tutorials and learn about:</a:t>
            </a:r>
          </a:p>
          <a:p>
            <a:pPr marL="342900" indent="-342900">
              <a:buAutoNum type="alphaLcPeriod"/>
              <a:defRPr/>
            </a:pPr>
            <a:r>
              <a:rPr lang="en-US" dirty="0" smtClean="0"/>
              <a:t>Activate your video camera</a:t>
            </a:r>
          </a:p>
          <a:p>
            <a:pPr marL="342900" indent="-342900">
              <a:buAutoNum type="alphaLcPeriod"/>
              <a:defRPr/>
            </a:pPr>
            <a:r>
              <a:rPr lang="en-US" dirty="0" smtClean="0"/>
              <a:t>How to set up your audio (speakers)</a:t>
            </a:r>
          </a:p>
          <a:p>
            <a:pPr marL="342900" indent="-342900">
              <a:buAutoNum type="alphaLcPeriod"/>
              <a:defRPr/>
            </a:pPr>
            <a:r>
              <a:rPr lang="en-US" dirty="0" smtClean="0"/>
              <a:t>Your microphone</a:t>
            </a:r>
          </a:p>
          <a:p>
            <a:pPr marL="342900" indent="-342900">
              <a:buAutoNum type="alphaLcPeriod"/>
              <a:defRPr/>
            </a:pPr>
            <a:r>
              <a:rPr lang="en-US" dirty="0" smtClean="0"/>
              <a:t>Locate Chat area 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886200" y="3657600"/>
            <a:ext cx="3124200" cy="15346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92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1782" indent="-514350" algn="ctr"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solidFill>
                  <a:srgbClr val="FF6600"/>
                </a:solidFill>
                <a:ea typeface="+mj-ea"/>
                <a:cs typeface="+mj-cs"/>
              </a:rPr>
              <a:t>Where </a:t>
            </a:r>
            <a:r>
              <a:rPr lang="en-US" sz="3200" dirty="0">
                <a:solidFill>
                  <a:srgbClr val="FF6600"/>
                </a:solidFill>
                <a:ea typeface="+mj-ea"/>
                <a:cs typeface="+mj-cs"/>
              </a:rPr>
              <a:t>do </a:t>
            </a:r>
            <a:r>
              <a:rPr lang="en-US" sz="3200" dirty="0" smtClean="0">
                <a:solidFill>
                  <a:srgbClr val="FF6600"/>
                </a:solidFill>
                <a:ea typeface="+mj-ea"/>
                <a:cs typeface="+mj-cs"/>
              </a:rPr>
              <a:t>I meet </a:t>
            </a:r>
            <a:r>
              <a:rPr lang="en-US" sz="3200" dirty="0">
                <a:solidFill>
                  <a:srgbClr val="FF6600"/>
                </a:solidFill>
                <a:ea typeface="+mj-ea"/>
                <a:cs typeface="+mj-cs"/>
              </a:rPr>
              <a:t>one on one with my Professor for office hours o for </a:t>
            </a:r>
            <a:r>
              <a:rPr lang="en-US" sz="3200" dirty="0" smtClean="0">
                <a:solidFill>
                  <a:srgbClr val="FF6600"/>
                </a:solidFill>
                <a:ea typeface="+mj-ea"/>
                <a:cs typeface="+mj-cs"/>
              </a:rPr>
              <a:t>practice?</a:t>
            </a:r>
            <a:endParaRPr lang="en-US" sz="3200" dirty="0">
              <a:solidFill>
                <a:srgbClr val="FF6600"/>
              </a:solidFill>
              <a:ea typeface="+mj-ea"/>
              <a:cs typeface="+mj-cs"/>
            </a:endParaRP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12. Sakai-Meetings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360269"/>
            <a:ext cx="8686800" cy="373868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200" y="5197702"/>
            <a:ext cx="2830286" cy="1006475"/>
          </a:xfrm>
          <a:solidFill>
            <a:schemeClr val="accent2"/>
          </a:solidFill>
          <a:ln>
            <a:solidFill>
              <a:schemeClr val="accent4"/>
            </a:solidFill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800" dirty="0" smtClean="0">
                <a:solidFill>
                  <a:srgbClr val="FFFFFF"/>
                </a:solidFill>
              </a:rPr>
              <a:t>5. Now you are READY!</a:t>
            </a:r>
            <a:endParaRPr lang="en-US" altLang="en-US" sz="18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43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243</Words>
  <Application>Microsoft Macintosh PowerPoint</Application>
  <PresentationFormat>On-screen Show (4:3)</PresentationFormat>
  <Paragraphs>39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MS PGothic</vt:lpstr>
      <vt:lpstr>Arial</vt:lpstr>
      <vt:lpstr>Office Theme</vt:lpstr>
      <vt:lpstr>Tutorial for Sakai- Meetings </vt:lpstr>
      <vt:lpstr>G. Where do I meet one on one with my Professor for office hours o for practice?</vt:lpstr>
      <vt:lpstr>G. Where do I meet one on one with my Professor for office hours o for practice?</vt:lpstr>
      <vt:lpstr>G. Where do I meet one on one with my Professor for office hours o for practice?</vt:lpstr>
      <vt:lpstr>G. Where do I meet one on one with my Professor for office hours o for practice?</vt:lpstr>
      <vt:lpstr>Where do I meet one on one with my Professor for office hours o for practice?</vt:lpstr>
    </vt:vector>
  </TitlesOfParts>
  <Company>Rutgers University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ADOBE CONNECT</dc:title>
  <dc:creator>spanport</dc:creator>
  <cp:lastModifiedBy>Celines Villalba Rosado</cp:lastModifiedBy>
  <cp:revision>7</cp:revision>
  <cp:lastPrinted>2018-01-15T20:13:36Z</cp:lastPrinted>
  <dcterms:created xsi:type="dcterms:W3CDTF">2014-09-13T12:41:05Z</dcterms:created>
  <dcterms:modified xsi:type="dcterms:W3CDTF">2018-03-21T17:55:39Z</dcterms:modified>
</cp:coreProperties>
</file>