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45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8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8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82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9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1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5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0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4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9FB67-2231-4213-BF49-F01017403E24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855AA-4589-4249-8A49-9A8E9D45B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77601"/>
              </p:ext>
            </p:extLst>
          </p:nvPr>
        </p:nvGraphicFramePr>
        <p:xfrm>
          <a:off x="395536" y="404664"/>
          <a:ext cx="8280920" cy="611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56184"/>
                <a:gridCol w="1656184"/>
                <a:gridCol w="1656184"/>
                <a:gridCol w="1656184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OSI</a:t>
                      </a:r>
                      <a:r>
                        <a:rPr lang="en-US" altLang="ko-KR" baseline="0" dirty="0" smtClean="0"/>
                        <a:t>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Layer</a:t>
                      </a:r>
                      <a:r>
                        <a:rPr lang="en-US" altLang="ko-KR" baseline="0" dirty="0" smtClean="0"/>
                        <a:t>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TCP/IP</a:t>
                      </a:r>
                      <a:r>
                        <a:rPr lang="en-US" altLang="ko-KR" baseline="0" dirty="0" smtClean="0"/>
                        <a:t>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Other </a:t>
                      </a:r>
                      <a:r>
                        <a:rPr lang="en-US" altLang="ko-KR" dirty="0" err="1" smtClean="0"/>
                        <a:t>Peotocol</a:t>
                      </a:r>
                      <a:endParaRPr lang="ko-KR" altLang="en-US" dirty="0"/>
                    </a:p>
                  </a:txBody>
                  <a:tcPr/>
                </a:tc>
              </a:tr>
              <a:tr h="701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Application</a:t>
                      </a:r>
                      <a:endParaRPr lang="ko-KR" alt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L7 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SSH, FTP, Telnet,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SMTP,</a:t>
                      </a:r>
                    </a:p>
                    <a:p>
                      <a:pPr algn="ctr" latinLnBrk="1"/>
                      <a:r>
                        <a:rPr lang="en-US" altLang="ko-KR" sz="2400" dirty="0" smtClean="0"/>
                        <a:t>POP3</a:t>
                      </a:r>
                      <a:endParaRPr lang="ko-KR" altLang="en-US" sz="2400" dirty="0"/>
                    </a:p>
                  </a:txBody>
                  <a:tcPr/>
                </a:tc>
              </a:tr>
              <a:tr h="701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Presentation</a:t>
                      </a:r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</a:tr>
              <a:tr h="701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Session</a:t>
                      </a:r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</a:tr>
              <a:tr h="701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/>
                        <a:t>Transprot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L4 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</a:tr>
              <a:tr h="701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Network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L3 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</a:tr>
              <a:tr h="701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Data Link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L2 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HDLC,</a:t>
                      </a:r>
                      <a:r>
                        <a:rPr lang="en-US" altLang="ko-KR" sz="2400" baseline="0" dirty="0" smtClean="0"/>
                        <a:t> Frame Relay</a:t>
                      </a:r>
                      <a:endParaRPr lang="ko-KR" altLang="en-US" sz="2400" dirty="0"/>
                    </a:p>
                  </a:txBody>
                  <a:tcPr/>
                </a:tc>
              </a:tr>
              <a:tr h="7014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Physical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L1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9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63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2N</dc:creator>
  <cp:lastModifiedBy>2N</cp:lastModifiedBy>
  <cp:revision>7</cp:revision>
  <dcterms:created xsi:type="dcterms:W3CDTF">2020-07-12T11:03:04Z</dcterms:created>
  <dcterms:modified xsi:type="dcterms:W3CDTF">2020-07-21T10:33:14Z</dcterms:modified>
</cp:coreProperties>
</file>