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2" r:id="rId8"/>
    <p:sldId id="263" r:id="rId9"/>
    <p:sldId id="350" r:id="rId10"/>
    <p:sldId id="264" r:id="rId11"/>
    <p:sldId id="266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cadence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speed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1;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68" y="1985922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u="sng" dirty="0" smtClean="0"/>
              <a:t>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9" y="288486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all have </a:t>
            </a:r>
            <a:r>
              <a:rPr lang="en-US" i="1" dirty="0"/>
              <a:t>state</a:t>
            </a:r>
            <a:r>
              <a:rPr lang="en-US" dirty="0"/>
              <a:t> and </a:t>
            </a:r>
            <a:r>
              <a:rPr lang="en-US" i="1" dirty="0"/>
              <a:t>behavior</a:t>
            </a:r>
            <a:endParaRPr lang="en-US" dirty="0"/>
          </a:p>
        </p:txBody>
      </p:sp>
      <p:pic>
        <p:nvPicPr>
          <p:cNvPr id="8194" name="Picture 9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82" y="2074171"/>
            <a:ext cx="3276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068" y="4179575"/>
            <a:ext cx="9784080" cy="77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800" u="sng" dirty="0" smtClean="0"/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03" y="514271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</a:p>
        </p:txBody>
      </p:sp>
    </p:spTree>
    <p:extLst>
      <p:ext uri="{BB962C8B-B14F-4D97-AF65-F5344CB8AC3E}">
        <p14:creationId xmlns:p14="http://schemas.microsoft.com/office/powerpoint/2010/main" val="22153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pic>
        <p:nvPicPr>
          <p:cNvPr id="9218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22" y="2415862"/>
            <a:ext cx="6727861" cy="36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Inheritance</a:t>
            </a:r>
            <a:endParaRPr lang="en-US" sz="3600" u="sng" dirty="0"/>
          </a:p>
          <a:p>
            <a:r>
              <a:rPr lang="en-US" sz="2800" dirty="0"/>
              <a:t>P</a:t>
            </a:r>
            <a:r>
              <a:rPr lang="en-US" sz="2800" dirty="0" smtClean="0"/>
              <a:t>rocess </a:t>
            </a:r>
            <a:r>
              <a:rPr lang="en-US" sz="2800" dirty="0"/>
              <a:t>whereby an object of a class acquires characteristics from the object of the other class</a:t>
            </a:r>
            <a:endParaRPr lang="en-US" sz="2800" u="sng" dirty="0"/>
          </a:p>
        </p:txBody>
      </p:sp>
      <p:pic>
        <p:nvPicPr>
          <p:cNvPr id="10246" name="Picture 6" descr="R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68" y="3263118"/>
            <a:ext cx="6019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5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Encapsulation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5763" y="2884868"/>
            <a:ext cx="9852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ncapsulation </a:t>
            </a:r>
            <a:r>
              <a:rPr lang="en-US" dirty="0"/>
              <a:t>means that the internal representation of </a:t>
            </a:r>
            <a:r>
              <a:rPr lang="en-US" dirty="0" smtClean="0"/>
              <a:t>an Object is </a:t>
            </a:r>
            <a:r>
              <a:rPr lang="en-US" dirty="0"/>
              <a:t>generally hidden from view outside of the object's </a:t>
            </a:r>
            <a:r>
              <a:rPr lang="en-US" dirty="0" smtClean="0"/>
              <a:t>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features of encapsulation are supported using </a:t>
            </a:r>
            <a:r>
              <a:rPr lang="en-US" dirty="0" smtClean="0"/>
              <a:t>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supposed benefit of encapsulation is that it can reduce system complexity, and thus </a:t>
            </a:r>
            <a:r>
              <a:rPr lang="en-US" dirty="0" smtClean="0"/>
              <a:t>increase</a:t>
            </a:r>
            <a:r>
              <a:rPr lang="en-US" dirty="0"/>
              <a:t> </a:t>
            </a:r>
            <a:r>
              <a:rPr lang="en-US" dirty="0" smtClean="0"/>
              <a:t>robustness.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Abstraction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04552" y="2936383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for managing complexity of computer </a:t>
            </a:r>
            <a:r>
              <a:rPr lang="en-US" dirty="0" smtClean="0"/>
              <a:t>systems.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284" y="3513781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Polymorphism</a:t>
            </a:r>
            <a:endParaRPr lang="en-US" sz="3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15284" y="4298434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appear in many forms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2290" name="Picture 2" descr="http://i.stack.imgur.com/wBJu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7" y="3998451"/>
            <a:ext cx="381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Interface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936383"/>
            <a:ext cx="94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define their interaction with the outside world through the methods that they </a:t>
            </a:r>
            <a:r>
              <a:rPr lang="en-US" dirty="0" smtClean="0"/>
              <a:t>expose.</a:t>
            </a:r>
            <a:endParaRPr lang="en-US" dirty="0"/>
          </a:p>
        </p:txBody>
      </p:sp>
      <p:pic>
        <p:nvPicPr>
          <p:cNvPr id="11268" name="Picture 4" descr="http://www.webbasedprogramming.com/Java-Developers-Reference/f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23" y="3509390"/>
            <a:ext cx="3819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tlu.ee/~matsak/java/thinking_in_java/TIJ3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3552251"/>
            <a:ext cx="5043915" cy="27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</a:p>
          <a:p>
            <a:r>
              <a:rPr lang="en-US" dirty="0" smtClean="0"/>
              <a:t>Java platform</a:t>
            </a:r>
          </a:p>
          <a:p>
            <a:r>
              <a:rPr lang="en-US" dirty="0" smtClean="0"/>
              <a:t>Object oriented programming basics</a:t>
            </a:r>
          </a:p>
          <a:p>
            <a:r>
              <a:rPr lang="en-US" dirty="0" smtClean="0"/>
              <a:t>Java Language basics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Nested Classes</a:t>
            </a:r>
          </a:p>
          <a:p>
            <a:r>
              <a:rPr lang="en-US" dirty="0" smtClean="0"/>
              <a:t>Interfaces and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	Object </a:t>
            </a:r>
            <a:r>
              <a:rPr lang="en-US" dirty="0" smtClean="0"/>
              <a:t>oriented</a:t>
            </a:r>
          </a:p>
          <a:p>
            <a:pPr marL="0" indent="0">
              <a:buNone/>
            </a:pPr>
            <a:r>
              <a:rPr lang="en-US" dirty="0"/>
              <a:t>Distributed	</a:t>
            </a:r>
            <a:r>
              <a:rPr lang="en-US" dirty="0" smtClean="0"/>
              <a:t>Multithreaded</a:t>
            </a:r>
          </a:p>
          <a:p>
            <a:pPr marL="0" indent="0">
              <a:buNone/>
            </a:pPr>
            <a:r>
              <a:rPr lang="en-US" dirty="0"/>
              <a:t>•	Dynamic	•	Architecture neutral</a:t>
            </a:r>
          </a:p>
          <a:p>
            <a:pPr marL="0" indent="0">
              <a:buNone/>
            </a:pPr>
            <a:r>
              <a:rPr lang="en-US" dirty="0"/>
              <a:t>•	Portable</a:t>
            </a:r>
          </a:p>
          <a:p>
            <a:pPr marL="0" indent="0">
              <a:buNone/>
            </a:pPr>
            <a:r>
              <a:rPr lang="en-US" dirty="0"/>
              <a:t>•	High performance</a:t>
            </a:r>
          </a:p>
          <a:p>
            <a:pPr marL="0" indent="0">
              <a:buNone/>
            </a:pPr>
            <a:r>
              <a:rPr lang="en-US" dirty="0"/>
              <a:t>•	Robust</a:t>
            </a:r>
          </a:p>
          <a:p>
            <a:pPr marL="0" indent="0">
              <a:buNone/>
            </a:pPr>
            <a:r>
              <a:rPr lang="en-US" dirty="0"/>
              <a:t>•	Secure</a:t>
            </a:r>
          </a:p>
        </p:txBody>
      </p:sp>
    </p:spTree>
    <p:extLst>
      <p:ext uri="{BB962C8B-B14F-4D97-AF65-F5344CB8AC3E}">
        <p14:creationId xmlns:p14="http://schemas.microsoft.com/office/powerpoint/2010/main" val="35573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Exercise: Executing java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:  </a:t>
            </a:r>
            <a:r>
              <a:rPr lang="en-US" b="1" dirty="0"/>
              <a:t>Installing the Java Software and setting up the environment</a:t>
            </a:r>
          </a:p>
          <a:p>
            <a:r>
              <a:rPr lang="en-US" b="1" dirty="0"/>
              <a:t>Lab 2:  Setting up the Java environment</a:t>
            </a:r>
            <a:r>
              <a:rPr lang="en-US" b="1" dirty="0" smtClean="0"/>
              <a:t>.</a:t>
            </a:r>
          </a:p>
          <a:p>
            <a:r>
              <a:rPr lang="en-US" b="1" dirty="0"/>
              <a:t>Lab 3:  Writing and executing java Hello World </a:t>
            </a:r>
            <a:r>
              <a:rPr lang="en-US" b="1" dirty="0" err="1"/>
              <a:t>Programme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1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3" y="2192613"/>
            <a:ext cx="8671877" cy="203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2920" y="4726546"/>
            <a:ext cx="7425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platform</a:t>
            </a:r>
            <a:r>
              <a:rPr lang="en-US" dirty="0"/>
              <a:t> is the hardware or software environment in which a program runs.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 platform differs from most other platforms in that it's a software-only platform that runs on top of other hardware-based platforms</a:t>
            </a:r>
          </a:p>
        </p:txBody>
      </p:sp>
    </p:spTree>
    <p:extLst>
      <p:ext uri="{BB962C8B-B14F-4D97-AF65-F5344CB8AC3E}">
        <p14:creationId xmlns:p14="http://schemas.microsoft.com/office/powerpoint/2010/main" val="11556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3" y="2011680"/>
            <a:ext cx="5520273" cy="47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06" y="2557396"/>
            <a:ext cx="4543261" cy="216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tutorialgrid.com/uploads/2/7/5/4/27542537/7788494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2539714"/>
            <a:ext cx="59626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pic>
        <p:nvPicPr>
          <p:cNvPr id="6146" name="Picture 2" descr="http://ltodi.est.ips.pt/hgamboa/Linguagens/j2se9.2_arch3.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81" y="1792936"/>
            <a:ext cx="6728878" cy="5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todi.est.ips.pt/hgamboa/Linguagens/j2se9.2_arch3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70038"/>
            <a:ext cx="43529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60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31487"/>
            <a:ext cx="3381960" cy="47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2844</TotalTime>
  <Words>224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Corbel</vt:lpstr>
      <vt:lpstr>Courier New</vt:lpstr>
      <vt:lpstr>Times New Roman</vt:lpstr>
      <vt:lpstr>Wingdings</vt:lpstr>
      <vt:lpstr>Banded</vt:lpstr>
      <vt:lpstr>Java programming fundamentals</vt:lpstr>
      <vt:lpstr>Course content</vt:lpstr>
      <vt:lpstr>Why java?</vt:lpstr>
      <vt:lpstr>Lab Exercise: Executing java programme</vt:lpstr>
      <vt:lpstr>Java platform</vt:lpstr>
      <vt:lpstr>Java platform ……</vt:lpstr>
      <vt:lpstr>Java platform………..</vt:lpstr>
      <vt:lpstr>Java platform………..</vt:lpstr>
      <vt:lpstr>Java platform………..</vt:lpstr>
      <vt:lpstr>OOPs concepts</vt:lpstr>
      <vt:lpstr>OOPs concepts ………</vt:lpstr>
      <vt:lpstr>OOPs concepts ………</vt:lpstr>
      <vt:lpstr>OOPs concepts ………</vt:lpstr>
      <vt:lpstr>OOPs concepts ………</vt:lpstr>
      <vt:lpstr>OOPs concepts ………</vt:lpstr>
      <vt:lpstr>OOPs concepts ………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717</cp:revision>
  <dcterms:created xsi:type="dcterms:W3CDTF">2015-08-26T11:57:20Z</dcterms:created>
  <dcterms:modified xsi:type="dcterms:W3CDTF">2015-09-04T10:59:47Z</dcterms:modified>
</cp:coreProperties>
</file>