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472" r:id="rId2"/>
    <p:sldId id="535" r:id="rId3"/>
    <p:sldId id="538" r:id="rId4"/>
    <p:sldId id="537" r:id="rId5"/>
    <p:sldId id="541" r:id="rId6"/>
    <p:sldId id="540" r:id="rId7"/>
    <p:sldId id="539" r:id="rId8"/>
    <p:sldId id="545" r:id="rId9"/>
    <p:sldId id="553" r:id="rId10"/>
    <p:sldId id="554" r:id="rId11"/>
    <p:sldId id="544" r:id="rId12"/>
    <p:sldId id="543" r:id="rId13"/>
    <p:sldId id="542" r:id="rId14"/>
    <p:sldId id="546" r:id="rId15"/>
    <p:sldId id="550" r:id="rId16"/>
    <p:sldId id="549" r:id="rId17"/>
    <p:sldId id="548" r:id="rId18"/>
    <p:sldId id="552" r:id="rId19"/>
    <p:sldId id="547" r:id="rId20"/>
    <p:sldId id="551" r:id="rId21"/>
    <p:sldId id="558" r:id="rId22"/>
    <p:sldId id="557" r:id="rId23"/>
    <p:sldId id="556" r:id="rId24"/>
    <p:sldId id="555" r:id="rId25"/>
    <p:sldId id="561" r:id="rId26"/>
    <p:sldId id="560" r:id="rId27"/>
    <p:sldId id="564" r:id="rId28"/>
    <p:sldId id="563" r:id="rId29"/>
    <p:sldId id="565" r:id="rId30"/>
    <p:sldId id="567" r:id="rId31"/>
    <p:sldId id="566" r:id="rId32"/>
    <p:sldId id="562" r:id="rId33"/>
    <p:sldId id="559" r:id="rId34"/>
    <p:sldId id="529" r:id="rId35"/>
    <p:sldId id="488" r:id="rId36"/>
    <p:sldId id="50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6"/>
      </p:cViewPr>
      <p:guideLst/>
    </p:cSldViewPr>
  </p:slideViewPr>
  <p:outlineViewPr>
    <p:cViewPr>
      <p:scale>
        <a:sx n="33" d="100"/>
        <a:sy n="33" d="100"/>
      </p:scale>
      <p:origin x="0" y="-23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1keydata/sql-tutorial-basic-commands" TargetMode="External"/><Relationship Id="rId2" Type="http://schemas.openxmlformats.org/officeDocument/2006/relationships/hyperlink" Target="http://www.slideshare.net/sakuvenderzira/c1-basic-concepts-of-databas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EmertxeSlides/010-core-javaiofundamentals" TargetMode="External"/><Relationship Id="rId3" Type="http://schemas.openxmlformats.org/officeDocument/2006/relationships/hyperlink" Target="http://www.slideshare.net/antonkeks/10-threads" TargetMode="External"/><Relationship Id="rId7" Type="http://schemas.openxmlformats.org/officeDocument/2006/relationships/hyperlink" Target="http://new.51cto.com/" TargetMode="External"/><Relationship Id="rId2" Type="http://schemas.openxmlformats.org/officeDocument/2006/relationships/hyperlink" Target="http://www.slideshare.net/KavitaGanesan/is-66154415-kavitaganesan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lineking/io-package" TargetMode="External"/><Relationship Id="rId5" Type="http://schemas.openxmlformats.org/officeDocument/2006/relationships/hyperlink" Target="http://www.slideshare.net/javaonkar/thread-concurrancy" TargetMode="External"/><Relationship Id="rId10" Type="http://schemas.openxmlformats.org/officeDocument/2006/relationships/hyperlink" Target="http://www.slideshare.net/boulderjug/55-things-in-java-7" TargetMode="External"/><Relationship Id="rId4" Type="http://schemas.openxmlformats.org/officeDocument/2006/relationships/hyperlink" Target="http://www.slideshare.net/BenjDelMundo/java-thread-synchronization" TargetMode="External"/><Relationship Id="rId9" Type="http://schemas.openxmlformats.org/officeDocument/2006/relationships/hyperlink" Target="http://www.slideshare.net/martyhall/file-io-in-java-8-applying-the-power-of-stream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35898"/>
            <a:ext cx="9359900" cy="648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60338"/>
            <a:ext cx="8730593" cy="655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4" y="135899"/>
            <a:ext cx="9496711" cy="65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4" y="207403"/>
            <a:ext cx="9417945" cy="65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15322"/>
            <a:ext cx="9545638" cy="661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207402"/>
            <a:ext cx="9434745" cy="653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29548"/>
            <a:ext cx="9485254" cy="657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51" y="160337"/>
            <a:ext cx="9515061" cy="659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35899"/>
            <a:ext cx="9321850" cy="64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337"/>
            <a:ext cx="9482058" cy="65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4352" y="2182504"/>
            <a:ext cx="97012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SQL </a:t>
            </a:r>
          </a:p>
          <a:p>
            <a:pPr algn="ctr"/>
            <a:r>
              <a:rPr lang="en-US" sz="6000" dirty="0" smtClean="0"/>
              <a:t>(Structured Query Language)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8438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5" y="160337"/>
            <a:ext cx="9389370" cy="65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5" y="160338"/>
            <a:ext cx="8660708" cy="650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38761"/>
            <a:ext cx="8845550" cy="664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0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59741"/>
            <a:ext cx="8614938" cy="64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97859"/>
            <a:ext cx="8874125" cy="666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2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9" y="159741"/>
            <a:ext cx="8752504" cy="657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60338"/>
            <a:ext cx="8759825" cy="657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53049"/>
            <a:ext cx="8845550" cy="664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2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59741"/>
            <a:ext cx="8614938" cy="64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59741"/>
            <a:ext cx="8802688" cy="660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60338"/>
            <a:ext cx="8831263" cy="663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35899"/>
            <a:ext cx="9496711" cy="65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59741"/>
            <a:ext cx="8745538" cy="65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9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4" y="160338"/>
            <a:ext cx="8569239" cy="643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59741"/>
            <a:ext cx="8570034" cy="64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Running Eclipse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3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0375" y="524435"/>
            <a:ext cx="98535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References:</a:t>
            </a:r>
          </a:p>
          <a:p>
            <a:r>
              <a:rPr lang="en-US" sz="2400" b="1" dirty="0">
                <a:hlinkClick r:id="rId2"/>
              </a:rPr>
              <a:t>http://</a:t>
            </a:r>
            <a:r>
              <a:rPr lang="en-US" sz="2400" b="1" dirty="0" smtClean="0">
                <a:hlinkClick r:id="rId2"/>
              </a:rPr>
              <a:t>www.slideshare.net/sakuvenderzira/c1-basic-concepts-of-database</a:t>
            </a:r>
            <a:endParaRPr lang="en-US" sz="2400" b="1" dirty="0" smtClean="0"/>
          </a:p>
          <a:p>
            <a:r>
              <a:rPr lang="en-US" sz="2400" b="1" dirty="0">
                <a:hlinkClick r:id="rId3"/>
              </a:rPr>
              <a:t>http://</a:t>
            </a:r>
            <a:r>
              <a:rPr lang="en-US" sz="2400" b="1" dirty="0" smtClean="0">
                <a:hlinkClick r:id="rId3"/>
              </a:rPr>
              <a:t>www.slideshare.net/1keydata/sql-tutorial-basic-commands</a:t>
            </a:r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232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09" y="512776"/>
            <a:ext cx="11081562" cy="42071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2"/>
              </a:rPr>
              <a:t>www.slideshare.net/KavitaGanesan/is-66154415-kavitaganesanv2</a:t>
            </a:r>
            <a:r>
              <a:rPr lang="en-US" sz="2000" dirty="0" smtClean="0">
                <a:solidFill>
                  <a:schemeClr val="bg1"/>
                </a:solidFill>
              </a:rPr>
              <a:t> - Strings</a:t>
            </a:r>
          </a:p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3"/>
              </a:rPr>
              <a:t>www.slideshare.net/antonkeks/10-threads</a:t>
            </a:r>
            <a:r>
              <a:rPr lang="en-US" sz="2000" dirty="0" smtClean="0">
                <a:solidFill>
                  <a:schemeClr val="bg1"/>
                </a:solidFill>
              </a:rPr>
              <a:t> - Threads</a:t>
            </a:r>
          </a:p>
          <a:p>
            <a:r>
              <a:rPr lang="en-US" sz="200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4"/>
              </a:rPr>
              <a:t>www.slideshare.net/BenjDelMundo/java-thread-synchronization</a:t>
            </a:r>
            <a:r>
              <a:rPr lang="en-US" sz="2000" dirty="0" smtClean="0">
                <a:solidFill>
                  <a:schemeClr val="bg1"/>
                </a:solidFill>
              </a:rPr>
              <a:t> - Synchronization</a:t>
            </a:r>
          </a:p>
          <a:p>
            <a:r>
              <a:rPr lang="en-US" sz="2000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5"/>
              </a:rPr>
              <a:t>www.slideshare.net/javaonkar/thread-concurrancy</a:t>
            </a:r>
            <a:r>
              <a:rPr lang="en-US" sz="2000" dirty="0" smtClean="0">
                <a:solidFill>
                  <a:schemeClr val="bg1"/>
                </a:solidFill>
              </a:rPr>
              <a:t> - Synchronization</a:t>
            </a:r>
          </a:p>
          <a:p>
            <a:r>
              <a:rPr lang="en-US" sz="2000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6"/>
              </a:rPr>
              <a:t>www.slideshare.net/lineking/io-package</a:t>
            </a:r>
            <a:r>
              <a:rPr lang="en-US" sz="2000" dirty="0" smtClean="0">
                <a:solidFill>
                  <a:schemeClr val="bg1"/>
                </a:solidFill>
              </a:rPr>
              <a:t> - Basic IO</a:t>
            </a:r>
          </a:p>
          <a:p>
            <a:r>
              <a:rPr lang="en-US" sz="2000" dirty="0" smtClean="0">
                <a:solidFill>
                  <a:schemeClr val="bg1"/>
                </a:solidFill>
                <a:hlinkClick r:id="rId7"/>
              </a:rPr>
              <a:t>http</a:t>
            </a:r>
            <a:r>
              <a:rPr lang="en-US" sz="2000" dirty="0">
                <a:solidFill>
                  <a:schemeClr val="bg1"/>
                </a:solidFill>
                <a:hlinkClick r:id="rId7"/>
              </a:rPr>
              <a:t>://</a:t>
            </a:r>
            <a:r>
              <a:rPr lang="en-US" sz="2000" dirty="0" smtClean="0">
                <a:solidFill>
                  <a:schemeClr val="bg1"/>
                </a:solidFill>
                <a:hlinkClick r:id="rId7"/>
              </a:rPr>
              <a:t>new.51cto.com</a:t>
            </a:r>
            <a:r>
              <a:rPr lang="en-US" sz="2000" dirty="0" smtClean="0">
                <a:solidFill>
                  <a:schemeClr val="bg1"/>
                </a:solidFill>
              </a:rPr>
              <a:t> – Buffered streams.</a:t>
            </a:r>
          </a:p>
          <a:p>
            <a:r>
              <a:rPr lang="en-US" sz="2000" dirty="0">
                <a:solidFill>
                  <a:schemeClr val="bg1"/>
                </a:solidFill>
                <a:hlinkClick r:id="rId8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8"/>
              </a:rPr>
              <a:t>www.slideshare.net/EmertxeSlides/010-core-javaiofundamentals</a:t>
            </a:r>
            <a:r>
              <a:rPr lang="en-US" sz="2000" dirty="0" smtClean="0">
                <a:solidFill>
                  <a:schemeClr val="bg1"/>
                </a:solidFill>
              </a:rPr>
              <a:t> - IO</a:t>
            </a:r>
          </a:p>
          <a:p>
            <a:r>
              <a:rPr lang="en-US" sz="2000" dirty="0">
                <a:solidFill>
                  <a:schemeClr val="bg1"/>
                </a:solidFill>
                <a:hlinkClick r:id="rId9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9"/>
              </a:rPr>
              <a:t>www.slideshare.net/martyhall/file-io-in-java-8-applying-the-power-of-streams</a:t>
            </a:r>
            <a:r>
              <a:rPr lang="en-US" sz="2000" dirty="0" smtClean="0">
                <a:solidFill>
                  <a:schemeClr val="bg1"/>
                </a:solidFill>
              </a:rPr>
              <a:t> - File IO</a:t>
            </a:r>
          </a:p>
          <a:p>
            <a:r>
              <a:rPr lang="en-US" sz="2000" dirty="0">
                <a:solidFill>
                  <a:schemeClr val="bg1"/>
                </a:solidFill>
                <a:hlinkClick r:id="rId10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10"/>
              </a:rPr>
              <a:t>www.slideshare.net/boulderjug/55-things-in-java-7</a:t>
            </a:r>
            <a:r>
              <a:rPr lang="en-US" sz="2000" dirty="0" smtClean="0">
                <a:solidFill>
                  <a:schemeClr val="bg1"/>
                </a:solidFill>
              </a:rPr>
              <a:t> - File IO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338"/>
            <a:ext cx="9440812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60337"/>
            <a:ext cx="9345613" cy="64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35899"/>
            <a:ext cx="9496711" cy="65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35899"/>
            <a:ext cx="9517335" cy="659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207403"/>
            <a:ext cx="9393499" cy="65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8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338"/>
            <a:ext cx="8614938" cy="64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9508</TotalTime>
  <Words>101</Words>
  <Application>Microsoft Office PowerPoint</Application>
  <PresentationFormat>Widescreen</PresentationFormat>
  <Paragraphs>82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Corbel</vt:lpstr>
      <vt:lpstr>Wingdings</vt:lpstr>
      <vt:lpstr>Banded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fundamentals</dc:title>
  <dc:creator>Nasiruddin.Shaikh</dc:creator>
  <cp:lastModifiedBy>Nasiruddin.Shaikh</cp:lastModifiedBy>
  <cp:revision>2012</cp:revision>
  <dcterms:created xsi:type="dcterms:W3CDTF">2015-08-26T11:57:20Z</dcterms:created>
  <dcterms:modified xsi:type="dcterms:W3CDTF">2015-10-27T11:04:20Z</dcterms:modified>
</cp:coreProperties>
</file>