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486" r:id="rId3"/>
    <p:sldId id="473" r:id="rId4"/>
    <p:sldId id="474" r:id="rId5"/>
    <p:sldId id="479" r:id="rId6"/>
    <p:sldId id="476" r:id="rId7"/>
    <p:sldId id="480" r:id="rId8"/>
    <p:sldId id="477" r:id="rId9"/>
    <p:sldId id="478" r:id="rId10"/>
    <p:sldId id="481" r:id="rId11"/>
    <p:sldId id="485" r:id="rId12"/>
    <p:sldId id="484" r:id="rId13"/>
    <p:sldId id="483" r:id="rId14"/>
    <p:sldId id="482" r:id="rId15"/>
    <p:sldId id="293" r:id="rId16"/>
    <p:sldId id="313" r:id="rId17"/>
    <p:sldId id="320" r:id="rId18"/>
    <p:sldId id="316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numberclasses.html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712694"/>
            <a:ext cx="888850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Numbers </a:t>
            </a:r>
          </a:p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and </a:t>
            </a:r>
          </a:p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Strings</a:t>
            </a:r>
            <a:endParaRPr lang="en-US" sz="1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8759825" cy="6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Autoboxing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60337"/>
            <a:ext cx="8786719" cy="65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616573"/>
            <a:ext cx="5837984" cy="2660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84176"/>
            <a:ext cx="89019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Primitives and Wrapper Classes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Advantages of using Wrapper classes over primitives.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an argument of a method that expects an </a:t>
            </a:r>
            <a:r>
              <a:rPr lang="en-US" sz="24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constants defined by the class, such as MIN_VALUE and </a:t>
            </a:r>
            <a:r>
              <a:rPr lang="en-US" sz="2400" dirty="0" smtClean="0"/>
              <a:t>MAX_VALUE.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class methods for converting values to and from other primitive types,</a:t>
            </a:r>
          </a:p>
        </p:txBody>
      </p:sp>
    </p:spTree>
    <p:extLst>
      <p:ext uri="{BB962C8B-B14F-4D97-AF65-F5344CB8AC3E}">
        <p14:creationId xmlns:p14="http://schemas.microsoft.com/office/powerpoint/2010/main" val="10476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870967"/>
            <a:ext cx="9725398" cy="5987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75" y="160338"/>
            <a:ext cx="982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Methods implemented by all subclasses of Number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44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160338"/>
            <a:ext cx="982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Methods implemented by all subclasses of Number……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25726"/>
            <a:ext cx="11469722" cy="2030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75" y="4182035"/>
            <a:ext cx="102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docs.oracle.com/javase/tutorial/java/data/numberclasses.html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176" y="284176"/>
            <a:ext cx="1089211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Formatting Numeric Print </a:t>
            </a:r>
            <a:r>
              <a:rPr lang="en-US" sz="3200" b="1" u="sng" dirty="0" smtClean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System.out</a:t>
            </a:r>
            <a:r>
              <a:rPr lang="en-US" sz="2400" dirty="0"/>
              <a:t> that you have been using happens to be a </a:t>
            </a:r>
            <a:r>
              <a:rPr lang="en-US" sz="2400" dirty="0" err="1"/>
              <a:t>PrintStream</a:t>
            </a:r>
            <a:r>
              <a:rPr lang="en-US" sz="2400" dirty="0"/>
              <a:t> </a:t>
            </a:r>
            <a:r>
              <a:rPr lang="en-US" sz="2400" dirty="0" smtClean="0"/>
              <a:t>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</a:t>
            </a:r>
            <a:r>
              <a:rPr lang="en-US" sz="2400" dirty="0" err="1"/>
              <a:t>java.io.PrintStream</a:t>
            </a:r>
            <a:r>
              <a:rPr lang="en-US" sz="2400" dirty="0" smtClean="0"/>
              <a:t>] public </a:t>
            </a:r>
            <a:r>
              <a:rPr lang="en-US" sz="2400" dirty="0" err="1"/>
              <a:t>PrintStream</a:t>
            </a:r>
            <a:r>
              <a:rPr lang="en-US" sz="2400" dirty="0"/>
              <a:t> format(String format, Object...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Ex:</a:t>
            </a:r>
          </a:p>
          <a:p>
            <a:pPr lvl="4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System.out.format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("The value of " + "the float variable is " +</a:t>
            </a:r>
          </a:p>
          <a:p>
            <a:pPr lvl="4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"%f, while the value of the " + "integer variable is %d, " +</a:t>
            </a:r>
          </a:p>
          <a:p>
            <a:pPr lvl="4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"and the string is %s",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floatVar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intVar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stringVar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4"/>
            <a:r>
              <a:rPr lang="en-US" sz="2400" dirty="0" smtClean="0"/>
              <a:t>To </a:t>
            </a:r>
            <a:r>
              <a:rPr lang="en-US" sz="2400" dirty="0"/>
              <a:t>print numbers in the French system (where a comma is used in place of the decimal place in the English representation of floating point numbers), for example, you would use:</a:t>
            </a:r>
          </a:p>
          <a:p>
            <a:pPr lvl="4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System.out.format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Locale.FRANCE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"The value of the float " + "variable is %f, while the " +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"value of the integer variable " + "is %d, and the string is %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", 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floatVar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intVar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stringVar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r>
              <a:rPr lang="en-US" sz="2400" b="1" dirty="0"/>
              <a:t>Lab17.1: Demonstration of using Number formatter: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1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176" y="284176"/>
            <a:ext cx="86330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Formatting Numeric Print </a:t>
            </a:r>
            <a:r>
              <a:rPr lang="en-US" sz="3600" b="1" u="sng" dirty="0" smtClean="0"/>
              <a:t>Output………</a:t>
            </a:r>
          </a:p>
          <a:p>
            <a:r>
              <a:rPr lang="en-US" sz="3200" dirty="0"/>
              <a:t>Use </a:t>
            </a:r>
            <a:r>
              <a:rPr lang="en-US" sz="3200" dirty="0" err="1" smtClean="0"/>
              <a:t>java.text.DecimalFormat</a:t>
            </a:r>
            <a:r>
              <a:rPr lang="en-US" sz="3200" dirty="0" smtClean="0"/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control the </a:t>
            </a:r>
            <a:r>
              <a:rPr lang="en-US" sz="2400" dirty="0" smtClean="0"/>
              <a:t>display </a:t>
            </a:r>
            <a:r>
              <a:rPr lang="en-US" sz="2400" dirty="0"/>
              <a:t>of leading and trailing </a:t>
            </a:r>
            <a:r>
              <a:rPr lang="en-US" sz="2400" dirty="0" smtClean="0"/>
              <a:t>zeros.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prefixes and </a:t>
            </a:r>
            <a:r>
              <a:rPr lang="en-US" sz="2400" dirty="0" smtClean="0"/>
              <a:t>suffixes.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Grouping </a:t>
            </a:r>
            <a:r>
              <a:rPr lang="en-US" sz="2400" dirty="0"/>
              <a:t>(thousands) separators, and the decimal </a:t>
            </a:r>
            <a:r>
              <a:rPr lang="en-US" sz="2400" dirty="0" smtClean="0"/>
              <a:t>separator.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customFormat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("###,###.###", 123456.789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static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customFormat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(String pattern, double value ) {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DecimalFormat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myFormatter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DecimalFormat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(pattern);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String output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myFormatter.format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(value);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(value + "  " + pattern + "  " + output);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r>
              <a:rPr lang="en-US" sz="3200" b="1" dirty="0"/>
              <a:t>Lab17.2: Demonstration of using Decimal formatter</a:t>
            </a:r>
            <a:endParaRPr lang="en-US" sz="32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004" y="53270"/>
            <a:ext cx="3632996" cy="3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60337"/>
            <a:ext cx="8822578" cy="66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59741"/>
            <a:ext cx="8813613" cy="66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5322</TotalTime>
  <Words>692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1153</cp:revision>
  <dcterms:created xsi:type="dcterms:W3CDTF">2015-08-26T11:57:20Z</dcterms:created>
  <dcterms:modified xsi:type="dcterms:W3CDTF">2015-09-16T10:02:11Z</dcterms:modified>
</cp:coreProperties>
</file>