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73" r:id="rId6"/>
    <p:sldId id="259" r:id="rId7"/>
    <p:sldId id="278" r:id="rId8"/>
    <p:sldId id="276" r:id="rId9"/>
    <p:sldId id="277" r:id="rId10"/>
    <p:sldId id="272" r:id="rId11"/>
    <p:sldId id="279" r:id="rId12"/>
    <p:sldId id="264" r:id="rId13"/>
    <p:sldId id="281" r:id="rId14"/>
    <p:sldId id="280" r:id="rId15"/>
    <p:sldId id="265" r:id="rId16"/>
    <p:sldId id="282" r:id="rId17"/>
    <p:sldId id="283" r:id="rId18"/>
    <p:sldId id="284" r:id="rId19"/>
    <p:sldId id="285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9450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6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5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837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7450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9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86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1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3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456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73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0A67FC-046A-4DB1-BD86-5F1E24418AB2}" type="datetimeFigureOut">
              <a:rPr lang="en-US" smtClean="0"/>
              <a:pPr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71864BD-54A7-49E9-B0BC-007EBD3C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3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537"/>
            <a:ext cx="9144000" cy="1968761"/>
          </a:xfrm>
        </p:spPr>
        <p:txBody>
          <a:bodyPr>
            <a:normAutofit/>
          </a:bodyPr>
          <a:lstStyle/>
          <a:p>
            <a:r>
              <a:rPr lang="en-US" dirty="0" smtClean="0"/>
              <a:t>FLYAIR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3200" dirty="0"/>
              <a:t>An Airline Reservation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2188" y="4133461"/>
            <a:ext cx="9234195" cy="2192694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Team </a:t>
            </a:r>
            <a:r>
              <a:rPr lang="en-US" sz="1600" dirty="0" smtClean="0"/>
              <a:t>Leader    : 	</a:t>
            </a:r>
            <a:r>
              <a:rPr lang="en-US" sz="1600" dirty="0" err="1" smtClean="0"/>
              <a:t>Nareshkumar</a:t>
            </a:r>
            <a:r>
              <a:rPr lang="en-US" sz="1600" dirty="0" smtClean="0"/>
              <a:t> </a:t>
            </a:r>
            <a:r>
              <a:rPr lang="en-US" sz="1600" dirty="0"/>
              <a:t>M. </a:t>
            </a:r>
            <a:r>
              <a:rPr lang="en-US" sz="1600" dirty="0" err="1" smtClean="0"/>
              <a:t>Sisodiya</a:t>
            </a:r>
            <a:endParaRPr lang="en-US" sz="1600" dirty="0"/>
          </a:p>
          <a:p>
            <a:pPr algn="l"/>
            <a:r>
              <a:rPr lang="en-US" sz="1600" dirty="0" smtClean="0"/>
              <a:t>Team Members: 	Arjun </a:t>
            </a:r>
            <a:r>
              <a:rPr lang="en-US" sz="1600" dirty="0" err="1"/>
              <a:t>Lokhande</a:t>
            </a:r>
            <a:endParaRPr lang="en-US" sz="1600" b="0" dirty="0" smtClean="0">
              <a:effectLst/>
            </a:endParaRPr>
          </a:p>
          <a:p>
            <a:pPr algn="l"/>
            <a:r>
              <a:rPr lang="en-US" sz="1600" dirty="0" smtClean="0"/>
              <a:t>		</a:t>
            </a:r>
            <a:r>
              <a:rPr lang="en-US" sz="1600" dirty="0" err="1" smtClean="0"/>
              <a:t>Binu</a:t>
            </a:r>
            <a:r>
              <a:rPr lang="en-US" sz="1600" dirty="0" smtClean="0"/>
              <a:t> </a:t>
            </a:r>
            <a:r>
              <a:rPr lang="en-US" sz="1600" dirty="0"/>
              <a:t>Basil John</a:t>
            </a:r>
            <a:endParaRPr lang="en-US" sz="1600" b="0" dirty="0" smtClean="0">
              <a:effectLst/>
            </a:endParaRPr>
          </a:p>
          <a:p>
            <a:pPr algn="l"/>
            <a:r>
              <a:rPr lang="en-US" sz="1600" dirty="0" smtClean="0"/>
              <a:t>		Anant </a:t>
            </a:r>
            <a:r>
              <a:rPr lang="en-US" sz="1600" dirty="0"/>
              <a:t>Mathur</a:t>
            </a:r>
            <a:endParaRPr lang="en-US" sz="1600" b="0" dirty="0" smtClean="0">
              <a:effectLst/>
            </a:endParaRPr>
          </a:p>
          <a:p>
            <a:pPr algn="l"/>
            <a:r>
              <a:rPr lang="en-US" sz="1600" dirty="0" smtClean="0"/>
              <a:t>		</a:t>
            </a:r>
            <a:r>
              <a:rPr lang="en-US" sz="1600" dirty="0" err="1" smtClean="0"/>
              <a:t>Khushboo</a:t>
            </a:r>
            <a:r>
              <a:rPr lang="en-US" sz="1600" dirty="0" smtClean="0"/>
              <a:t> </a:t>
            </a:r>
            <a:r>
              <a:rPr lang="en-US" sz="1600" dirty="0" err="1"/>
              <a:t>Handa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8949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020" y="1129004"/>
            <a:ext cx="10243515" cy="566003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3834" y="1855443"/>
            <a:ext cx="1452003" cy="2511284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65599" y="2556587"/>
            <a:ext cx="2180638" cy="330262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6020" y="95173"/>
            <a:ext cx="7956773" cy="76324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Diagram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6412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102637"/>
            <a:ext cx="9692640" cy="942392"/>
          </a:xfrm>
        </p:spPr>
        <p:txBody>
          <a:bodyPr/>
          <a:lstStyle/>
          <a:p>
            <a:r>
              <a:rPr lang="en-US" dirty="0" smtClean="0"/>
              <a:t>OCL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Each person who logs in to the system to book a ticket must have an unique ID :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Context </a:t>
            </a:r>
            <a:r>
              <a:rPr lang="en-CA" dirty="0"/>
              <a:t>: Person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inv</a:t>
            </a:r>
            <a:r>
              <a:rPr lang="en-CA" dirty="0"/>
              <a:t>: </a:t>
            </a:r>
            <a:r>
              <a:rPr lang="en-CA" dirty="0" err="1"/>
              <a:t>self.allinstances</a:t>
            </a:r>
            <a:r>
              <a:rPr lang="en-CA" dirty="0"/>
              <a:t>()-&gt;</a:t>
            </a:r>
            <a:r>
              <a:rPr lang="en-CA" dirty="0" err="1"/>
              <a:t>forall</a:t>
            </a:r>
            <a:r>
              <a:rPr lang="en-CA" dirty="0"/>
              <a:t>(P1,P2:Person | P1 &lt;&gt; P2 implies </a:t>
            </a:r>
            <a:r>
              <a:rPr lang="en-CA" dirty="0" smtClean="0"/>
              <a:t>	P1.userID </a:t>
            </a:r>
            <a:r>
              <a:rPr lang="en-CA" dirty="0"/>
              <a:t>&lt;&gt; P2.userID);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CA" dirty="0"/>
              <a:t>Each Ticket booked by the user for scheduled travel should have an unique ID :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Context </a:t>
            </a:r>
            <a:r>
              <a:rPr lang="en-CA" dirty="0"/>
              <a:t>: Ticket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inv</a:t>
            </a:r>
            <a:r>
              <a:rPr lang="en-CA" dirty="0"/>
              <a:t>: </a:t>
            </a:r>
            <a:r>
              <a:rPr lang="en-CA" dirty="0" err="1"/>
              <a:t>self.allinstances</a:t>
            </a:r>
            <a:r>
              <a:rPr lang="en-CA" dirty="0"/>
              <a:t>()-&gt;</a:t>
            </a:r>
            <a:r>
              <a:rPr lang="en-CA" dirty="0" err="1"/>
              <a:t>forall</a:t>
            </a:r>
            <a:r>
              <a:rPr lang="en-CA" dirty="0"/>
              <a:t>(T1,T2:Tickets | T1&lt;&gt;T2 implies </a:t>
            </a:r>
            <a:r>
              <a:rPr lang="en-CA" dirty="0" smtClean="0"/>
              <a:t>	T1.ticketID </a:t>
            </a:r>
            <a:r>
              <a:rPr lang="en-CA" dirty="0"/>
              <a:t>&lt;&gt; T2.ticketID);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57" y="0"/>
            <a:ext cx="9692640" cy="1092297"/>
          </a:xfrm>
        </p:spPr>
        <p:txBody>
          <a:bodyPr>
            <a:normAutofit/>
          </a:bodyPr>
          <a:lstStyle/>
          <a:p>
            <a:r>
              <a:rPr lang="en-US" sz="4000" dirty="0"/>
              <a:t>State Diagram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8957" y="2424759"/>
            <a:ext cx="5424683" cy="301782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61352" y="2424759"/>
            <a:ext cx="3899685" cy="303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5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Specification Language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24538" y="1691322"/>
            <a:ext cx="5262563" cy="49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37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93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Generated from Class Diagram</a:t>
            </a:r>
            <a:endParaRPr lang="en-US" sz="4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780" y="1740822"/>
            <a:ext cx="9638522" cy="51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48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0"/>
            <a:ext cx="9692640" cy="99899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Modified Code</a:t>
            </a:r>
            <a:endParaRPr lang="en-US" sz="4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563" y="1251782"/>
            <a:ext cx="10655559" cy="55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06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87" y="0"/>
            <a:ext cx="9692640" cy="862884"/>
          </a:xfrm>
        </p:spPr>
        <p:txBody>
          <a:bodyPr/>
          <a:lstStyle/>
          <a:p>
            <a:r>
              <a:rPr lang="en-CA" dirty="0" smtClean="0"/>
              <a:t>Search Flight: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14399"/>
            <a:ext cx="11335968" cy="63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4685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35" y="0"/>
            <a:ext cx="9692640" cy="64813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Login: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55" y="648133"/>
            <a:ext cx="11130180" cy="62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465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3525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Ticket Booking: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30" y="635254"/>
            <a:ext cx="11068063" cy="62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24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712528"/>
          </a:xfrm>
        </p:spPr>
        <p:txBody>
          <a:bodyPr/>
          <a:lstStyle/>
          <a:p>
            <a:r>
              <a:rPr lang="en-CA" dirty="0" smtClean="0"/>
              <a:t>Ticket Confirmation: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3031" y="712528"/>
            <a:ext cx="11114468" cy="62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051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13992"/>
            <a:ext cx="8595360" cy="4351337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Domain Analysis</a:t>
            </a:r>
          </a:p>
          <a:p>
            <a:r>
              <a:rPr lang="en-US" dirty="0" smtClean="0"/>
              <a:t>Project Implementation</a:t>
            </a:r>
          </a:p>
          <a:p>
            <a:r>
              <a:rPr lang="en-US" dirty="0" smtClean="0"/>
              <a:t>Tools Used</a:t>
            </a:r>
          </a:p>
          <a:p>
            <a:r>
              <a:rPr lang="en-US" dirty="0" smtClean="0"/>
              <a:t>Lesson </a:t>
            </a:r>
            <a:r>
              <a:rPr lang="en-US" dirty="0" smtClean="0"/>
              <a:t>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98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663" y="177281"/>
            <a:ext cx="9692640" cy="98219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Collaboration Tools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969" y="1287626"/>
            <a:ext cx="8595360" cy="1408922"/>
          </a:xfrm>
        </p:spPr>
        <p:txBody>
          <a:bodyPr/>
          <a:lstStyle/>
          <a:p>
            <a:pPr fontAlgn="base"/>
            <a:r>
              <a:rPr lang="en-US" dirty="0"/>
              <a:t>GITHUB</a:t>
            </a:r>
          </a:p>
          <a:p>
            <a:pPr fontAlgn="base"/>
            <a:r>
              <a:rPr lang="en-US" dirty="0" err="1" smtClean="0"/>
              <a:t>Whatsapp</a:t>
            </a:r>
            <a:r>
              <a:rPr lang="en-US" dirty="0" smtClean="0"/>
              <a:t> Application</a:t>
            </a:r>
          </a:p>
          <a:p>
            <a:pPr fontAlgn="base"/>
            <a:r>
              <a:rPr lang="en-US" dirty="0" smtClean="0"/>
              <a:t>Google Drive</a:t>
            </a:r>
          </a:p>
          <a:p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220" y="1173683"/>
            <a:ext cx="5950083" cy="1729014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1746" y="2696548"/>
            <a:ext cx="2324281" cy="2830607"/>
          </a:xfrm>
          <a:prstGeom prst="rect">
            <a:avLst/>
          </a:prstGeom>
        </p:spPr>
      </p:pic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543" y="3287193"/>
            <a:ext cx="1827841" cy="2750400"/>
          </a:xfrm>
          <a:prstGeom prst="rect">
            <a:avLst/>
          </a:prstGeom>
        </p:spPr>
      </p:pic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5220" y="1182848"/>
            <a:ext cx="5950083" cy="172901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99582" y="3182947"/>
            <a:ext cx="1951275" cy="2818105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8826" y="3380357"/>
            <a:ext cx="2070120" cy="3107094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8826" y="3380357"/>
            <a:ext cx="2070120" cy="3107094"/>
          </a:xfrm>
          <a:prstGeom prst="rect">
            <a:avLst/>
          </a:prstGeom>
        </p:spPr>
      </p:pic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829" y="3192112"/>
            <a:ext cx="5915608" cy="2943130"/>
          </a:xfrm>
          <a:prstGeom prst="rect">
            <a:avLst/>
          </a:prstGeom>
        </p:spPr>
      </p:pic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7748" y="3192112"/>
            <a:ext cx="5915608" cy="294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5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Tools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18049"/>
            <a:ext cx="8595360" cy="4351337"/>
          </a:xfrm>
        </p:spPr>
        <p:txBody>
          <a:bodyPr/>
          <a:lstStyle/>
          <a:p>
            <a:r>
              <a:rPr lang="en-US" dirty="0"/>
              <a:t>Development Environment: Eclipse, Papyrus </a:t>
            </a:r>
            <a:endParaRPr lang="en-US" b="0" dirty="0" smtClean="0">
              <a:effectLst/>
            </a:endParaRPr>
          </a:p>
          <a:p>
            <a:r>
              <a:rPr lang="en-US" dirty="0"/>
              <a:t>Version control system: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53609" y="3061484"/>
            <a:ext cx="5915608" cy="294313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119" y="3192112"/>
            <a:ext cx="5645992" cy="29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42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82554"/>
            <a:ext cx="9692640" cy="9542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Lessons Learnt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71396"/>
            <a:ext cx="8595360" cy="4351337"/>
          </a:xfrm>
        </p:spPr>
        <p:txBody>
          <a:bodyPr/>
          <a:lstStyle/>
          <a:p>
            <a:r>
              <a:rPr lang="en-US" dirty="0" smtClean="0"/>
              <a:t>Model Driven Software Engineering Approach</a:t>
            </a:r>
          </a:p>
          <a:p>
            <a:r>
              <a:rPr lang="en-US" dirty="0" smtClean="0"/>
              <a:t>Model </a:t>
            </a:r>
            <a:r>
              <a:rPr lang="en-US" dirty="0"/>
              <a:t>Diagrams in Papyrus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Code </a:t>
            </a:r>
            <a:r>
              <a:rPr lang="en-US" dirty="0"/>
              <a:t>Generation by </a:t>
            </a:r>
            <a:r>
              <a:rPr lang="en-US" dirty="0" smtClean="0"/>
              <a:t>Model Driven </a:t>
            </a:r>
            <a:r>
              <a:rPr lang="en-US" dirty="0"/>
              <a:t>Approach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Importance </a:t>
            </a:r>
            <a:r>
              <a:rPr lang="en-US" dirty="0"/>
              <a:t>of Software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Team Work and Time Management</a:t>
            </a:r>
            <a:endParaRPr lang="en-US" b="0" dirty="0" smtClean="0">
              <a:effectLst/>
            </a:endParaRPr>
          </a:p>
          <a:p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3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Difficulties Encountered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/>
          <a:lstStyle/>
          <a:p>
            <a:pPr fontAlgn="base"/>
            <a:r>
              <a:rPr lang="en-US" dirty="0" smtClean="0"/>
              <a:t>Documentation </a:t>
            </a:r>
            <a:r>
              <a:rPr lang="en-US" dirty="0"/>
              <a:t>in </a:t>
            </a:r>
            <a:r>
              <a:rPr lang="en-US" dirty="0" err="1" smtClean="0"/>
              <a:t>Github</a:t>
            </a:r>
            <a:r>
              <a:rPr lang="en-US" dirty="0" smtClean="0"/>
              <a:t> –Unable to explore the full features</a:t>
            </a:r>
          </a:p>
          <a:p>
            <a:pPr fontAlgn="base"/>
            <a:r>
              <a:rPr lang="en-US" dirty="0" smtClean="0"/>
              <a:t>Using </a:t>
            </a:r>
            <a:r>
              <a:rPr lang="en-US" dirty="0"/>
              <a:t>papyrus </a:t>
            </a:r>
            <a:r>
              <a:rPr lang="en-US" dirty="0" smtClean="0"/>
              <a:t>standalone, </a:t>
            </a:r>
            <a:r>
              <a:rPr lang="en-US" dirty="0"/>
              <a:t>later using papyrus </a:t>
            </a:r>
            <a:r>
              <a:rPr lang="en-US" dirty="0" smtClean="0"/>
              <a:t>as a plugin on </a:t>
            </a:r>
            <a:r>
              <a:rPr lang="en-US" dirty="0"/>
              <a:t>eclipse as demonstrated </a:t>
            </a:r>
            <a:r>
              <a:rPr lang="en-US" dirty="0" smtClean="0"/>
              <a:t>and suggested by the TA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5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498" y="2249909"/>
            <a:ext cx="5439748" cy="1325563"/>
          </a:xfrm>
        </p:spPr>
        <p:txBody>
          <a:bodyPr/>
          <a:lstStyle/>
          <a:p>
            <a:r>
              <a:rPr lang="en-US" dirty="0" smtClean="0"/>
              <a:t>Thank You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0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05272"/>
            <a:ext cx="9692640" cy="112028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68760"/>
            <a:ext cx="8595360" cy="378822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 smtClean="0"/>
              <a:t>Who we are ?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Fly </a:t>
            </a:r>
            <a:r>
              <a:rPr lang="en-US" sz="2400" dirty="0"/>
              <a:t>Air - Airline Reservation </a:t>
            </a:r>
            <a:r>
              <a:rPr lang="en-US" sz="2400" dirty="0" smtClean="0"/>
              <a:t>System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lvl="1" indent="0" fontAlgn="base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None/>
            </a:pPr>
            <a:r>
              <a:rPr lang="en-US" sz="2400" dirty="0"/>
              <a:t>What we do </a:t>
            </a:r>
            <a:r>
              <a:rPr lang="en-US" sz="2400" dirty="0" smtClean="0"/>
              <a:t>?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Prompt</a:t>
            </a:r>
            <a:r>
              <a:rPr lang="en-US" sz="2400" dirty="0" smtClean="0">
                <a:latin typeface="Berlin Sans FB Demi" panose="020E0802020502020306" pitchFamily="34" charset="0"/>
              </a:rPr>
              <a:t> </a:t>
            </a:r>
            <a:r>
              <a:rPr lang="en-US" sz="2400" dirty="0" smtClean="0"/>
              <a:t>and Hassle Free Booking System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r>
              <a:rPr lang="en-US" sz="2400" dirty="0"/>
              <a:t>User Friendly</a:t>
            </a:r>
          </a:p>
          <a:p>
            <a:pPr lvl="1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15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6727371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Domain Analysis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146041"/>
            <a:ext cx="8595360" cy="4351337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Why we chose this domain </a:t>
            </a:r>
            <a:r>
              <a:rPr lang="en-US" dirty="0" smtClean="0"/>
              <a:t>?</a:t>
            </a:r>
          </a:p>
          <a:p>
            <a:pPr lvl="1" fontAlgn="base"/>
            <a:r>
              <a:rPr lang="en-US" dirty="0" smtClean="0"/>
              <a:t>Personal experience.</a:t>
            </a:r>
          </a:p>
          <a:p>
            <a:pPr lvl="1" fontAlgn="base"/>
            <a:r>
              <a:rPr lang="en-US" dirty="0" smtClean="0"/>
              <a:t>Ease to comprehend.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Study of the domain</a:t>
            </a:r>
          </a:p>
          <a:p>
            <a:pPr lvl="1" fontAlgn="base"/>
            <a:r>
              <a:rPr lang="en-US" dirty="0" smtClean="0"/>
              <a:t>Online website references.</a:t>
            </a:r>
          </a:p>
          <a:p>
            <a:pPr lvl="1" fontAlgn="base"/>
            <a:r>
              <a:rPr lang="en-US" dirty="0" smtClean="0"/>
              <a:t>Comparison of features to be provided.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 smtClean="0"/>
              <a:t>Analysis of the </a:t>
            </a:r>
            <a:r>
              <a:rPr lang="en-US" dirty="0"/>
              <a:t>domain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Technical implementation requirements.</a:t>
            </a:r>
          </a:p>
          <a:p>
            <a:pPr lvl="1" fontAlgn="base"/>
            <a:r>
              <a:rPr lang="en-US" dirty="0" smtClean="0"/>
              <a:t>We defined the various actors and their corresponding use cases.</a:t>
            </a:r>
          </a:p>
          <a:p>
            <a:pPr lvl="1" fontAlgn="base"/>
            <a:endParaRPr lang="en-US" dirty="0" smtClean="0"/>
          </a:p>
          <a:p>
            <a:pPr lvl="1" fontAlgn="base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9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45" y="662474"/>
            <a:ext cx="8868187" cy="5517664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4000" dirty="0"/>
              <a:t>Team Goals</a:t>
            </a:r>
          </a:p>
          <a:p>
            <a:pPr fontAlgn="base"/>
            <a:r>
              <a:rPr lang="en-US" dirty="0"/>
              <a:t>Informal and friendly communication</a:t>
            </a:r>
          </a:p>
          <a:p>
            <a:pPr fontAlgn="base"/>
            <a:r>
              <a:rPr lang="en-US" dirty="0"/>
              <a:t>Time Management</a:t>
            </a:r>
          </a:p>
          <a:p>
            <a:pPr fontAlgn="base"/>
            <a:r>
              <a:rPr lang="en-US" dirty="0"/>
              <a:t>Respecting each other’s point of view</a:t>
            </a:r>
          </a:p>
          <a:p>
            <a:pPr fontAlgn="base"/>
            <a:r>
              <a:rPr lang="en-US" dirty="0"/>
              <a:t>Appreciation and encouragement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Meeting Schedule </a:t>
            </a:r>
          </a:p>
          <a:p>
            <a:r>
              <a:rPr lang="en-US" dirty="0"/>
              <a:t>Wednesdays: 18:00 - 21:00</a:t>
            </a:r>
          </a:p>
          <a:p>
            <a:r>
              <a:rPr lang="en-US" dirty="0"/>
              <a:t>Fridays: 12:30 - 16:30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8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943" y="206504"/>
            <a:ext cx="5954485" cy="76387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Timeline</a:t>
            </a:r>
            <a:endParaRPr lang="en-US" sz="40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66943" y="1352940"/>
            <a:ext cx="8466101" cy="519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62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889" y="494522"/>
            <a:ext cx="9692640" cy="926212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3" r="1007"/>
          <a:stretch/>
        </p:blipFill>
        <p:spPr>
          <a:xfrm>
            <a:off x="275449" y="1530220"/>
            <a:ext cx="9363073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99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635" y="631448"/>
            <a:ext cx="9697931" cy="570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56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91265" y="1279726"/>
            <a:ext cx="6774033" cy="44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7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244</Words>
  <Application>Microsoft Office PowerPoint</Application>
  <PresentationFormat>Custom</PresentationFormat>
  <Paragraphs>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View</vt:lpstr>
      <vt:lpstr>FLYAIR An Airline Reservation System</vt:lpstr>
      <vt:lpstr>Outline</vt:lpstr>
      <vt:lpstr>Introduction</vt:lpstr>
      <vt:lpstr>Domain Analysis</vt:lpstr>
      <vt:lpstr>Slide 5</vt:lpstr>
      <vt:lpstr>Timeline</vt:lpstr>
      <vt:lpstr>Use Case Diagram</vt:lpstr>
      <vt:lpstr>Slide 8</vt:lpstr>
      <vt:lpstr>Slide 9</vt:lpstr>
      <vt:lpstr>Class Diagram</vt:lpstr>
      <vt:lpstr>OCL </vt:lpstr>
      <vt:lpstr>State Diagram</vt:lpstr>
      <vt:lpstr>Action Specification Language</vt:lpstr>
      <vt:lpstr>Code Generated from Class Diagram</vt:lpstr>
      <vt:lpstr>Modified Code</vt:lpstr>
      <vt:lpstr>Search Flight:</vt:lpstr>
      <vt:lpstr>Login:</vt:lpstr>
      <vt:lpstr>Ticket Booking:</vt:lpstr>
      <vt:lpstr>Ticket Confirmation:</vt:lpstr>
      <vt:lpstr>Collaboration Tools</vt:lpstr>
      <vt:lpstr>Tools Used</vt:lpstr>
      <vt:lpstr>Lessons Learnt</vt:lpstr>
      <vt:lpstr>Difficulties Encountered</vt:lpstr>
      <vt:lpstr>Thank You !!</vt:lpstr>
    </vt:vector>
  </TitlesOfParts>
  <Company>ENCS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FLYAIR An Airline Reservation System</dc:title>
  <dc:creator>Anant Mathur</dc:creator>
  <cp:lastModifiedBy>Anant Mathur</cp:lastModifiedBy>
  <cp:revision>47</cp:revision>
  <dcterms:created xsi:type="dcterms:W3CDTF">2016-04-08T17:24:14Z</dcterms:created>
  <dcterms:modified xsi:type="dcterms:W3CDTF">2016-04-15T00:15:34Z</dcterms:modified>
</cp:coreProperties>
</file>