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322" r:id="rId6"/>
    <p:sldId id="257" r:id="rId7"/>
    <p:sldId id="320" r:id="rId8"/>
    <p:sldId id="321" r:id="rId9"/>
    <p:sldId id="259" r:id="rId10"/>
    <p:sldId id="335" r:id="rId11"/>
    <p:sldId id="263" r:id="rId12"/>
    <p:sldId id="318"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598" autoAdjust="0"/>
  </p:normalViewPr>
  <p:slideViewPr>
    <p:cSldViewPr snapToGrid="0">
      <p:cViewPr varScale="1">
        <p:scale>
          <a:sx n="72" d="100"/>
          <a:sy n="72" d="100"/>
        </p:scale>
        <p:origin x="42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25400">
          <a:noFill/>
        </a:ln>
      </dgm:spPr>
      <dgm:t>
        <a:bodyPr/>
        <a:lstStyle/>
        <a:p>
          <a:r>
            <a:rPr lang="en-US" dirty="0">
              <a:solidFill>
                <a:schemeClr val="bg1"/>
              </a:solidFill>
            </a:rPr>
            <a:t>Eat healthy meals.</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D76BB3CF-DF5A-41FB-B6A4-25743CF1642F}">
      <dgm:prSet phldrT="[Text]"/>
      <dgm:spPr>
        <a:solidFill>
          <a:schemeClr val="accent1">
            <a:lumMod val="40000"/>
            <a:lumOff val="60000"/>
          </a:schemeClr>
        </a:solidFill>
        <a:ln w="25400">
          <a:noFill/>
        </a:ln>
      </dgm:spPr>
      <dgm:t>
        <a:bodyPr/>
        <a:lstStyle/>
        <a:p>
          <a:r>
            <a:rPr lang="en-US" dirty="0">
              <a:solidFill>
                <a:schemeClr val="bg1"/>
              </a:solidFill>
            </a:rPr>
            <a:t>Hydrate with water.</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8F3B4B19-33F4-47AC-BE4E-B66181ED98B4}">
      <dgm:prSet phldrT="[Text]"/>
      <dgm:spPr>
        <a:solidFill>
          <a:schemeClr val="accent3"/>
        </a:solidFill>
        <a:ln w="25400">
          <a:noFill/>
        </a:ln>
      </dgm:spPr>
      <dgm:t>
        <a:bodyPr/>
        <a:lstStyle/>
        <a:p>
          <a:r>
            <a:rPr lang="en-US" dirty="0">
              <a:solidFill>
                <a:schemeClr val="bg1"/>
              </a:solidFill>
            </a:rPr>
            <a:t>Rest your body.</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80CB43E4-C30F-4DCA-A3E9-D12FA78CE0FB}">
      <dgm:prSet/>
      <dgm:spPr>
        <a:solidFill>
          <a:schemeClr val="accent3">
            <a:lumMod val="40000"/>
            <a:lumOff val="60000"/>
          </a:schemeClr>
        </a:solidFill>
        <a:ln w="25400">
          <a:noFill/>
        </a:ln>
      </dgm:spPr>
      <dgm:t>
        <a:bodyPr/>
        <a:lstStyle/>
        <a:p>
          <a:r>
            <a:rPr lang="en-US" dirty="0">
              <a:solidFill>
                <a:schemeClr val="bg1"/>
              </a:solidFill>
            </a:rPr>
            <a:t>Stay healthy.</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a:solidFill>
          <a:schemeClr val="tx1">
            <a:lumMod val="85000"/>
          </a:schemeClr>
        </a:solidFill>
        <a:ln w="25400">
          <a:noFill/>
        </a:ln>
      </dgm:spPr>
      <dgm:t>
        <a:bodyPr/>
        <a:lstStyle/>
        <a:p>
          <a:r>
            <a:rPr lang="en-US" dirty="0">
              <a:solidFill>
                <a:schemeClr val="bg1"/>
              </a:solidFill>
            </a:rPr>
            <a:t>Smile.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custLinFactNeighborX="2326" custLinFactNeighborY="-301">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solid"/>
          <a:miter lim="800000"/>
        </a:ln>
        <a:effectLst/>
      </dgm:spPr>
    </dgm:pt>
    <dgm:pt modelId="{5A62AEC3-EC27-4AFA-B56B-79326645CDDC}" type="pres">
      <dgm:prSet presAssocID="{25E771E7-8CF7-4491-9507-55BFE693DC7B}" presName="ConnectLineEnd" presStyleLbl="lnNode1" presStyleIdx="0" presStyleCnt="5" custLinFactNeighborX="8980" custLinFactNeighborY="89800"/>
      <dgm:spPr>
        <a:solidFill>
          <a:schemeClr val="accent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custLinFactNeighborX="768" custLinFactNeighborY="-301">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8611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gm:spPr>
    </dgm:pt>
    <dgm:pt modelId="{A5349257-4327-4545-9142-153EF70CC757}" type="pres">
      <dgm:prSet presAssocID="{D76BB3CF-DF5A-41FB-B6A4-25743CF1642F}" presName="ConnectLineEnd" presStyleLbl="lnNode1" presStyleIdx="1" presStyleCnt="5" custLinFactNeighborY="-89800"/>
      <dgm:spPr>
        <a:solidFill>
          <a:schemeClr val="accent1">
            <a:lumMod val="40000"/>
            <a:lumOff val="60000"/>
          </a:schemeClr>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accent3"/>
          </a:solidFill>
          <a:prstDash val="solid"/>
          <a:miter lim="800000"/>
        </a:ln>
        <a:effectLst/>
      </dgm:spPr>
    </dgm:pt>
    <dgm:pt modelId="{72321D10-9092-4E81-9AD7-ACA033236CC0}" type="pres">
      <dgm:prSet presAssocID="{8F3B4B19-33F4-47AC-BE4E-B66181ED98B4}" presName="ConnectLineEnd" presStyleLbl="lnNode1" presStyleIdx="2" presStyleCnt="5" custLinFactNeighborY="89800"/>
      <dgm:spPr>
        <a:solidFill>
          <a:schemeClr val="accent3"/>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custLinFactNeighborX="-1532" custLinFactNeighborY="-301">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gm:spPr>
    </dgm:pt>
    <dgm:pt modelId="{E150CCC3-D56D-4BD2-8570-DF61526015EB}" type="pres">
      <dgm:prSet presAssocID="{80CB43E4-C30F-4DCA-A3E9-D12FA78CE0FB}" presName="ConnectLineEnd" presStyleLbl="lnNode1" presStyleIdx="3" presStyleCnt="5" custLinFactNeighborY="-89800"/>
      <dgm:spPr>
        <a:solidFill>
          <a:schemeClr val="accent3">
            <a:lumMod val="40000"/>
            <a:lumOff val="60000"/>
          </a:schemeClr>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custScaleX="10786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lumMod val="75000"/>
            </a:schemeClr>
          </a:solidFill>
          <a:prstDash val="solid"/>
          <a:miter lim="800000"/>
        </a:ln>
        <a:effectLst/>
      </dgm:spPr>
    </dgm:pt>
    <dgm:pt modelId="{456F09DE-8CFF-414A-A967-17AF417A13B8}" type="pres">
      <dgm:prSet presAssocID="{6C230327-1904-47CB-BB1D-FD9D9F4A90BF}" presName="ConnectLineEnd" presStyleLbl="lnNode1" presStyleIdx="4" presStyleCnt="5" custLinFactNeighborY="89800"/>
      <dgm:spPr>
        <a:solidFill>
          <a:schemeClr val="tx1">
            <a:lumMod val="75000"/>
          </a:schemeClr>
        </a:solidFill>
        <a:ln>
          <a:noFill/>
        </a:ln>
      </dgm:spPr>
    </dgm:pt>
    <dgm:pt modelId="{C11A432F-80B7-4941-B5AB-3A959DC1769B}" type="pres">
      <dgm:prSet presAssocID="{6C230327-1904-47CB-BB1D-FD9D9F4A90BF}" presName="EmptyPane" presStyleCnt="0"/>
      <dgm:spPr/>
    </dgm:pt>
  </dgm:ptLst>
  <dgm:cxnLst>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69726" y="1191379"/>
          <a:ext cx="435133" cy="1965959"/>
        </a:xfrm>
        <a:prstGeom prst="rect">
          <a:avLst/>
        </a:prstGeom>
        <a:solidFill>
          <a:schemeClr val="accent1"/>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Eat healthy meals.</a:t>
          </a:r>
        </a:p>
      </dsp:txBody>
      <dsp:txXfrm rot="5400000">
        <a:off x="704313" y="1956792"/>
        <a:ext cx="1965959" cy="435133"/>
      </dsp:txXfrm>
    </dsp:sp>
    <dsp:sp modelId="{A27629C2-87D9-4163-9365-FC275ADC4CA0}">
      <dsp:nvSpPr>
        <dsp:cNvPr id="0" name=""/>
        <dsp:cNvSpPr/>
      </dsp:nvSpPr>
      <dsp:spPr>
        <a:xfrm>
          <a:off x="326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38893DF2-F8BF-45A3-9200-4CD8C329334E}">
      <dsp:nvSpPr>
        <dsp:cNvPr id="0" name=""/>
        <dsp:cNvSpPr/>
      </dsp:nvSpPr>
      <dsp:spPr>
        <a:xfrm>
          <a:off x="1641565" y="1609995"/>
          <a:ext cx="0" cy="348107"/>
        </a:xfrm>
        <a:prstGeom prst="line">
          <a:avLst/>
        </a:prstGeom>
        <a:solidFill>
          <a:schemeClr val="accent5">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05867" y="1601118"/>
          <a:ext cx="87026" cy="8702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39644" y="1956792"/>
          <a:ext cx="1965959" cy="435133"/>
        </a:xfrm>
        <a:prstGeom prst="rect">
          <a:avLst/>
        </a:prstGeom>
        <a:solidFill>
          <a:schemeClr val="accent1">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Hydrate with water.</a:t>
          </a:r>
        </a:p>
      </dsp:txBody>
      <dsp:txXfrm>
        <a:off x="2639644" y="1956792"/>
        <a:ext cx="1965959" cy="435133"/>
      </dsp:txXfrm>
    </dsp:sp>
    <dsp:sp modelId="{381C85ED-02C3-43BB-AB7D-DF18967DB45A}">
      <dsp:nvSpPr>
        <dsp:cNvPr id="0" name=""/>
        <dsp:cNvSpPr/>
      </dsp:nvSpPr>
      <dsp:spPr>
        <a:xfrm>
          <a:off x="2196736" y="2828369"/>
          <a:ext cx="2821578" cy="1522968"/>
        </a:xfrm>
        <a:prstGeom prst="rect">
          <a:avLst/>
        </a:prstGeom>
        <a:noFill/>
        <a:ln>
          <a:noFill/>
        </a:ln>
        <a:effectLst/>
      </dsp:spPr>
      <dsp:style>
        <a:lnRef idx="0">
          <a:scrgbClr r="0" g="0" b="0"/>
        </a:lnRef>
        <a:fillRef idx="0">
          <a:scrgbClr r="0" g="0" b="0"/>
        </a:fillRef>
        <a:effectRef idx="0">
          <a:scrgbClr r="0" g="0" b="0"/>
        </a:effectRef>
        <a:fontRef idx="minor"/>
      </dsp:style>
    </dsp:sp>
    <dsp:sp modelId="{F51F39F5-A989-488C-BFD6-69D558D451E8}">
      <dsp:nvSpPr>
        <dsp:cNvPr id="0" name=""/>
        <dsp:cNvSpPr/>
      </dsp:nvSpPr>
      <dsp:spPr>
        <a:xfrm>
          <a:off x="3607525" y="2393235"/>
          <a:ext cx="0" cy="348107"/>
        </a:xfrm>
        <a:prstGeom prst="line">
          <a:avLst/>
        </a:prstGeom>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4012" y="2663192"/>
          <a:ext cx="87026" cy="87026"/>
        </a:xfrm>
        <a:prstGeom prst="ellipse">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90505" y="1958102"/>
          <a:ext cx="1965959" cy="435133"/>
        </a:xfrm>
        <a:prstGeom prst="rect">
          <a:avLst/>
        </a:prstGeom>
        <a:solidFill>
          <a:schemeClr val="accent3"/>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Rest your body.</a:t>
          </a:r>
        </a:p>
      </dsp:txBody>
      <dsp:txXfrm>
        <a:off x="4590505" y="1958102"/>
        <a:ext cx="1965959" cy="435133"/>
      </dsp:txXfrm>
    </dsp:sp>
    <dsp:sp modelId="{AB0282E3-1216-4CDB-AC5F-106C1EEEB95A}">
      <dsp:nvSpPr>
        <dsp:cNvPr id="0" name=""/>
        <dsp:cNvSpPr/>
      </dsp:nvSpPr>
      <dsp:spPr>
        <a:xfrm>
          <a:off x="393518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0D377583-EAA6-47CC-B504-762FB6EBAB9C}">
      <dsp:nvSpPr>
        <dsp:cNvPr id="0" name=""/>
        <dsp:cNvSpPr/>
      </dsp:nvSpPr>
      <dsp:spPr>
        <a:xfrm>
          <a:off x="5573485" y="1609995"/>
          <a:ext cx="0" cy="348107"/>
        </a:xfrm>
        <a:prstGeom prst="line">
          <a:avLst/>
        </a:prstGeom>
        <a:solidFill>
          <a:schemeClr val="accent5">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9972" y="1601118"/>
          <a:ext cx="87026" cy="87026"/>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26346" y="1956792"/>
          <a:ext cx="1965959" cy="435133"/>
        </a:xfrm>
        <a:prstGeom prst="rect">
          <a:avLst/>
        </a:prstGeom>
        <a:solidFill>
          <a:schemeClr val="accent3">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Stay healthy.</a:t>
          </a:r>
        </a:p>
      </dsp:txBody>
      <dsp:txXfrm>
        <a:off x="6526346" y="1956792"/>
        <a:ext cx="1965959" cy="435133"/>
      </dsp:txXfrm>
    </dsp:sp>
    <dsp:sp modelId="{5A57A077-9B08-4866-8C21-35D61D6745A2}">
      <dsp:nvSpPr>
        <dsp:cNvPr id="0" name=""/>
        <dsp:cNvSpPr/>
      </dsp:nvSpPr>
      <dsp:spPr>
        <a:xfrm>
          <a:off x="5901145" y="2828369"/>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3F96C175-FC65-44B4-B1A3-BD3686077937}">
      <dsp:nvSpPr>
        <dsp:cNvPr id="0" name=""/>
        <dsp:cNvSpPr/>
      </dsp:nvSpPr>
      <dsp:spPr>
        <a:xfrm>
          <a:off x="7539445" y="2393235"/>
          <a:ext cx="0" cy="348107"/>
        </a:xfrm>
        <a:prstGeom prst="line">
          <a:avLst/>
        </a:prstGeom>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95932" y="2663192"/>
          <a:ext cx="87026" cy="87026"/>
        </a:xfrm>
        <a:prstGeom prst="ellipse">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7838" y="1115377"/>
          <a:ext cx="435133" cy="2120582"/>
        </a:xfrm>
        <a:prstGeom prst="rect">
          <a:avLst/>
        </a:prstGeom>
        <a:solidFill>
          <a:schemeClr val="tx1">
            <a:lumMod val="85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Smile.</a:t>
          </a:r>
        </a:p>
      </dsp:txBody>
      <dsp:txXfrm rot="-5400000">
        <a:off x="8445114" y="1958101"/>
        <a:ext cx="2120582" cy="435133"/>
      </dsp:txXfrm>
    </dsp:sp>
    <dsp:sp modelId="{CB726486-3B5A-47F8-90E4-EC34C8ADB385}">
      <dsp:nvSpPr>
        <dsp:cNvPr id="0" name=""/>
        <dsp:cNvSpPr/>
      </dsp:nvSpPr>
      <dsp:spPr>
        <a:xfrm>
          <a:off x="786710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5012A99F-560A-4636-953C-5F263876E566}">
      <dsp:nvSpPr>
        <dsp:cNvPr id="0" name=""/>
        <dsp:cNvSpPr/>
      </dsp:nvSpPr>
      <dsp:spPr>
        <a:xfrm>
          <a:off x="9505405" y="1609995"/>
          <a:ext cx="0" cy="348107"/>
        </a:xfrm>
        <a:prstGeom prst="line">
          <a:avLst/>
        </a:prstGeom>
        <a:solidFill>
          <a:schemeClr val="accent5">
            <a:hueOff val="0"/>
            <a:satOff val="0"/>
            <a:lumOff val="0"/>
            <a:alphaOff val="0"/>
          </a:schemeClr>
        </a:solidFill>
        <a:ln w="12700" cap="flat" cmpd="sng" algn="ctr">
          <a:solidFill>
            <a:schemeClr val="tx1">
              <a:lumMod val="75000"/>
            </a:schemeClr>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61891" y="1601118"/>
          <a:ext cx="87026" cy="87026"/>
        </a:xfrm>
        <a:prstGeom prst="ellipse">
          <a:avLst/>
        </a:prstGeom>
        <a:solidFill>
          <a:schemeClr val="tx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4/15/2024</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2</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6</a:t>
            </a:fld>
            <a:endParaRPr lang="en-US" dirty="0"/>
          </a:p>
        </p:txBody>
      </p:sp>
    </p:spTree>
    <p:extLst>
      <p:ext uri="{BB962C8B-B14F-4D97-AF65-F5344CB8AC3E}">
        <p14:creationId xmlns:p14="http://schemas.microsoft.com/office/powerpoint/2010/main" val="388111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8</a:t>
            </a:fld>
            <a:endParaRPr lang="en-US" dirty="0"/>
          </a:p>
        </p:txBody>
      </p:sp>
    </p:spTree>
    <p:extLst>
      <p:ext uri="{BB962C8B-B14F-4D97-AF65-F5344CB8AC3E}">
        <p14:creationId xmlns:p14="http://schemas.microsoft.com/office/powerpoint/2010/main" val="86153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9</a:t>
            </a:fld>
            <a:endParaRPr lang="en-US" dirty="0"/>
          </a:p>
        </p:txBody>
      </p:sp>
    </p:spTree>
    <p:extLst>
      <p:ext uri="{BB962C8B-B14F-4D97-AF65-F5344CB8AC3E}">
        <p14:creationId xmlns:p14="http://schemas.microsoft.com/office/powerpoint/2010/main" val="301297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284085" y="503497"/>
            <a:ext cx="4873841" cy="3845891"/>
          </a:xfrm>
        </p:spPr>
        <p:txBody>
          <a:bodyPr/>
          <a:lstStyle/>
          <a:p>
            <a:r>
              <a:rPr lang="en-US" dirty="0">
                <a:latin typeface="Arial" panose="020B0604020202020204" pitchFamily="34" charset="0"/>
                <a:cs typeface="Arial" panose="020B0604020202020204" pitchFamily="34" charset="0"/>
              </a:rPr>
              <a:t>Obesity kills </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735702" y="4441463"/>
            <a:ext cx="4223000" cy="1781123"/>
          </a:xfrm>
        </p:spPr>
        <p:txBody>
          <a:bodyPr/>
          <a:lstStyle/>
          <a:p>
            <a:r>
              <a:rPr lang="en-US" dirty="0"/>
              <a:t>Nia Smith</a:t>
            </a:r>
          </a:p>
        </p:txBody>
      </p:sp>
      <p:pic>
        <p:nvPicPr>
          <p:cNvPr id="11" name="Picture Placeholder 10" descr="Colourful Biscuits ">
            <a:extLst>
              <a:ext uri="{FF2B5EF4-FFF2-40B4-BE49-F238E27FC236}">
                <a16:creationId xmlns:a16="http://schemas.microsoft.com/office/drawing/2014/main" id="{46756E01-D57B-4D2C-AA8A-8AE49DC76C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467894" y="587120"/>
            <a:ext cx="5290998" cy="5290998"/>
          </a:xfrm>
        </p:spPr>
      </p:pic>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a:lstStyle/>
          <a:p>
            <a:r>
              <a:rPr lang="en-US" dirty="0"/>
              <a:t>THANK YOU</a:t>
            </a:r>
          </a:p>
        </p:txBody>
      </p:sp>
      <p:sp>
        <p:nvSpPr>
          <p:cNvPr id="5" name="Subtitle 4">
            <a:extLst>
              <a:ext uri="{FF2B5EF4-FFF2-40B4-BE49-F238E27FC236}">
                <a16:creationId xmlns:a16="http://schemas.microsoft.com/office/drawing/2014/main" id="{C0393310-EA69-45C3-BEFC-CB801DC0144E}"/>
              </a:ext>
            </a:extLst>
          </p:cNvPr>
          <p:cNvSpPr>
            <a:spLocks noGrp="1"/>
          </p:cNvSpPr>
          <p:nvPr>
            <p:ph type="subTitle" idx="1"/>
          </p:nvPr>
        </p:nvSpPr>
        <p:spPr>
          <a:xfrm>
            <a:off x="677119" y="4276532"/>
            <a:ext cx="4429556" cy="1559117"/>
          </a:xfrm>
        </p:spPr>
        <p:txBody>
          <a:bodyPr>
            <a:normAutofit/>
          </a:bodyPr>
          <a:lstStyle/>
          <a:p>
            <a:r>
              <a:rPr lang="en-US" dirty="0"/>
              <a:t>Nia Smith</a:t>
            </a:r>
          </a:p>
        </p:txBody>
      </p:sp>
      <p:pic>
        <p:nvPicPr>
          <p:cNvPr id="17" name="Picture Placeholder 16" descr="Cupcake Icing">
            <a:extLst>
              <a:ext uri="{FF2B5EF4-FFF2-40B4-BE49-F238E27FC236}">
                <a16:creationId xmlns:a16="http://schemas.microsoft.com/office/drawing/2014/main" id="{195CF5D9-3F3E-4787-B06E-AB00CBB3FF4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359307" y="470931"/>
            <a:ext cx="4833901" cy="5696168"/>
          </a:xfrm>
        </p:spPr>
      </p:pic>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10</a:t>
            </a:fld>
            <a:endParaRPr lang="en-US" dirty="0"/>
          </a:p>
        </p:txBody>
      </p:sp>
    </p:spTree>
    <p:extLst>
      <p:ext uri="{BB962C8B-B14F-4D97-AF65-F5344CB8AC3E}">
        <p14:creationId xmlns:p14="http://schemas.microsoft.com/office/powerpoint/2010/main" val="120757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976055" y="633045"/>
            <a:ext cx="5177077" cy="3863063"/>
          </a:xfrm>
        </p:spPr>
        <p:txBody>
          <a:bodyPr/>
          <a:lstStyle/>
          <a:p>
            <a:r>
              <a:rPr lang="en-US" dirty="0"/>
              <a:t>Genetics loads the gun, but lifestyle pulls the trigger.</a:t>
            </a:r>
          </a:p>
        </p:txBody>
      </p:sp>
      <p:sp>
        <p:nvSpPr>
          <p:cNvPr id="6" name="Text Placeholder 5">
            <a:extLst>
              <a:ext uri="{FF2B5EF4-FFF2-40B4-BE49-F238E27FC236}">
                <a16:creationId xmlns:a16="http://schemas.microsoft.com/office/drawing/2014/main" id="{55330DE0-8B71-4239-923E-A53850E47B81}"/>
              </a:ext>
            </a:extLst>
          </p:cNvPr>
          <p:cNvSpPr>
            <a:spLocks noGrp="1"/>
          </p:cNvSpPr>
          <p:nvPr>
            <p:ph type="body" sz="quarter" idx="13"/>
          </p:nvPr>
        </p:nvSpPr>
        <p:spPr>
          <a:xfrm>
            <a:off x="2975828" y="4669152"/>
            <a:ext cx="5177572" cy="887031"/>
          </a:xfrm>
        </p:spPr>
        <p:txBody>
          <a:bodyPr/>
          <a:lstStyle/>
          <a:p>
            <a:r>
              <a:rPr lang="en-US" dirty="0"/>
              <a:t>George Bray</a:t>
            </a:r>
          </a:p>
        </p:txBody>
      </p:sp>
    </p:spTree>
    <p:extLst>
      <p:ext uri="{BB962C8B-B14F-4D97-AF65-F5344CB8AC3E}">
        <p14:creationId xmlns:p14="http://schemas.microsoft.com/office/powerpoint/2010/main" val="407926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Agenda</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5217173" cy="4351338"/>
          </a:xfrm>
        </p:spPr>
        <p:txBody>
          <a:bodyPr>
            <a:normAutofit/>
          </a:bodyPr>
          <a:lstStyle/>
          <a:p>
            <a:r>
              <a:rPr lang="en-US" dirty="0"/>
              <a:t>Hypothesis </a:t>
            </a:r>
          </a:p>
          <a:p>
            <a:r>
              <a:rPr lang="en-US" dirty="0"/>
              <a:t>Visuals </a:t>
            </a:r>
          </a:p>
          <a:p>
            <a:r>
              <a:rPr lang="en-US" dirty="0"/>
              <a:t>Tips</a:t>
            </a:r>
          </a:p>
          <a:p>
            <a:r>
              <a:rPr lang="en-US" dirty="0"/>
              <a:t>Summary </a:t>
            </a:r>
          </a:p>
          <a:p>
            <a:endParaRPr lang="en-US" dirty="0"/>
          </a:p>
          <a:p>
            <a:endParaRPr lang="en-US" dirty="0"/>
          </a:p>
        </p:txBody>
      </p:sp>
      <p:pic>
        <p:nvPicPr>
          <p:cNvPr id="12" name="Picture Placeholder 11" descr="Colourful Unicorn">
            <a:extLst>
              <a:ext uri="{FF2B5EF4-FFF2-40B4-BE49-F238E27FC236}">
                <a16:creationId xmlns:a16="http://schemas.microsoft.com/office/drawing/2014/main" id="{FB517080-7F1E-4897-9287-A1BC57BD64B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253022" y="1820335"/>
            <a:ext cx="3555042" cy="3217332"/>
          </a:xfrm>
        </p:spPr>
      </p:pic>
      <p:sp>
        <p:nvSpPr>
          <p:cNvPr id="701" name="Date Placeholder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a:lstStyle/>
          <a:p>
            <a:r>
              <a:rPr lang="en-US"/>
              <a:t>2/1/20XX</a:t>
            </a:r>
            <a:endParaRPr lang="en-US"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3</a:t>
            </a:fld>
            <a:endParaRPr lang="en-US" dirty="0"/>
          </a:p>
        </p:txBody>
      </p:sp>
    </p:spTree>
    <p:extLst>
      <p:ext uri="{BB962C8B-B14F-4D97-AF65-F5344CB8AC3E}">
        <p14:creationId xmlns:p14="http://schemas.microsoft.com/office/powerpoint/2010/main" val="151291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1314996"/>
          </a:xfrm>
        </p:spPr>
        <p:txBody>
          <a:bodyPr vert="horz" lIns="91440" tIns="45720" rIns="91440" bIns="45720" rtlCol="0" anchor="b">
            <a:normAutofit/>
          </a:bodyPr>
          <a:lstStyle/>
          <a:p>
            <a:r>
              <a:rPr lang="en-US" dirty="0"/>
              <a:t>Hypothesis</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838201" y="2167932"/>
            <a:ext cx="5257799" cy="3882959"/>
          </a:xfrm>
        </p:spPr>
        <p:txBody>
          <a:bodyPr vert="horz" lIns="91440" tIns="45720" rIns="91440" bIns="45720" rtlCol="0">
            <a:normAutofit/>
          </a:bodyPr>
          <a:lstStyle/>
          <a:p>
            <a:r>
              <a:rPr lang="en-US" sz="2800" dirty="0"/>
              <a:t>The risk of obesity of an individual is impacted by the individual’s weight, the number of main meals eaten daily, and the amount of daily water intake. </a:t>
            </a:r>
          </a:p>
        </p:txBody>
      </p:sp>
      <p:pic>
        <p:nvPicPr>
          <p:cNvPr id="14" name="Picture Placeholder 13" descr="A picture containing person, food, baking, dish&#10;">
            <a:extLst>
              <a:ext uri="{FF2B5EF4-FFF2-40B4-BE49-F238E27FC236}">
                <a16:creationId xmlns:a16="http://schemas.microsoft.com/office/drawing/2014/main" id="{ADBB8B20-4661-4FF9-A6AC-8744FFB0775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924145" y="732391"/>
            <a:ext cx="4463594" cy="2590987"/>
          </a:xfrm>
        </p:spPr>
      </p:pic>
      <p:pic>
        <p:nvPicPr>
          <p:cNvPr id="12" name="Picture Placeholder 11" descr="Colourful Biscuits ">
            <a:extLst>
              <a:ext uri="{FF2B5EF4-FFF2-40B4-BE49-F238E27FC236}">
                <a16:creationId xmlns:a16="http://schemas.microsoft.com/office/drawing/2014/main" id="{C5CFABA2-71A7-4EFD-B6E2-B07667931F4B}"/>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5148611" y="3765363"/>
            <a:ext cx="4463594" cy="2590987"/>
          </a:xfrm>
        </p:spPr>
      </p:pic>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4</a:t>
            </a:fld>
            <a:endParaRPr lang="en-US" dirty="0">
              <a:solidFill>
                <a:schemeClr val="tx1"/>
              </a:solidFill>
            </a:endParaRPr>
          </a:p>
        </p:txBody>
      </p:sp>
    </p:spTree>
    <p:extLst>
      <p:ext uri="{BB962C8B-B14F-4D97-AF65-F5344CB8AC3E}">
        <p14:creationId xmlns:p14="http://schemas.microsoft.com/office/powerpoint/2010/main" val="214475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4760976" y="584027"/>
            <a:ext cx="2042160" cy="1124949"/>
          </a:xfrm>
        </p:spPr>
        <p:txBody>
          <a:bodyPr/>
          <a:lstStyle/>
          <a:p>
            <a:r>
              <a:rPr lang="en-US" dirty="0"/>
              <a:t>Table</a:t>
            </a:r>
          </a:p>
        </p:txBody>
      </p:sp>
      <p:sp>
        <p:nvSpPr>
          <p:cNvPr id="11" name="Date Placeholder 10">
            <a:extLst>
              <a:ext uri="{FF2B5EF4-FFF2-40B4-BE49-F238E27FC236}">
                <a16:creationId xmlns:a16="http://schemas.microsoft.com/office/drawing/2014/main" id="{449456DA-96B6-42CF-BA00-9F1B2476C0D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9" name="Footer Placeholder 8">
            <a:extLst>
              <a:ext uri="{FF2B5EF4-FFF2-40B4-BE49-F238E27FC236}">
                <a16:creationId xmlns:a16="http://schemas.microsoft.com/office/drawing/2014/main" id="{F060BF75-456A-426A-854B-52CC6C796DD6}"/>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B9D89EB0-0AA9-49F8-81A8-52F48BD11D9E}"/>
              </a:ext>
            </a:extLst>
          </p:cNvPr>
          <p:cNvSpPr>
            <a:spLocks noGrp="1"/>
          </p:cNvSpPr>
          <p:nvPr>
            <p:ph type="sldNum" sz="quarter" idx="12"/>
          </p:nvPr>
        </p:nvSpPr>
        <p:spPr/>
        <p:txBody>
          <a:bodyPr/>
          <a:lstStyle/>
          <a:p>
            <a:fld id="{80967E29-1480-472A-9FC5-C4768A52587C}" type="slidenum">
              <a:rPr lang="en-US" smtClean="0"/>
              <a:t>5</a:t>
            </a:fld>
            <a:endParaRPr lang="en-US" dirty="0"/>
          </a:p>
        </p:txBody>
      </p:sp>
      <p:pic>
        <p:nvPicPr>
          <p:cNvPr id="3" name="Picture 2">
            <a:extLst>
              <a:ext uri="{FF2B5EF4-FFF2-40B4-BE49-F238E27FC236}">
                <a16:creationId xmlns:a16="http://schemas.microsoft.com/office/drawing/2014/main" id="{66ED3D19-85D6-42FF-94DC-96C5FC905B12}"/>
              </a:ext>
            </a:extLst>
          </p:cNvPr>
          <p:cNvPicPr>
            <a:picLocks noChangeAspect="1"/>
          </p:cNvPicPr>
          <p:nvPr/>
        </p:nvPicPr>
        <p:blipFill>
          <a:blip r:embed="rId2"/>
          <a:stretch>
            <a:fillRect/>
          </a:stretch>
        </p:blipFill>
        <p:spPr>
          <a:xfrm>
            <a:off x="135142" y="2279609"/>
            <a:ext cx="11053210" cy="2797278"/>
          </a:xfrm>
          <a:prstGeom prst="rect">
            <a:avLst/>
          </a:prstGeom>
        </p:spPr>
      </p:pic>
    </p:spTree>
    <p:extLst>
      <p:ext uri="{BB962C8B-B14F-4D97-AF65-F5344CB8AC3E}">
        <p14:creationId xmlns:p14="http://schemas.microsoft.com/office/powerpoint/2010/main" val="369206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526F536-5EF1-4F19-AA94-E5010F28B872}"/>
              </a:ext>
            </a:extLst>
          </p:cNvPr>
          <p:cNvSpPr>
            <a:spLocks noGrp="1"/>
          </p:cNvSpPr>
          <p:nvPr>
            <p:ph type="title"/>
          </p:nvPr>
        </p:nvSpPr>
        <p:spPr>
          <a:xfrm>
            <a:off x="3663609" y="449442"/>
            <a:ext cx="4015575" cy="1124949"/>
          </a:xfrm>
        </p:spPr>
        <p:txBody>
          <a:bodyPr>
            <a:normAutofit/>
          </a:bodyPr>
          <a:lstStyle/>
          <a:p>
            <a:r>
              <a:rPr lang="en-US" dirty="0"/>
              <a:t>Daily Meals</a:t>
            </a:r>
          </a:p>
        </p:txBody>
      </p:sp>
      <p:sp>
        <p:nvSpPr>
          <p:cNvPr id="7" name="Slide Number Placeholder 6">
            <a:extLst>
              <a:ext uri="{FF2B5EF4-FFF2-40B4-BE49-F238E27FC236}">
                <a16:creationId xmlns:a16="http://schemas.microsoft.com/office/drawing/2014/main" id="{DC091AA2-477A-43CC-B2F0-95287EBC8DF4}"/>
              </a:ext>
            </a:extLst>
          </p:cNvPr>
          <p:cNvSpPr>
            <a:spLocks noGrp="1"/>
          </p:cNvSpPr>
          <p:nvPr>
            <p:ph type="sldNum" sz="quarter" idx="12"/>
          </p:nvPr>
        </p:nvSpPr>
        <p:spPr/>
        <p:txBody>
          <a:bodyPr/>
          <a:lstStyle/>
          <a:p>
            <a:fld id="{80967E29-1480-472A-9FC5-C4768A52587C}" type="slidenum">
              <a:rPr lang="en-US" smtClean="0"/>
              <a:t>6</a:t>
            </a:fld>
            <a:endParaRPr lang="en-US" dirty="0"/>
          </a:p>
        </p:txBody>
      </p:sp>
      <p:pic>
        <p:nvPicPr>
          <p:cNvPr id="3" name="Picture 2">
            <a:extLst>
              <a:ext uri="{FF2B5EF4-FFF2-40B4-BE49-F238E27FC236}">
                <a16:creationId xmlns:a16="http://schemas.microsoft.com/office/drawing/2014/main" id="{FCDC95EA-35B5-B29C-2579-8C290CAD038E}"/>
              </a:ext>
            </a:extLst>
          </p:cNvPr>
          <p:cNvPicPr>
            <a:picLocks noChangeAspect="1"/>
          </p:cNvPicPr>
          <p:nvPr/>
        </p:nvPicPr>
        <p:blipFill>
          <a:blip r:embed="rId3"/>
          <a:stretch>
            <a:fillRect/>
          </a:stretch>
        </p:blipFill>
        <p:spPr>
          <a:xfrm>
            <a:off x="2801919" y="1686619"/>
            <a:ext cx="6089249" cy="4270298"/>
          </a:xfrm>
          <a:prstGeom prst="rect">
            <a:avLst/>
          </a:prstGeom>
        </p:spPr>
      </p:pic>
    </p:spTree>
    <p:extLst>
      <p:ext uri="{BB962C8B-B14F-4D97-AF65-F5344CB8AC3E}">
        <p14:creationId xmlns:p14="http://schemas.microsoft.com/office/powerpoint/2010/main" val="187399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F87F-C729-A2E1-710A-0AF9986AA6AF}"/>
              </a:ext>
            </a:extLst>
          </p:cNvPr>
          <p:cNvSpPr>
            <a:spLocks noGrp="1"/>
          </p:cNvSpPr>
          <p:nvPr>
            <p:ph type="title"/>
          </p:nvPr>
        </p:nvSpPr>
        <p:spPr>
          <a:xfrm>
            <a:off x="2959963" y="529399"/>
            <a:ext cx="5393924" cy="1124949"/>
          </a:xfrm>
        </p:spPr>
        <p:txBody>
          <a:bodyPr>
            <a:normAutofit fontScale="90000"/>
          </a:bodyPr>
          <a:lstStyle/>
          <a:p>
            <a:r>
              <a:rPr lang="en-US" dirty="0"/>
              <a:t>Daily Water Intake</a:t>
            </a:r>
          </a:p>
        </p:txBody>
      </p:sp>
      <p:sp>
        <p:nvSpPr>
          <p:cNvPr id="5" name="Slide Number Placeholder 4">
            <a:extLst>
              <a:ext uri="{FF2B5EF4-FFF2-40B4-BE49-F238E27FC236}">
                <a16:creationId xmlns:a16="http://schemas.microsoft.com/office/drawing/2014/main" id="{186BBF41-770F-612E-6DD6-B05D1EEEF13C}"/>
              </a:ext>
            </a:extLst>
          </p:cNvPr>
          <p:cNvSpPr>
            <a:spLocks noGrp="1"/>
          </p:cNvSpPr>
          <p:nvPr>
            <p:ph type="sldNum" sz="quarter" idx="12"/>
          </p:nvPr>
        </p:nvSpPr>
        <p:spPr/>
        <p:txBody>
          <a:bodyPr/>
          <a:lstStyle/>
          <a:p>
            <a:fld id="{80967E29-1480-472A-9FC5-C4768A52587C}" type="slidenum">
              <a:rPr lang="en-US" smtClean="0"/>
              <a:t>7</a:t>
            </a:fld>
            <a:endParaRPr lang="en-US" dirty="0"/>
          </a:p>
        </p:txBody>
      </p:sp>
      <p:pic>
        <p:nvPicPr>
          <p:cNvPr id="7" name="Picture 6" descr="A graph with numbers and a bar&#10;&#10;Description automatically generated with medium confidence">
            <a:extLst>
              <a:ext uri="{FF2B5EF4-FFF2-40B4-BE49-F238E27FC236}">
                <a16:creationId xmlns:a16="http://schemas.microsoft.com/office/drawing/2014/main" id="{B62505EB-C40D-0EB0-6407-9281551E7BC8}"/>
              </a:ext>
            </a:extLst>
          </p:cNvPr>
          <p:cNvPicPr>
            <a:picLocks noChangeAspect="1"/>
          </p:cNvPicPr>
          <p:nvPr/>
        </p:nvPicPr>
        <p:blipFill>
          <a:blip r:embed="rId2"/>
          <a:stretch>
            <a:fillRect/>
          </a:stretch>
        </p:blipFill>
        <p:spPr>
          <a:xfrm>
            <a:off x="2471608" y="1953089"/>
            <a:ext cx="6138992" cy="4289252"/>
          </a:xfrm>
          <a:prstGeom prst="rect">
            <a:avLst/>
          </a:prstGeom>
        </p:spPr>
      </p:pic>
    </p:spTree>
    <p:extLst>
      <p:ext uri="{BB962C8B-B14F-4D97-AF65-F5344CB8AC3E}">
        <p14:creationId xmlns:p14="http://schemas.microsoft.com/office/powerpoint/2010/main" val="421408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71BFCC-C778-470F-BB14-3025B2A7A4C5}"/>
              </a:ext>
            </a:extLst>
          </p:cNvPr>
          <p:cNvSpPr>
            <a:spLocks noGrp="1"/>
          </p:cNvSpPr>
          <p:nvPr>
            <p:ph type="title"/>
          </p:nvPr>
        </p:nvSpPr>
        <p:spPr>
          <a:xfrm>
            <a:off x="1885185" y="174173"/>
            <a:ext cx="5252461" cy="1158857"/>
          </a:xfrm>
        </p:spPr>
        <p:txBody>
          <a:bodyPr>
            <a:normAutofit fontScale="90000"/>
          </a:bodyPr>
          <a:lstStyle/>
          <a:p>
            <a:r>
              <a:rPr lang="en-US" dirty="0"/>
              <a:t>Tips for healthy life</a:t>
            </a:r>
          </a:p>
        </p:txBody>
      </p:sp>
      <p:graphicFrame>
        <p:nvGraphicFramePr>
          <p:cNvPr id="8" name="Content Placeholder 3" descr="Timeline Smart Art">
            <a:extLst>
              <a:ext uri="{FF2B5EF4-FFF2-40B4-BE49-F238E27FC236}">
                <a16:creationId xmlns:a16="http://schemas.microsoft.com/office/drawing/2014/main" id="{01E34475-3A07-401D-8FA7-0B194C2C14AE}"/>
              </a:ext>
            </a:extLst>
          </p:cNvPr>
          <p:cNvGraphicFramePr>
            <a:graphicFrameLocks/>
          </p:cNvGraphicFramePr>
          <p:nvPr>
            <p:extLst>
              <p:ext uri="{D42A27DB-BD31-4B8C-83A1-F6EECF244321}">
                <p14:modId xmlns:p14="http://schemas.microsoft.com/office/powerpoint/2010/main" val="1025655656"/>
              </p:ext>
            </p:extLst>
          </p:nvPr>
        </p:nvGraphicFramePr>
        <p:xfrm>
          <a:off x="522514" y="1452763"/>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Slide Number Placeholder 15">
            <a:extLst>
              <a:ext uri="{FF2B5EF4-FFF2-40B4-BE49-F238E27FC236}">
                <a16:creationId xmlns:a16="http://schemas.microsoft.com/office/drawing/2014/main" id="{34F73589-7D96-4F49-9646-473516AD9A58}"/>
              </a:ext>
            </a:extLst>
          </p:cNvPr>
          <p:cNvSpPr>
            <a:spLocks noGrp="1"/>
          </p:cNvSpPr>
          <p:nvPr>
            <p:ph type="sldNum" sz="quarter" idx="12"/>
          </p:nvPr>
        </p:nvSpPr>
        <p:spPr/>
        <p:txBody>
          <a:bodyPr/>
          <a:lstStyle/>
          <a:p>
            <a:fld id="{80967E29-1480-472A-9FC5-C4768A52587C}" type="slidenum">
              <a:rPr lang="en-US" smtClean="0"/>
              <a:t>8</a:t>
            </a:fld>
            <a:endParaRPr lang="en-US" dirty="0"/>
          </a:p>
        </p:txBody>
      </p:sp>
    </p:spTree>
    <p:extLst>
      <p:ext uri="{BB962C8B-B14F-4D97-AF65-F5344CB8AC3E}">
        <p14:creationId xmlns:p14="http://schemas.microsoft.com/office/powerpoint/2010/main" val="130319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6562063" y="401247"/>
            <a:ext cx="4617803" cy="1154400"/>
          </a:xfrm>
        </p:spPr>
        <p:txBody>
          <a:bodyPr/>
          <a:lstStyle/>
          <a:p>
            <a:r>
              <a:rPr lang="en-US" dirty="0"/>
              <a:t>Summary</a:t>
            </a:r>
          </a:p>
        </p:txBody>
      </p:sp>
      <p:pic>
        <p:nvPicPr>
          <p:cNvPr id="23" name="Picture Placeholder 22" descr="Colourful Biscuits with faces">
            <a:extLst>
              <a:ext uri="{FF2B5EF4-FFF2-40B4-BE49-F238E27FC236}">
                <a16:creationId xmlns:a16="http://schemas.microsoft.com/office/drawing/2014/main" id="{6018A654-9464-4116-A6D3-6DE0A868220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477542" y="269355"/>
            <a:ext cx="3296556" cy="3296556"/>
          </a:xfrm>
        </p:spPr>
      </p:pic>
      <p:pic>
        <p:nvPicPr>
          <p:cNvPr id="37" name="Picture Placeholder 36" descr="Unicorn Biscuit Colorful">
            <a:extLst>
              <a:ext uri="{FF2B5EF4-FFF2-40B4-BE49-F238E27FC236}">
                <a16:creationId xmlns:a16="http://schemas.microsoft.com/office/drawing/2014/main" id="{D6F640DD-78B0-450A-B72C-095ED4A4858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3820701" y="1675969"/>
            <a:ext cx="2167719" cy="2167719"/>
          </a:xfrm>
        </p:spPr>
      </p:pic>
      <p:pic>
        <p:nvPicPr>
          <p:cNvPr id="29" name="Picture Placeholder 28" descr="Unicorn Biscuits colorful">
            <a:extLst>
              <a:ext uri="{FF2B5EF4-FFF2-40B4-BE49-F238E27FC236}">
                <a16:creationId xmlns:a16="http://schemas.microsoft.com/office/drawing/2014/main" id="{5CD6D1D0-1F94-4C57-B5B1-E06F64D1867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1828492" y="3481328"/>
            <a:ext cx="2965878" cy="2965878"/>
          </a:xfrm>
        </p:spPr>
      </p:pic>
      <p:sp>
        <p:nvSpPr>
          <p:cNvPr id="8" name="Content Placeholder 7">
            <a:extLst>
              <a:ext uri="{FF2B5EF4-FFF2-40B4-BE49-F238E27FC236}">
                <a16:creationId xmlns:a16="http://schemas.microsoft.com/office/drawing/2014/main" id="{67CFFD4B-A548-43CB-A653-2E0E0DCE6FBA}"/>
              </a:ext>
            </a:extLst>
          </p:cNvPr>
          <p:cNvSpPr>
            <a:spLocks noGrp="1"/>
          </p:cNvSpPr>
          <p:nvPr>
            <p:ph idx="1"/>
          </p:nvPr>
        </p:nvSpPr>
        <p:spPr>
          <a:xfrm>
            <a:off x="6562065" y="1820369"/>
            <a:ext cx="4590487" cy="3971387"/>
          </a:xfrm>
        </p:spPr>
        <p:txBody>
          <a:bodyPr>
            <a:normAutofit/>
          </a:bodyPr>
          <a:lstStyle/>
          <a:p>
            <a:pPr marL="285750" indent="-285750">
              <a:buFont typeface="Arial" panose="020B0604020202020204" pitchFamily="34" charset="0"/>
              <a:buChar char="•"/>
            </a:pPr>
            <a:r>
              <a:rPr lang="en-US" dirty="0"/>
              <a:t>Be mindful of what you allow to enter inside of your body. </a:t>
            </a:r>
          </a:p>
          <a:p>
            <a:pPr marL="285750" indent="-285750">
              <a:buFont typeface="Arial" panose="020B0604020202020204" pitchFamily="34" charset="0"/>
              <a:buChar char="•"/>
            </a:pPr>
            <a:r>
              <a:rPr lang="en-US" dirty="0"/>
              <a:t>Do not allow your past to influence your future. </a:t>
            </a:r>
          </a:p>
          <a:p>
            <a:pPr marL="285750" indent="-285750">
              <a:buFont typeface="Arial" panose="020B0604020202020204" pitchFamily="34" charset="0"/>
              <a:buChar char="•"/>
            </a:pPr>
            <a:r>
              <a:rPr lang="en-US" dirty="0"/>
              <a:t>You are in control of you! </a:t>
            </a:r>
          </a:p>
          <a:p>
            <a:pPr marL="285750" indent="-285750">
              <a:buFont typeface="Arial" panose="020B0604020202020204" pitchFamily="34" charset="0"/>
              <a:buChar char="•"/>
            </a:pPr>
            <a:endParaRPr lang="en-US" dirty="0"/>
          </a:p>
        </p:txBody>
      </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p:txBody>
          <a:bodyPr/>
          <a:lstStyle/>
          <a:p>
            <a:fld id="{5EA792F7-1D9E-4C7E-A103-E8EDFDC2691E}" type="slidenum">
              <a:rPr lang="en-US" smtClean="0"/>
              <a:t>9</a:t>
            </a:fld>
            <a:endParaRPr lang="en-US" dirty="0"/>
          </a:p>
        </p:txBody>
      </p:sp>
    </p:spTree>
    <p:extLst>
      <p:ext uri="{BB962C8B-B14F-4D97-AF65-F5344CB8AC3E}">
        <p14:creationId xmlns:p14="http://schemas.microsoft.com/office/powerpoint/2010/main" val="427803807"/>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24A6DDA6845B4B8A68350B6044717C" ma:contentTypeVersion="4" ma:contentTypeDescription="Create a new document." ma:contentTypeScope="" ma:versionID="2bdef45843bf3465c2dcba3364ae0b3c">
  <xsd:schema xmlns:xsd="http://www.w3.org/2001/XMLSchema" xmlns:xs="http://www.w3.org/2001/XMLSchema" xmlns:p="http://schemas.microsoft.com/office/2006/metadata/properties" xmlns:ns3="26716655-5ccd-43cc-abe3-87a859af4063" targetNamespace="http://schemas.microsoft.com/office/2006/metadata/properties" ma:root="true" ma:fieldsID="f9626a657283ef6c68e0c9ddc1424af0" ns3:_="">
    <xsd:import namespace="26716655-5ccd-43cc-abe3-87a859af406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716655-5ccd-43cc-abe3-87a859af40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79174-7527-490F-870B-C81F06E4E9E2}">
  <ds:schemaRefs>
    <ds:schemaRef ds:uri="http://purl.org/dc/dcmitype/"/>
    <ds:schemaRef ds:uri="http://www.w3.org/XML/1998/namespac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26716655-5ccd-43cc-abe3-87a859af4063"/>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662AB897-FC08-4E46-A45F-C74CB92155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716655-5ccd-43cc-abe3-87a859af40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1148</TotalTime>
  <Words>135</Words>
  <Application>Microsoft Office PowerPoint</Application>
  <PresentationFormat>Widescreen</PresentationFormat>
  <Paragraphs>44</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Source Sans Pro</vt:lpstr>
      <vt:lpstr>FunkyShapesDarkVTI</vt:lpstr>
      <vt:lpstr>Obesity kills </vt:lpstr>
      <vt:lpstr>Genetics loads the gun, but lifestyle pulls the trigger.</vt:lpstr>
      <vt:lpstr>Agenda</vt:lpstr>
      <vt:lpstr>Hypothesis</vt:lpstr>
      <vt:lpstr>Table</vt:lpstr>
      <vt:lpstr>Daily Meals</vt:lpstr>
      <vt:lpstr>Daily Water Intake</vt:lpstr>
      <vt:lpstr>Tips for healthy life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kills</dc:title>
  <dc:creator>Nia Smith</dc:creator>
  <cp:lastModifiedBy>Nia Smith</cp:lastModifiedBy>
  <cp:revision>2</cp:revision>
  <dcterms:created xsi:type="dcterms:W3CDTF">2024-04-15T23:21:20Z</dcterms:created>
  <dcterms:modified xsi:type="dcterms:W3CDTF">2024-04-16T18:29:37Z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0x0101007124A6DDA6845B4B8A68350B6044717C</vt:lpwstr>
  </property>
</Properties>
</file>