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5161-C231-E9E6-8BB8-9270A2C82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25454-D68B-82E5-2BB0-49937A298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1276-7736-76F7-BCAC-10676FFB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CB7A-2D57-55A7-D0EA-617EA33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2C6E-6672-03DA-9F5B-0F89679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69B8-BEA8-EBA3-56C8-CF73905A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F95FE-B5C8-9494-84B7-A4879E06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9E24-F403-CE1F-9B01-FE2DBDA3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D163-54AA-10BA-3565-790C41B7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072A-169D-66D9-570B-0015A890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C039B-6888-6E87-39AC-67416E3D1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953D7-39B4-8349-78EF-A141683B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BA8B-209F-6A35-B49F-7A4D7C8F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0823-55BE-F69F-8E20-81750284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C04B-9C21-FB72-BB97-700EF341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77F8-89E3-278A-0348-C4E41555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DE86-744B-318C-13C9-6ED762D4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8287-CFEE-54B7-A670-2EDED0E6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2856-4508-F855-BDE2-93F2EDBE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0632-EC82-A20A-165A-3312333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4E2A-8568-E4F8-9827-74F58868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2E87A-AB1F-BF33-78A3-7D7BC22E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C7E9-E4D7-B16A-A0BC-F31956CA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3AA4-0C91-6CC8-A167-745DD70B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8995-A21E-614A-3FD7-BCF2CF3D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E7AB-7AF1-94F3-7421-A8901D5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E0BE-78AD-164C-5A91-E13A5A2B6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C6F9-0943-79B8-7DFF-04508BDD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7E49C-763B-930C-C421-D9D3860E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3807-C43E-B25A-2DA5-45F3CF0F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F8B0F-90BD-AC49-232D-B89E081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D08A-A347-5E73-735B-415F5F9A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3CC7-928B-8A1E-D2F4-AFB2EBCD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999D-40B5-3F9C-CD01-9F410926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4EE4A-B6E0-40F9-20AE-CE2FD6612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C4D98-5368-27E0-014B-B3D1FBB85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E2F50-5E91-7BFF-326C-9623E822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92C1F-9419-7A7F-F929-393F082F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09638-23FE-F92B-5190-BE8191F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B12D-AF64-4E4D-6D2C-A19047A5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B4945-886B-00F0-189B-E8E02D3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EB00-48EB-A7CA-2F2D-E4283FAB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BCB7-952F-7B12-15A4-9E96760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2994D-1178-B780-58ED-1CB65A32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1C3A9-DB6C-7B87-A2E7-C37895A6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BAF2-2BB7-30F3-D124-352CE479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4BC2-C821-4040-2729-6966B732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BC4A-66D8-C017-7ABC-957B7027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D7DD7-5930-4393-1D64-7243D0C3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2D5E-011C-16B3-2222-A9AB2652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7C5B2-E711-1783-DE07-3DBDC3AB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0092-0F9C-CA37-8794-6063AC9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8D86-416F-BEEC-B044-6351DAB0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2D50E-AD70-64EF-7ED6-6C326EC2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6DCBB-2239-25E8-0354-9A96617B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5B23-6E3A-A454-CA7C-335B7DD1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29D04-5566-6D0E-7474-37571097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3695-4954-D929-2BBD-6F4C4987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BB3DE-9D8B-1616-2DC5-55C6235D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107A8-6E98-1446-565E-60F0889C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43C-05DE-8150-CA62-F7C1245F8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0AA5B-469D-4E17-81FF-408F56DAC8A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62DA7-822E-4D8D-6EC5-067752E31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8A79-6CBC-CF39-1247-0586976B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F4CF7-3FE0-4ADF-903A-564FD6CD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A1A4-45DB-8732-193F-74F271DB6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xbzddshs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C1CF-3990-B07C-8003-D96E34BAA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2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xbzddshs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MINH THUY(Nguyen Minh Thuy, Sophia)</dc:creator>
  <cp:lastModifiedBy>NGUYEN MINH THUY(Nguyen Minh Thuy, Sophia)</cp:lastModifiedBy>
  <cp:revision>1</cp:revision>
  <dcterms:created xsi:type="dcterms:W3CDTF">2025-02-07T03:35:09Z</dcterms:created>
  <dcterms:modified xsi:type="dcterms:W3CDTF">2025-02-07T03:35:44Z</dcterms:modified>
</cp:coreProperties>
</file>