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11286046" y="5948624"/>
            <a:ext cx="884255" cy="909376"/>
          </a:xfrm>
          <a:custGeom>
            <a:avLst/>
            <a:gdLst>
              <a:gd name="connsiteX0" fmla="*/ 346668 w 884255"/>
              <a:gd name="connsiteY0" fmla="*/ 0 h 909376"/>
              <a:gd name="connsiteX1" fmla="*/ 884255 w 884255"/>
              <a:gd name="connsiteY1" fmla="*/ 537587 h 909376"/>
              <a:gd name="connsiteX2" fmla="*/ 792444 w 884255"/>
              <a:gd name="connsiteY2" fmla="*/ 838157 h 909376"/>
              <a:gd name="connsiteX3" fmla="*/ 733683 w 884255"/>
              <a:gd name="connsiteY3" fmla="*/ 909376 h 909376"/>
              <a:gd name="connsiteX4" fmla="*/ 0 w 884255"/>
              <a:gd name="connsiteY4" fmla="*/ 909376 h 909376"/>
              <a:gd name="connsiteX5" fmla="*/ 0 w 884255"/>
              <a:gd name="connsiteY5" fmla="*/ 129846 h 909376"/>
              <a:gd name="connsiteX6" fmla="*/ 46098 w 884255"/>
              <a:gd name="connsiteY6" fmla="*/ 91812 h 909376"/>
              <a:gd name="connsiteX7" fmla="*/ 346668 w 884255"/>
              <a:gd name="connsiteY7" fmla="*/ 0 h 9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255" h="909376">
                <a:moveTo>
                  <a:pt x="346668" y="0"/>
                </a:moveTo>
                <a:cubicBezTo>
                  <a:pt x="643569" y="0"/>
                  <a:pt x="884255" y="240686"/>
                  <a:pt x="884255" y="537587"/>
                </a:cubicBezTo>
                <a:cubicBezTo>
                  <a:pt x="884255" y="648925"/>
                  <a:pt x="850409" y="752358"/>
                  <a:pt x="792444" y="838157"/>
                </a:cubicBezTo>
                <a:lnTo>
                  <a:pt x="733683" y="909376"/>
                </a:lnTo>
                <a:lnTo>
                  <a:pt x="0" y="909376"/>
                </a:lnTo>
                <a:lnTo>
                  <a:pt x="0" y="129846"/>
                </a:lnTo>
                <a:lnTo>
                  <a:pt x="46098" y="91812"/>
                </a:lnTo>
                <a:cubicBezTo>
                  <a:pt x="131897" y="33847"/>
                  <a:pt x="235330" y="0"/>
                  <a:pt x="346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200089" y="5551714"/>
            <a:ext cx="1306286" cy="1306286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11286047" y="5084466"/>
            <a:ext cx="633047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8941165" y="594862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172526" y="4877187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8887483" y="5502245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0716844" y="5326363"/>
            <a:ext cx="225351" cy="2253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1682958" y="4262912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09793" y="4488263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9899376" y="539224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36060"/>
            <a:ext cx="91440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8464"/>
            <a:ext cx="91440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87573" y="1247411"/>
            <a:ext cx="665026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05153" y="256008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215431" y="1328678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097124" y="663704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25876" y="1804830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237741" y="31469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725876" y="1041697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1131651" y="66370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30" y="2149465"/>
            <a:ext cx="6223772" cy="9787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30" y="3231382"/>
            <a:ext cx="622088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3823" y="0"/>
            <a:ext cx="9145467" cy="1154099"/>
            <a:chOff x="1533823" y="0"/>
            <a:chExt cx="9145467" cy="1154099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1533823" y="5695273"/>
            <a:ext cx="9145467" cy="1154099"/>
            <a:chOff x="1533823" y="0"/>
            <a:chExt cx="9145467" cy="1154099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5889" y="2302403"/>
            <a:ext cx="10515600" cy="156966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6602" y="365125"/>
            <a:ext cx="95719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56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8" name="椭圆 7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504055" y="607060"/>
            <a:ext cx="657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中的生命周期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58390" y="119761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1.Activity</a:t>
            </a:r>
            <a:r>
              <a:rPr lang="zh-CN" altLang="en-US"/>
              <a:t>的生命周期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Activity</a:t>
            </a:r>
            <a:r>
              <a:rPr lang="zh-CN" altLang="en-US"/>
              <a:t>的生命周期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1.onCreate</a:t>
            </a:r>
            <a:endParaRPr lang="en-US" altLang="zh-CN"/>
          </a:p>
          <a:p>
            <a:r>
              <a:rPr lang="en-US" altLang="zh-CN"/>
              <a:t>2.onStart</a:t>
            </a:r>
            <a:endParaRPr lang="en-US" altLang="zh-CN"/>
          </a:p>
          <a:p>
            <a:r>
              <a:rPr lang="en-US" altLang="zh-CN"/>
              <a:t>3.onResume</a:t>
            </a:r>
            <a:endParaRPr lang="en-US" altLang="zh-CN"/>
          </a:p>
          <a:p>
            <a:r>
              <a:rPr lang="en-US" altLang="zh-CN"/>
              <a:t>4.onPause</a:t>
            </a:r>
            <a:endParaRPr lang="en-US" altLang="zh-CN"/>
          </a:p>
          <a:p>
            <a:r>
              <a:rPr lang="en-US" altLang="zh-CN"/>
              <a:t>5.onStop</a:t>
            </a:r>
            <a:endParaRPr lang="en-US" altLang="zh-CN"/>
          </a:p>
          <a:p>
            <a:r>
              <a:rPr lang="en-US" altLang="zh-CN"/>
              <a:t>6.onDestroy</a:t>
            </a:r>
            <a:endParaRPr lang="en-US" altLang="zh-CN"/>
          </a:p>
          <a:p>
            <a:r>
              <a:rPr lang="en-US" altLang="zh-CN"/>
              <a:t>7.onRestart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3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TEMPLATE_THUMBS_INDEX" val="1、9、12、16、22、25、30、31、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0000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0000"/>
</p:tagLst>
</file>

<file path=ppt/theme/theme1.xml><?xml version="1.0" encoding="utf-8"?>
<a:theme xmlns:a="http://schemas.openxmlformats.org/drawingml/2006/main" name="1_自定义设计方案">
  <a:themeElements>
    <a:clrScheme name="自定义 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5B9BD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Segoe UI</vt:lpstr>
      <vt:lpstr>黑体</vt:lpstr>
      <vt:lpstr>1_自定义设计方案</vt:lpstr>
      <vt:lpstr>低面几何风商务通用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柠檬树上的马蜂</cp:lastModifiedBy>
  <cp:revision>3</cp:revision>
  <dcterms:created xsi:type="dcterms:W3CDTF">2018-09-28T01:15:32Z</dcterms:created>
  <dcterms:modified xsi:type="dcterms:W3CDTF">2018-09-28T01:20:25Z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