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18"/>
  </p:notesMasterIdLst>
  <p:sldIdLst>
    <p:sldId id="302" r:id="rId2"/>
    <p:sldId id="305" r:id="rId3"/>
    <p:sldId id="306" r:id="rId4"/>
    <p:sldId id="257" r:id="rId5"/>
    <p:sldId id="299" r:id="rId6"/>
    <p:sldId id="298" r:id="rId7"/>
    <p:sldId id="297" r:id="rId8"/>
    <p:sldId id="258" r:id="rId9"/>
    <p:sldId id="300" r:id="rId10"/>
    <p:sldId id="322" r:id="rId11"/>
    <p:sldId id="308" r:id="rId12"/>
    <p:sldId id="323" r:id="rId13"/>
    <p:sldId id="273" r:id="rId14"/>
    <p:sldId id="281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Trương Phạm Nhật" initials="TTPN" lastIdx="1" clrIdx="0">
    <p:extLst>
      <p:ext uri="{19B8F6BF-5375-455C-9EA6-DF929625EA0E}">
        <p15:presenceInfo xmlns:p15="http://schemas.microsoft.com/office/powerpoint/2012/main" userId="5f296d9a1eb3a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4B4"/>
    <a:srgbClr val="90ED33"/>
    <a:srgbClr val="44E648"/>
    <a:srgbClr val="6FD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76"/>
  </p:normalViewPr>
  <p:slideViewPr>
    <p:cSldViewPr snapToGrid="0" snapToObjects="1">
      <p:cViewPr varScale="1">
        <p:scale>
          <a:sx n="63" d="100"/>
          <a:sy n="63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70DD41-103C-4BE4-9921-D9C18C400CA7}">
      <dgm:prSet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Trình</a:t>
          </a:r>
          <a:r>
            <a:rPr lang="en-US" b="1" dirty="0"/>
            <a:t> </a:t>
          </a:r>
          <a:r>
            <a:rPr lang="en-US" b="1" dirty="0" err="1"/>
            <a:t>bày</a:t>
          </a:r>
          <a:r>
            <a:rPr lang="en-US" b="1" dirty="0"/>
            <a:t> </a:t>
          </a:r>
          <a:r>
            <a:rPr lang="en-US" b="1" dirty="0" err="1"/>
            <a:t>lý</a:t>
          </a:r>
          <a:r>
            <a:rPr lang="en-US" b="1" dirty="0"/>
            <a:t> </a:t>
          </a:r>
          <a:r>
            <a:rPr lang="en-US" b="1" dirty="0" err="1"/>
            <a:t>thuyết</a:t>
          </a:r>
          <a:r>
            <a:rPr lang="en-US" b="1" dirty="0"/>
            <a:t> </a:t>
          </a:r>
          <a:r>
            <a:rPr lang="en-US" b="1" dirty="0" err="1"/>
            <a:t>nền</a:t>
          </a:r>
          <a:r>
            <a:rPr lang="en-US" b="1" dirty="0"/>
            <a:t> </a:t>
          </a:r>
          <a:r>
            <a:rPr lang="en-US" b="1" dirty="0" err="1"/>
            <a:t>tảng</a:t>
          </a:r>
          <a:r>
            <a:rPr lang="en-US" b="1" dirty="0"/>
            <a:t>.</a:t>
          </a:r>
          <a:endParaRPr lang="en-US" dirty="0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, </a:t>
          </a:r>
          <a:r>
            <a:rPr lang="en-US" b="1" dirty="0" err="1"/>
            <a:t>thu</a:t>
          </a:r>
          <a:r>
            <a:rPr lang="en-US" b="1" dirty="0"/>
            <a:t> </a:t>
          </a:r>
          <a:r>
            <a:rPr lang="en-US" b="1" dirty="0" err="1"/>
            <a:t>thập</a:t>
          </a:r>
          <a:r>
            <a:rPr lang="en-US" b="1" dirty="0"/>
            <a:t> </a:t>
          </a:r>
          <a:r>
            <a:rPr lang="en-US" b="1" dirty="0" err="1"/>
            <a:t>dữ</a:t>
          </a:r>
          <a:r>
            <a:rPr lang="en-US" b="1" dirty="0"/>
            <a:t> </a:t>
          </a:r>
          <a:r>
            <a:rPr lang="en-US" b="1" dirty="0" err="1"/>
            <a:t>liệu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đào</a:t>
          </a:r>
          <a:r>
            <a:rPr lang="en-US" b="1" dirty="0"/>
            <a:t> </a:t>
          </a:r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mô</a:t>
          </a:r>
          <a:r>
            <a:rPr lang="en-US" b="1" dirty="0"/>
            <a:t> </a:t>
          </a:r>
          <a:r>
            <a:rPr lang="en-US" b="1" dirty="0" err="1"/>
            <a:t>hình</a:t>
          </a:r>
          <a:r>
            <a:rPr lang="en-US" b="1" dirty="0"/>
            <a:t>.</a:t>
          </a:r>
          <a:endParaRPr lang="en-US" dirty="0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</dgm:spPr>
      <dgm:t>
        <a:bodyPr/>
        <a:lstStyle/>
        <a:p>
          <a:pPr algn="ctr"/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một</a:t>
          </a:r>
          <a:r>
            <a:rPr lang="en-US" b="1" dirty="0"/>
            <a:t> </a:t>
          </a:r>
          <a:r>
            <a:rPr lang="en-US" b="1" dirty="0" err="1"/>
            <a:t>trang</a:t>
          </a:r>
          <a:r>
            <a:rPr lang="en-US" b="1" dirty="0"/>
            <a:t> web demo</a:t>
          </a:r>
          <a:endParaRPr lang="en-US" dirty="0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pPr algn="ctr"/>
          <a:r>
            <a:rPr lang="en-US" b="1" dirty="0" err="1"/>
            <a:t>Viết</a:t>
          </a:r>
          <a:r>
            <a:rPr lang="en-US" b="1" dirty="0"/>
            <a:t> 120 </a:t>
          </a:r>
          <a:r>
            <a:rPr lang="en-US" b="1" dirty="0" err="1"/>
            <a:t>trang</a:t>
          </a:r>
          <a:r>
            <a:rPr lang="en-US" b="1" dirty="0"/>
            <a:t> </a:t>
          </a:r>
          <a:r>
            <a:rPr lang="en-US" b="1" dirty="0" err="1"/>
            <a:t>luận</a:t>
          </a:r>
          <a:r>
            <a:rPr lang="en-US" b="1" dirty="0"/>
            <a:t> </a:t>
          </a:r>
          <a:r>
            <a:rPr lang="en-US" b="1" dirty="0" err="1"/>
            <a:t>văn</a:t>
          </a:r>
          <a:endParaRPr lang="en-US" dirty="0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 custScaleX="100000" custLinFactNeighborX="-12289" custLinFactNeighborY="-929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 custScaleX="100000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34460"/>
          <a:ext cx="5607050" cy="1152029"/>
        </a:xfrm>
        <a:prstGeom prst="round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Trình</a:t>
          </a:r>
          <a:r>
            <a:rPr lang="en-US" sz="2900" b="1" kern="1200" dirty="0"/>
            <a:t> </a:t>
          </a:r>
          <a:r>
            <a:rPr lang="en-US" sz="2900" b="1" kern="1200" dirty="0" err="1"/>
            <a:t>bày</a:t>
          </a:r>
          <a:r>
            <a:rPr lang="en-US" sz="2900" b="1" kern="1200" dirty="0"/>
            <a:t> </a:t>
          </a:r>
          <a:r>
            <a:rPr lang="en-US" sz="2900" b="1" kern="1200" dirty="0" err="1"/>
            <a:t>lý</a:t>
          </a:r>
          <a:r>
            <a:rPr lang="en-US" sz="2900" b="1" kern="1200" dirty="0"/>
            <a:t> </a:t>
          </a:r>
          <a:r>
            <a:rPr lang="en-US" sz="2900" b="1" kern="1200" dirty="0" err="1"/>
            <a:t>thuyết</a:t>
          </a:r>
          <a:r>
            <a:rPr lang="en-US" sz="2900" b="1" kern="1200" dirty="0"/>
            <a:t> </a:t>
          </a:r>
          <a:r>
            <a:rPr lang="en-US" sz="2900" b="1" kern="1200" dirty="0" err="1"/>
            <a:t>nền</a:t>
          </a:r>
          <a:r>
            <a:rPr lang="en-US" sz="2900" b="1" kern="1200" dirty="0"/>
            <a:t> </a:t>
          </a:r>
          <a:r>
            <a:rPr lang="en-US" sz="2900" b="1" kern="1200" dirty="0" err="1"/>
            <a:t>tảng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90697"/>
        <a:ext cx="5494576" cy="1039555"/>
      </dsp:txXfrm>
    </dsp:sp>
    <dsp:sp modelId="{194D1282-9001-0243-AC22-DCBDF11787E1}">
      <dsp:nvSpPr>
        <dsp:cNvPr id="0" name=""/>
        <dsp:cNvSpPr/>
      </dsp:nvSpPr>
      <dsp:spPr>
        <a:xfrm>
          <a:off x="0" y="1270010"/>
          <a:ext cx="5607050" cy="1152029"/>
        </a:xfrm>
        <a:prstGeom prst="roundRect">
          <a:avLst/>
        </a:prstGeom>
        <a:gradFill rotWithShape="0">
          <a:gsLst>
            <a:gs pos="100000">
              <a:srgbClr val="C9E4B4"/>
            </a:gs>
            <a:gs pos="96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, </a:t>
          </a:r>
          <a:r>
            <a:rPr lang="en-US" sz="2900" b="1" kern="1200" dirty="0" err="1"/>
            <a:t>thu</a:t>
          </a:r>
          <a:r>
            <a:rPr lang="en-US" sz="2900" b="1" kern="1200" dirty="0"/>
            <a:t> </a:t>
          </a:r>
          <a:r>
            <a:rPr lang="en-US" sz="2900" b="1" kern="1200" dirty="0" err="1"/>
            <a:t>thập</a:t>
          </a:r>
          <a:r>
            <a:rPr lang="en-US" sz="2900" b="1" kern="1200" dirty="0"/>
            <a:t> </a:t>
          </a:r>
          <a:r>
            <a:rPr lang="en-US" sz="2900" b="1" kern="1200" dirty="0" err="1"/>
            <a:t>dữ</a:t>
          </a:r>
          <a:r>
            <a:rPr lang="en-US" sz="2900" b="1" kern="1200" dirty="0"/>
            <a:t> </a:t>
          </a:r>
          <a:r>
            <a:rPr lang="en-US" sz="2900" b="1" kern="1200" dirty="0" err="1"/>
            <a:t>liệu</a:t>
          </a:r>
          <a:r>
            <a:rPr lang="en-US" sz="2900" b="1" kern="1200" dirty="0"/>
            <a:t> </a:t>
          </a:r>
          <a:r>
            <a:rPr lang="en-US" sz="2900" b="1" kern="1200" dirty="0" err="1"/>
            <a:t>và</a:t>
          </a:r>
          <a:r>
            <a:rPr lang="en-US" sz="2900" b="1" kern="1200" dirty="0"/>
            <a:t> </a:t>
          </a:r>
          <a:r>
            <a:rPr lang="en-US" sz="2900" b="1" kern="1200" dirty="0" err="1"/>
            <a:t>đào</a:t>
          </a:r>
          <a:r>
            <a:rPr lang="en-US" sz="2900" b="1" kern="1200" dirty="0"/>
            <a:t> </a:t>
          </a:r>
          <a:r>
            <a:rPr lang="en-US" sz="2900" b="1" kern="1200" dirty="0" err="1"/>
            <a:t>tạo</a:t>
          </a:r>
          <a:r>
            <a:rPr lang="en-US" sz="2900" b="1" kern="1200" dirty="0"/>
            <a:t> </a:t>
          </a:r>
          <a:r>
            <a:rPr lang="en-US" sz="2900" b="1" kern="1200" dirty="0" err="1"/>
            <a:t>mô</a:t>
          </a:r>
          <a:r>
            <a:rPr lang="en-US" sz="2900" b="1" kern="1200" dirty="0"/>
            <a:t> </a:t>
          </a:r>
          <a:r>
            <a:rPr lang="en-US" sz="2900" b="1" kern="1200" dirty="0" err="1"/>
            <a:t>hình</a:t>
          </a:r>
          <a:r>
            <a:rPr lang="en-US" sz="2900" b="1" kern="1200" dirty="0"/>
            <a:t>.</a:t>
          </a:r>
          <a:endParaRPr lang="en-US" sz="2900" kern="1200" dirty="0"/>
        </a:p>
      </dsp:txBody>
      <dsp:txXfrm>
        <a:off x="56237" y="1326247"/>
        <a:ext cx="5494576" cy="1039555"/>
      </dsp:txXfrm>
    </dsp:sp>
    <dsp:sp modelId="{6A395C5D-5F1F-3340-9F13-F3C1908A449E}">
      <dsp:nvSpPr>
        <dsp:cNvPr id="0" name=""/>
        <dsp:cNvSpPr/>
      </dsp:nvSpPr>
      <dsp:spPr>
        <a:xfrm>
          <a:off x="0" y="2497797"/>
          <a:ext cx="5607050" cy="1152029"/>
        </a:xfrm>
        <a:prstGeom prst="roundRect">
          <a:avLst/>
        </a:prstGeom>
        <a:gradFill rotWithShape="0">
          <a:gsLst>
            <a:gs pos="100000">
              <a:srgbClr val="00B050"/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Xây</a:t>
          </a:r>
          <a:r>
            <a:rPr lang="en-US" sz="2900" b="1" kern="1200" dirty="0"/>
            <a:t> </a:t>
          </a:r>
          <a:r>
            <a:rPr lang="en-US" sz="2900" b="1" kern="1200" dirty="0" err="1"/>
            <a:t>dựng</a:t>
          </a:r>
          <a:r>
            <a:rPr lang="en-US" sz="2900" b="1" kern="1200" dirty="0"/>
            <a:t> </a:t>
          </a:r>
          <a:r>
            <a:rPr lang="en-US" sz="2900" b="1" kern="1200" dirty="0" err="1"/>
            <a:t>một</a:t>
          </a:r>
          <a:r>
            <a:rPr lang="en-US" sz="2900" b="1" kern="1200" dirty="0"/>
            <a:t> </a:t>
          </a:r>
          <a:r>
            <a:rPr lang="en-US" sz="2900" b="1" kern="1200" dirty="0" err="1"/>
            <a:t>trang</a:t>
          </a:r>
          <a:r>
            <a:rPr lang="en-US" sz="2900" b="1" kern="1200" dirty="0"/>
            <a:t> web demo</a:t>
          </a:r>
          <a:endParaRPr lang="en-US" sz="2900" kern="1200" dirty="0"/>
        </a:p>
      </dsp:txBody>
      <dsp:txXfrm>
        <a:off x="56237" y="2554034"/>
        <a:ext cx="5494576" cy="1039555"/>
      </dsp:txXfrm>
    </dsp:sp>
    <dsp:sp modelId="{B89499DF-A073-8349-ACE3-CDE8493C38DD}">
      <dsp:nvSpPr>
        <dsp:cNvPr id="0" name=""/>
        <dsp:cNvSpPr/>
      </dsp:nvSpPr>
      <dsp:spPr>
        <a:xfrm>
          <a:off x="0" y="3741109"/>
          <a:ext cx="5607050" cy="1152029"/>
        </a:xfrm>
        <a:prstGeom prst="roundRect">
          <a:avLst/>
        </a:prstGeom>
        <a:gradFill rotWithShape="0">
          <a:gsLst>
            <a:gs pos="100000">
              <a:srgbClr val="00B0F0"/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Viết</a:t>
          </a:r>
          <a:r>
            <a:rPr lang="en-US" sz="2900" b="1" kern="1200" dirty="0"/>
            <a:t> 120 </a:t>
          </a:r>
          <a:r>
            <a:rPr lang="en-US" sz="2900" b="1" kern="1200" dirty="0" err="1"/>
            <a:t>trang</a:t>
          </a:r>
          <a:r>
            <a:rPr lang="en-US" sz="2900" b="1" kern="1200" dirty="0"/>
            <a:t> </a:t>
          </a:r>
          <a:r>
            <a:rPr lang="en-US" sz="2900" b="1" kern="1200" dirty="0" err="1"/>
            <a:t>luận</a:t>
          </a:r>
          <a:r>
            <a:rPr lang="en-US" sz="2900" b="1" kern="1200" dirty="0"/>
            <a:t> </a:t>
          </a:r>
          <a:r>
            <a:rPr lang="en-US" sz="2900" b="1" kern="1200" dirty="0" err="1"/>
            <a:t>văn</a:t>
          </a:r>
          <a:endParaRPr lang="en-US" sz="2900" kern="1200" dirty="0"/>
        </a:p>
      </dsp:txBody>
      <dsp:txXfrm>
        <a:off x="56237" y="3797346"/>
        <a:ext cx="5494576" cy="103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39201" y="209501"/>
            <a:ext cx="11913495" cy="6438943"/>
          </a:xfrm>
          <a:custGeom>
            <a:avLst/>
            <a:gdLst/>
            <a:ahLst/>
            <a:cxnLst/>
            <a:rect l="l" t="t" r="r" b="b"/>
            <a:pathLst>
              <a:path w="92700" h="50102" extrusionOk="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01367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457125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7812883" y="1600200"/>
            <a:ext cx="3192000" cy="4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8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87067" y="274633"/>
            <a:ext cx="981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87067" y="1600199"/>
            <a:ext cx="9818000" cy="4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6028333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" name="Google Shape;28;p5"/>
          <p:cNvSpPr/>
          <p:nvPr/>
        </p:nvSpPr>
        <p:spPr>
          <a:xfrm>
            <a:off x="209801" y="167601"/>
            <a:ext cx="11772247" cy="6522868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97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463-89DC-441B-9586-093D8F15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404" y="1047084"/>
            <a:ext cx="7417191" cy="1239894"/>
          </a:xfrm>
        </p:spPr>
        <p:txBody>
          <a:bodyPr/>
          <a:lstStyle/>
          <a:p>
            <a:r>
              <a:rPr lang="en-US" sz="4000" b="1" dirty="0">
                <a:latin typeface="Tahoma (Headings)"/>
              </a:rPr>
              <a:t>4</a:t>
            </a:r>
            <a:r>
              <a:rPr lang="vi-VN" sz="4000" b="1" dirty="0">
                <a:latin typeface="Tahoma (Headings)"/>
              </a:rPr>
              <a:t>. </a:t>
            </a:r>
            <a:r>
              <a:rPr lang="vi-VN" b="1" dirty="0" err="1"/>
              <a:t>Giải</a:t>
            </a:r>
            <a:r>
              <a:rPr lang="vi-VN" b="1" dirty="0"/>
              <a:t> </a:t>
            </a:r>
            <a:r>
              <a:rPr lang="vi-VN" b="1" dirty="0" err="1"/>
              <a:t>pháp</a:t>
            </a:r>
            <a:r>
              <a:rPr lang="vi-VN" b="1" dirty="0"/>
              <a:t> </a:t>
            </a:r>
            <a:r>
              <a:rPr lang="vi-VN" b="1" dirty="0" err="1"/>
              <a:t>tổng</a:t>
            </a:r>
            <a:r>
              <a:rPr lang="vi-VN" b="1" dirty="0"/>
              <a:t> </a:t>
            </a:r>
            <a:r>
              <a:rPr lang="vi-VN" b="1" dirty="0" err="1"/>
              <a:t>quát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AB82-0C02-4990-A789-8D077242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49235"/>
            <a:ext cx="6801612" cy="123989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Dịch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Máy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Thần</a:t>
            </a:r>
            <a:r>
              <a:rPr lang="en-US" sz="36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 (Headings)"/>
              </a:rPr>
              <a:t>Kinh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863" y="917016"/>
            <a:ext cx="11722308" cy="563368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2727930" y="165196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2973991" y="301658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 (Headings)"/>
              </a:rPr>
              <a:t>Tổng</a:t>
            </a:r>
            <a:r>
              <a:rPr lang="en-US" sz="3200" b="1" dirty="0">
                <a:latin typeface="Tahoma (Headings)"/>
              </a:rPr>
              <a:t> Quan </a:t>
            </a:r>
            <a:r>
              <a:rPr lang="en-US" sz="3200" b="1" dirty="0" err="1">
                <a:latin typeface="Tahoma (Headings)"/>
              </a:rPr>
              <a:t>Mô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Hình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Dịch</a:t>
            </a:r>
            <a:r>
              <a:rPr lang="en-US" sz="3200" b="1" dirty="0">
                <a:latin typeface="Tahoma (Headings)"/>
              </a:rPr>
              <a:t> </a:t>
            </a:r>
            <a:r>
              <a:rPr lang="en-US" sz="3200" b="1" dirty="0" err="1">
                <a:latin typeface="Tahoma (Headings)"/>
              </a:rPr>
              <a:t>Máy</a:t>
            </a:r>
            <a:endParaRPr lang="en-US" sz="3200" b="1" dirty="0">
              <a:latin typeface="Tahoma (Headings)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F25DFB-30B4-48F8-9E97-8444DB90DC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2" y="1050607"/>
            <a:ext cx="10298242" cy="55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973048" y="3352039"/>
            <a:ext cx="319200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ahoma (Body)"/>
              </a:rPr>
              <a:t>Tiếp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cận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được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kiến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thức</a:t>
            </a:r>
            <a:r>
              <a:rPr lang="en-US" sz="2000" dirty="0">
                <a:latin typeface="Tahoma (Body)"/>
              </a:rPr>
              <a:t>, </a:t>
            </a:r>
            <a:r>
              <a:rPr lang="en-US" sz="2000" dirty="0" err="1">
                <a:latin typeface="Tahoma (Body)"/>
              </a:rPr>
              <a:t>những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lĩnh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vực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mới</a:t>
            </a:r>
            <a:r>
              <a:rPr lang="en-US" sz="2000" dirty="0">
                <a:latin typeface="Tahoma (Body)"/>
              </a:rPr>
              <a:t>.</a:t>
            </a:r>
            <a:endParaRPr sz="2000" dirty="0">
              <a:latin typeface="Tahoma (Body)"/>
            </a:endParaRPr>
          </a:p>
        </p:txBody>
      </p:sp>
      <p:sp>
        <p:nvSpPr>
          <p:cNvPr id="19" name="Google Shape;231;p29">
            <a:extLst>
              <a:ext uri="{FF2B5EF4-FFF2-40B4-BE49-F238E27FC236}">
                <a16:creationId xmlns:a16="http://schemas.microsoft.com/office/drawing/2014/main" id="{F0B0E226-9E41-46E8-BF32-3381CEAF752D}"/>
              </a:ext>
            </a:extLst>
          </p:cNvPr>
          <p:cNvSpPr txBox="1">
            <a:spLocks noGrp="1"/>
          </p:cNvSpPr>
          <p:nvPr/>
        </p:nvSpPr>
        <p:spPr>
          <a:xfrm>
            <a:off x="2414250" y="561327"/>
            <a:ext cx="73635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C9E4B4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5.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Một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Số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Kinh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Nghiệm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Đạt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ahoma(heading)"/>
              </a:rPr>
              <a:t>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ahoma(heading)"/>
              </a:rPr>
              <a:t>Được</a:t>
            </a:r>
            <a:endParaRPr sz="3200" dirty="0">
              <a:solidFill>
                <a:schemeClr val="bg2">
                  <a:lumMod val="25000"/>
                </a:schemeClr>
              </a:solidFill>
              <a:latin typeface="Tahoma(heading)"/>
            </a:endParaRPr>
          </a:p>
        </p:txBody>
      </p:sp>
      <p:sp>
        <p:nvSpPr>
          <p:cNvPr id="30" name="Google Shape;336;p39">
            <a:extLst>
              <a:ext uri="{FF2B5EF4-FFF2-40B4-BE49-F238E27FC236}">
                <a16:creationId xmlns:a16="http://schemas.microsoft.com/office/drawing/2014/main" id="{7423820B-FC67-468E-9C02-9B565196A35C}"/>
              </a:ext>
            </a:extLst>
          </p:cNvPr>
          <p:cNvSpPr/>
          <p:nvPr/>
        </p:nvSpPr>
        <p:spPr>
          <a:xfrm>
            <a:off x="1658980" y="2759743"/>
            <a:ext cx="1332979" cy="59229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71;p39">
            <a:extLst>
              <a:ext uri="{FF2B5EF4-FFF2-40B4-BE49-F238E27FC236}">
                <a16:creationId xmlns:a16="http://schemas.microsoft.com/office/drawing/2014/main" id="{300D4FE0-A0A4-4757-9AF2-B8F73248227C}"/>
              </a:ext>
            </a:extLst>
          </p:cNvPr>
          <p:cNvSpPr/>
          <p:nvPr/>
        </p:nvSpPr>
        <p:spPr>
          <a:xfrm>
            <a:off x="5633915" y="2721114"/>
            <a:ext cx="924170" cy="7078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0B5DA-736B-4DE1-BE6D-6C9FC129B0FA}"/>
              </a:ext>
            </a:extLst>
          </p:cNvPr>
          <p:cNvSpPr txBox="1"/>
          <p:nvPr/>
        </p:nvSpPr>
        <p:spPr>
          <a:xfrm>
            <a:off x="4528543" y="3534714"/>
            <a:ext cx="313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Làm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việc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theo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quy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trình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chuyên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nghiệp</a:t>
            </a:r>
            <a:endParaRPr lang="en-US" sz="2000" dirty="0">
              <a:latin typeface="Tahoma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FEAB9-13C5-4735-9AD5-AAFDA4116CD6}"/>
              </a:ext>
            </a:extLst>
          </p:cNvPr>
          <p:cNvSpPr txBox="1"/>
          <p:nvPr/>
        </p:nvSpPr>
        <p:spPr>
          <a:xfrm>
            <a:off x="8561210" y="3535309"/>
            <a:ext cx="225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 (Body)"/>
              </a:rPr>
              <a:t>Phát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triển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kỹ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năng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của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bản</a:t>
            </a:r>
            <a:r>
              <a:rPr lang="en-US" sz="2000" dirty="0">
                <a:latin typeface="Tahoma (Body)"/>
              </a:rPr>
              <a:t> </a:t>
            </a:r>
            <a:r>
              <a:rPr lang="en-US" sz="2000" dirty="0" err="1">
                <a:latin typeface="Tahoma (Body)"/>
              </a:rPr>
              <a:t>thân</a:t>
            </a:r>
            <a:endParaRPr lang="en-US" sz="2000" dirty="0">
              <a:latin typeface="Tahoma (Body)"/>
            </a:endParaRPr>
          </a:p>
        </p:txBody>
      </p:sp>
      <p:sp>
        <p:nvSpPr>
          <p:cNvPr id="35" name="Google Shape;361;p39">
            <a:extLst>
              <a:ext uri="{FF2B5EF4-FFF2-40B4-BE49-F238E27FC236}">
                <a16:creationId xmlns:a16="http://schemas.microsoft.com/office/drawing/2014/main" id="{2D32B4DC-8A07-404B-B128-7A88946B8D1B}"/>
              </a:ext>
            </a:extLst>
          </p:cNvPr>
          <p:cNvSpPr/>
          <p:nvPr/>
        </p:nvSpPr>
        <p:spPr>
          <a:xfrm>
            <a:off x="9306528" y="2721114"/>
            <a:ext cx="764884" cy="630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58FF7-0C24-4F8E-B899-3208AA4332B1}"/>
              </a:ext>
            </a:extLst>
          </p:cNvPr>
          <p:cNvSpPr txBox="1"/>
          <p:nvPr/>
        </p:nvSpPr>
        <p:spPr>
          <a:xfrm>
            <a:off x="1310640" y="742830"/>
            <a:ext cx="957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(heading)"/>
              </a:rPr>
              <a:t>6</a:t>
            </a:r>
            <a:r>
              <a:rPr lang="en-US" sz="3600" dirty="0">
                <a:latin typeface="Tahoma(heading)"/>
              </a:rPr>
              <a:t>. </a:t>
            </a:r>
            <a:r>
              <a:rPr lang="en-US" sz="3600" dirty="0" err="1">
                <a:latin typeface="Tahoma(heading)"/>
              </a:rPr>
              <a:t>Phương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Hướng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Phát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Triển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Trong</a:t>
            </a:r>
            <a:r>
              <a:rPr lang="en-US" sz="3600" dirty="0">
                <a:latin typeface="Tahoma(heading)"/>
              </a:rPr>
              <a:t> </a:t>
            </a:r>
            <a:r>
              <a:rPr lang="en-US" sz="3600" dirty="0" err="1">
                <a:latin typeface="Tahoma(heading)"/>
              </a:rPr>
              <a:t>Tương</a:t>
            </a:r>
            <a:r>
              <a:rPr lang="en-US" sz="3600" dirty="0">
                <a:latin typeface="Tahoma(heading)"/>
              </a:rPr>
              <a:t> Lai</a:t>
            </a:r>
          </a:p>
        </p:txBody>
      </p:sp>
      <p:sp>
        <p:nvSpPr>
          <p:cNvPr id="9" name="Google Shape;121;p20">
            <a:extLst>
              <a:ext uri="{FF2B5EF4-FFF2-40B4-BE49-F238E27FC236}">
                <a16:creationId xmlns:a16="http://schemas.microsoft.com/office/drawing/2014/main" id="{4794723A-F883-40A0-AE1D-C6E1AA5D854E}"/>
              </a:ext>
            </a:extLst>
          </p:cNvPr>
          <p:cNvSpPr txBox="1">
            <a:spLocks noGrp="1"/>
          </p:cNvSpPr>
          <p:nvPr/>
        </p:nvSpPr>
        <p:spPr>
          <a:xfrm>
            <a:off x="2872072" y="1641769"/>
            <a:ext cx="6172203" cy="108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Cải thiện tốc độ và chất lượng dịch</a:t>
            </a:r>
          </a:p>
        </p:txBody>
      </p:sp>
      <p:grpSp>
        <p:nvGrpSpPr>
          <p:cNvPr id="10" name="Google Shape;797;p40">
            <a:extLst>
              <a:ext uri="{FF2B5EF4-FFF2-40B4-BE49-F238E27FC236}">
                <a16:creationId xmlns:a16="http://schemas.microsoft.com/office/drawing/2014/main" id="{8B383EAA-65F8-46DC-A124-3ABA974BA70B}"/>
              </a:ext>
            </a:extLst>
          </p:cNvPr>
          <p:cNvGrpSpPr/>
          <p:nvPr/>
        </p:nvGrpSpPr>
        <p:grpSpPr>
          <a:xfrm>
            <a:off x="2052428" y="1988953"/>
            <a:ext cx="606287" cy="572734"/>
            <a:chOff x="8095060" y="5664590"/>
            <a:chExt cx="497404" cy="594388"/>
          </a:xfrm>
        </p:grpSpPr>
        <p:grpSp>
          <p:nvGrpSpPr>
            <p:cNvPr id="11" name="Google Shape;798;p40">
              <a:extLst>
                <a:ext uri="{FF2B5EF4-FFF2-40B4-BE49-F238E27FC236}">
                  <a16:creationId xmlns:a16="http://schemas.microsoft.com/office/drawing/2014/main" id="{575CE93C-B61F-4B23-90F7-1B65ABFDF18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" name="Google Shape;799;p40">
                <a:extLst>
                  <a:ext uri="{FF2B5EF4-FFF2-40B4-BE49-F238E27FC236}">
                    <a16:creationId xmlns:a16="http://schemas.microsoft.com/office/drawing/2014/main" id="{F8E32AA1-C71B-4CB2-B543-669435A1860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0;p40">
                <a:extLst>
                  <a:ext uri="{FF2B5EF4-FFF2-40B4-BE49-F238E27FC236}">
                    <a16:creationId xmlns:a16="http://schemas.microsoft.com/office/drawing/2014/main" id="{B5885DFC-A670-4ADF-A6B4-D7F887B7F8E1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1;p40">
                <a:extLst>
                  <a:ext uri="{FF2B5EF4-FFF2-40B4-BE49-F238E27FC236}">
                    <a16:creationId xmlns:a16="http://schemas.microsoft.com/office/drawing/2014/main" id="{18E7005A-7D70-4721-8B68-7DC0F7D8E2D2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2;p40">
              <a:extLst>
                <a:ext uri="{FF2B5EF4-FFF2-40B4-BE49-F238E27FC236}">
                  <a16:creationId xmlns:a16="http://schemas.microsoft.com/office/drawing/2014/main" id="{951A916E-E030-409B-B050-833B734AE861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1" name="Google Shape;803;p40">
                <a:extLst>
                  <a:ext uri="{FF2B5EF4-FFF2-40B4-BE49-F238E27FC236}">
                    <a16:creationId xmlns:a16="http://schemas.microsoft.com/office/drawing/2014/main" id="{F2CF1D9A-8FE3-49E3-8714-2A21A514609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04;p40">
                <a:extLst>
                  <a:ext uri="{FF2B5EF4-FFF2-40B4-BE49-F238E27FC236}">
                    <a16:creationId xmlns:a16="http://schemas.microsoft.com/office/drawing/2014/main" id="{4D9F2A63-8A5D-4EAF-9A54-61779228937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05;p40">
                <a:extLst>
                  <a:ext uri="{FF2B5EF4-FFF2-40B4-BE49-F238E27FC236}">
                    <a16:creationId xmlns:a16="http://schemas.microsoft.com/office/drawing/2014/main" id="{28AB5746-1CD4-4EB9-9F81-CEC41C72C8E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06;p40">
              <a:extLst>
                <a:ext uri="{FF2B5EF4-FFF2-40B4-BE49-F238E27FC236}">
                  <a16:creationId xmlns:a16="http://schemas.microsoft.com/office/drawing/2014/main" id="{790E9F77-ED3A-419F-8EE0-0B573D2F0D0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8" name="Google Shape;807;p40">
                <a:extLst>
                  <a:ext uri="{FF2B5EF4-FFF2-40B4-BE49-F238E27FC236}">
                    <a16:creationId xmlns:a16="http://schemas.microsoft.com/office/drawing/2014/main" id="{9B960FD0-9BAD-4CA6-AF3A-9E47E1CA5930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08;p40">
                <a:extLst>
                  <a:ext uri="{FF2B5EF4-FFF2-40B4-BE49-F238E27FC236}">
                    <a16:creationId xmlns:a16="http://schemas.microsoft.com/office/drawing/2014/main" id="{4EA9002B-98B1-4157-95EC-0D61E9E81B7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09;p40">
                <a:extLst>
                  <a:ext uri="{FF2B5EF4-FFF2-40B4-BE49-F238E27FC236}">
                    <a16:creationId xmlns:a16="http://schemas.microsoft.com/office/drawing/2014/main" id="{F6AFEABE-28EC-4909-AE36-DB679DE73ED4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10;p40">
              <a:extLst>
                <a:ext uri="{FF2B5EF4-FFF2-40B4-BE49-F238E27FC236}">
                  <a16:creationId xmlns:a16="http://schemas.microsoft.com/office/drawing/2014/main" id="{83EFDF2A-DE27-4ACE-9468-BCDF57F4CACB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" name="Google Shape;811;p40">
                <a:extLst>
                  <a:ext uri="{FF2B5EF4-FFF2-40B4-BE49-F238E27FC236}">
                    <a16:creationId xmlns:a16="http://schemas.microsoft.com/office/drawing/2014/main" id="{E6E127EB-A650-4501-98F4-45D04C96FF89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12;p40">
                <a:extLst>
                  <a:ext uri="{FF2B5EF4-FFF2-40B4-BE49-F238E27FC236}">
                    <a16:creationId xmlns:a16="http://schemas.microsoft.com/office/drawing/2014/main" id="{D405B2EA-590E-469F-9906-7537B60F7DE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13;p40">
                <a:extLst>
                  <a:ext uri="{FF2B5EF4-FFF2-40B4-BE49-F238E27FC236}">
                    <a16:creationId xmlns:a16="http://schemas.microsoft.com/office/drawing/2014/main" id="{0B39C04F-D9B9-4EDF-9EFF-650513A29FF3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121;p20">
            <a:extLst>
              <a:ext uri="{FF2B5EF4-FFF2-40B4-BE49-F238E27FC236}">
                <a16:creationId xmlns:a16="http://schemas.microsoft.com/office/drawing/2014/main" id="{28A1D644-1A19-4258-B0E6-E06DCFAABB39}"/>
              </a:ext>
            </a:extLst>
          </p:cNvPr>
          <p:cNvSpPr txBox="1">
            <a:spLocks noGrp="1"/>
          </p:cNvSpPr>
          <p:nvPr/>
        </p:nvSpPr>
        <p:spPr>
          <a:xfrm>
            <a:off x="2872072" y="3228231"/>
            <a:ext cx="5963813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Thêm những tính năng mới cho ứng dụng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sp>
        <p:nvSpPr>
          <p:cNvPr id="63" name="Google Shape;121;p20">
            <a:extLst>
              <a:ext uri="{FF2B5EF4-FFF2-40B4-BE49-F238E27FC236}">
                <a16:creationId xmlns:a16="http://schemas.microsoft.com/office/drawing/2014/main" id="{1C4CF2DA-FBA8-4BE3-973A-3558BEB2839F}"/>
              </a:ext>
            </a:extLst>
          </p:cNvPr>
          <p:cNvSpPr txBox="1">
            <a:spLocks noGrp="1"/>
          </p:cNvSpPr>
          <p:nvPr/>
        </p:nvSpPr>
        <p:spPr>
          <a:xfrm>
            <a:off x="2872072" y="4800708"/>
            <a:ext cx="3162960" cy="94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1600"/>
              <a:buFont typeface="Muli"/>
              <a:buChar char="‐"/>
              <a:defRPr sz="16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Tahoma (Body)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25000"/>
                  </a:schemeClr>
                </a:solidFill>
                <a:latin typeface="Tahoma (Body)"/>
              </a:rPr>
              <a:t>Tinh chỉnh mã nguồn</a:t>
            </a:r>
            <a:endParaRPr sz="2400" dirty="0">
              <a:solidFill>
                <a:schemeClr val="bg2">
                  <a:lumMod val="25000"/>
                </a:schemeClr>
              </a:solidFill>
              <a:latin typeface="Tahoma (Body)"/>
            </a:endParaRPr>
          </a:p>
        </p:txBody>
      </p:sp>
      <p:grpSp>
        <p:nvGrpSpPr>
          <p:cNvPr id="81" name="Google Shape;797;p40">
            <a:extLst>
              <a:ext uri="{FF2B5EF4-FFF2-40B4-BE49-F238E27FC236}">
                <a16:creationId xmlns:a16="http://schemas.microsoft.com/office/drawing/2014/main" id="{3B5483D9-1CB4-4999-874A-97AA1C677EA0}"/>
              </a:ext>
            </a:extLst>
          </p:cNvPr>
          <p:cNvGrpSpPr/>
          <p:nvPr/>
        </p:nvGrpSpPr>
        <p:grpSpPr>
          <a:xfrm>
            <a:off x="2047119" y="3506664"/>
            <a:ext cx="606287" cy="572734"/>
            <a:chOff x="8095060" y="5664590"/>
            <a:chExt cx="497404" cy="594388"/>
          </a:xfrm>
        </p:grpSpPr>
        <p:grpSp>
          <p:nvGrpSpPr>
            <p:cNvPr id="82" name="Google Shape;798;p40">
              <a:extLst>
                <a:ext uri="{FF2B5EF4-FFF2-40B4-BE49-F238E27FC236}">
                  <a16:creationId xmlns:a16="http://schemas.microsoft.com/office/drawing/2014/main" id="{6BEC823B-0451-4EE9-933C-FE2B5AA2650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5" name="Google Shape;799;p40">
                <a:extLst>
                  <a:ext uri="{FF2B5EF4-FFF2-40B4-BE49-F238E27FC236}">
                    <a16:creationId xmlns:a16="http://schemas.microsoft.com/office/drawing/2014/main" id="{7D93F3CE-D46D-4EB7-B9E0-87A8F77AF2F8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800;p40">
                <a:extLst>
                  <a:ext uri="{FF2B5EF4-FFF2-40B4-BE49-F238E27FC236}">
                    <a16:creationId xmlns:a16="http://schemas.microsoft.com/office/drawing/2014/main" id="{1904B441-D276-4659-A0F0-7E66D20E96F6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801;p40">
                <a:extLst>
                  <a:ext uri="{FF2B5EF4-FFF2-40B4-BE49-F238E27FC236}">
                    <a16:creationId xmlns:a16="http://schemas.microsoft.com/office/drawing/2014/main" id="{03495EAF-4DF7-4B76-9AC0-C5097BFD899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02;p40">
              <a:extLst>
                <a:ext uri="{FF2B5EF4-FFF2-40B4-BE49-F238E27FC236}">
                  <a16:creationId xmlns:a16="http://schemas.microsoft.com/office/drawing/2014/main" id="{5B495E7D-2B06-4E95-A72B-9C0AA9BD161A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2" name="Google Shape;803;p40">
                <a:extLst>
                  <a:ext uri="{FF2B5EF4-FFF2-40B4-BE49-F238E27FC236}">
                    <a16:creationId xmlns:a16="http://schemas.microsoft.com/office/drawing/2014/main" id="{E6061E4C-C90A-4247-BB68-EB9A939E3FA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804;p40">
                <a:extLst>
                  <a:ext uri="{FF2B5EF4-FFF2-40B4-BE49-F238E27FC236}">
                    <a16:creationId xmlns:a16="http://schemas.microsoft.com/office/drawing/2014/main" id="{80874E7D-6B8F-4185-B977-407341762661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805;p40">
                <a:extLst>
                  <a:ext uri="{FF2B5EF4-FFF2-40B4-BE49-F238E27FC236}">
                    <a16:creationId xmlns:a16="http://schemas.microsoft.com/office/drawing/2014/main" id="{B4689152-57FA-442F-981A-0D1BF2397E2C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06;p40">
              <a:extLst>
                <a:ext uri="{FF2B5EF4-FFF2-40B4-BE49-F238E27FC236}">
                  <a16:creationId xmlns:a16="http://schemas.microsoft.com/office/drawing/2014/main" id="{D3559882-A650-43F2-B7FD-284F58234EE7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9" name="Google Shape;807;p40">
                <a:extLst>
                  <a:ext uri="{FF2B5EF4-FFF2-40B4-BE49-F238E27FC236}">
                    <a16:creationId xmlns:a16="http://schemas.microsoft.com/office/drawing/2014/main" id="{0D4E60DB-D00E-4DFB-B1C2-6E2B81BBF69C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808;p40">
                <a:extLst>
                  <a:ext uri="{FF2B5EF4-FFF2-40B4-BE49-F238E27FC236}">
                    <a16:creationId xmlns:a16="http://schemas.microsoft.com/office/drawing/2014/main" id="{1ED2C4D1-2EB7-49B5-AE16-CCC2936EC655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809;p40">
                <a:extLst>
                  <a:ext uri="{FF2B5EF4-FFF2-40B4-BE49-F238E27FC236}">
                    <a16:creationId xmlns:a16="http://schemas.microsoft.com/office/drawing/2014/main" id="{0A48F501-38E0-4580-A10D-DF965D0526D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10;p40">
              <a:extLst>
                <a:ext uri="{FF2B5EF4-FFF2-40B4-BE49-F238E27FC236}">
                  <a16:creationId xmlns:a16="http://schemas.microsoft.com/office/drawing/2014/main" id="{E0D0EB46-234B-4A55-9CC8-5C8184C2C525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86" name="Google Shape;811;p40">
                <a:extLst>
                  <a:ext uri="{FF2B5EF4-FFF2-40B4-BE49-F238E27FC236}">
                    <a16:creationId xmlns:a16="http://schemas.microsoft.com/office/drawing/2014/main" id="{6F9DE820-3CE3-4524-B8DA-5787944A583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12;p40">
                <a:extLst>
                  <a:ext uri="{FF2B5EF4-FFF2-40B4-BE49-F238E27FC236}">
                    <a16:creationId xmlns:a16="http://schemas.microsoft.com/office/drawing/2014/main" id="{1481DF4D-7AAC-43DF-B092-D16C519DCF1F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13;p40">
                <a:extLst>
                  <a:ext uri="{FF2B5EF4-FFF2-40B4-BE49-F238E27FC236}">
                    <a16:creationId xmlns:a16="http://schemas.microsoft.com/office/drawing/2014/main" id="{31715480-1CB4-4D7A-AF14-947E1115FBA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797;p40">
            <a:extLst>
              <a:ext uri="{FF2B5EF4-FFF2-40B4-BE49-F238E27FC236}">
                <a16:creationId xmlns:a16="http://schemas.microsoft.com/office/drawing/2014/main" id="{C7424C65-4FD6-41BA-835C-B26B50F2ADCF}"/>
              </a:ext>
            </a:extLst>
          </p:cNvPr>
          <p:cNvGrpSpPr/>
          <p:nvPr/>
        </p:nvGrpSpPr>
        <p:grpSpPr>
          <a:xfrm>
            <a:off x="2047117" y="5076024"/>
            <a:ext cx="606287" cy="572734"/>
            <a:chOff x="8095060" y="5664590"/>
            <a:chExt cx="497404" cy="594388"/>
          </a:xfrm>
        </p:grpSpPr>
        <p:grpSp>
          <p:nvGrpSpPr>
            <p:cNvPr id="99" name="Google Shape;798;p40">
              <a:extLst>
                <a:ext uri="{FF2B5EF4-FFF2-40B4-BE49-F238E27FC236}">
                  <a16:creationId xmlns:a16="http://schemas.microsoft.com/office/drawing/2014/main" id="{1C83A706-39A4-4C29-AE80-AD68F9A76CA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2" name="Google Shape;799;p40">
                <a:extLst>
                  <a:ext uri="{FF2B5EF4-FFF2-40B4-BE49-F238E27FC236}">
                    <a16:creationId xmlns:a16="http://schemas.microsoft.com/office/drawing/2014/main" id="{521D4F59-BEA6-44BD-9D93-06FE0F94DBCF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00;p40">
                <a:extLst>
                  <a:ext uri="{FF2B5EF4-FFF2-40B4-BE49-F238E27FC236}">
                    <a16:creationId xmlns:a16="http://schemas.microsoft.com/office/drawing/2014/main" id="{AB0C1C27-EB89-4682-AAB6-3F95D07F256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01;p40">
                <a:extLst>
                  <a:ext uri="{FF2B5EF4-FFF2-40B4-BE49-F238E27FC236}">
                    <a16:creationId xmlns:a16="http://schemas.microsoft.com/office/drawing/2014/main" id="{4AFED19C-B615-4168-9D49-71F8324ADBE9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802;p40">
              <a:extLst>
                <a:ext uri="{FF2B5EF4-FFF2-40B4-BE49-F238E27FC236}">
                  <a16:creationId xmlns:a16="http://schemas.microsoft.com/office/drawing/2014/main" id="{8A2D7016-D36C-453D-8EC6-516E8B52C017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9" name="Google Shape;803;p40">
                <a:extLst>
                  <a:ext uri="{FF2B5EF4-FFF2-40B4-BE49-F238E27FC236}">
                    <a16:creationId xmlns:a16="http://schemas.microsoft.com/office/drawing/2014/main" id="{700FE29C-47AB-4338-950D-77A6E4BB9EF5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04;p40">
                <a:extLst>
                  <a:ext uri="{FF2B5EF4-FFF2-40B4-BE49-F238E27FC236}">
                    <a16:creationId xmlns:a16="http://schemas.microsoft.com/office/drawing/2014/main" id="{9659E9DA-8F7A-45E2-9351-3A2A3AEF4CE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05;p40">
                <a:extLst>
                  <a:ext uri="{FF2B5EF4-FFF2-40B4-BE49-F238E27FC236}">
                    <a16:creationId xmlns:a16="http://schemas.microsoft.com/office/drawing/2014/main" id="{C6AFB6FA-DC18-4C1F-B12B-111F46EE7FB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806;p40">
              <a:extLst>
                <a:ext uri="{FF2B5EF4-FFF2-40B4-BE49-F238E27FC236}">
                  <a16:creationId xmlns:a16="http://schemas.microsoft.com/office/drawing/2014/main" id="{7B001846-0AAF-4449-B648-7E07C0C06CCA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" name="Google Shape;807;p40">
                <a:extLst>
                  <a:ext uri="{FF2B5EF4-FFF2-40B4-BE49-F238E27FC236}">
                    <a16:creationId xmlns:a16="http://schemas.microsoft.com/office/drawing/2014/main" id="{8BA7A478-47CC-49A8-9B97-F30D694F35E3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08;p40">
                <a:extLst>
                  <a:ext uri="{FF2B5EF4-FFF2-40B4-BE49-F238E27FC236}">
                    <a16:creationId xmlns:a16="http://schemas.microsoft.com/office/drawing/2014/main" id="{89715357-96F2-46E9-AAF4-D13867EC70C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09;p40">
                <a:extLst>
                  <a:ext uri="{FF2B5EF4-FFF2-40B4-BE49-F238E27FC236}">
                    <a16:creationId xmlns:a16="http://schemas.microsoft.com/office/drawing/2014/main" id="{F0069033-31A6-4EE4-A555-9C9043BAB4E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810;p40">
              <a:extLst>
                <a:ext uri="{FF2B5EF4-FFF2-40B4-BE49-F238E27FC236}">
                  <a16:creationId xmlns:a16="http://schemas.microsoft.com/office/drawing/2014/main" id="{EB5752C1-D772-48E6-9667-9A47A305F673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03" name="Google Shape;811;p40">
                <a:extLst>
                  <a:ext uri="{FF2B5EF4-FFF2-40B4-BE49-F238E27FC236}">
                    <a16:creationId xmlns:a16="http://schemas.microsoft.com/office/drawing/2014/main" id="{4CBDA6AB-7FEF-4E98-B8DE-2E16721AFA27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812;p40">
                <a:extLst>
                  <a:ext uri="{FF2B5EF4-FFF2-40B4-BE49-F238E27FC236}">
                    <a16:creationId xmlns:a16="http://schemas.microsoft.com/office/drawing/2014/main" id="{55D67FB0-8A5D-4D6B-881C-D595F0957A24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813;p40">
                <a:extLst>
                  <a:ext uri="{FF2B5EF4-FFF2-40B4-BE49-F238E27FC236}">
                    <a16:creationId xmlns:a16="http://schemas.microsoft.com/office/drawing/2014/main" id="{9F317422-313F-4662-859D-191AFD68F67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Tahoma (Headings)"/>
              </a:rPr>
              <a:t> tin </a:t>
            </a:r>
            <a:r>
              <a:rPr lang="en-US" sz="3000" b="1" kern="1200" cap="all" spc="200" baseline="0" dirty="0" err="1">
                <a:solidFill>
                  <a:srgbClr val="FFFFFF"/>
                </a:solidFill>
                <a:latin typeface="Tahoma (Headings)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Tahoma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6;p26">
            <a:extLst>
              <a:ext uri="{FF2B5EF4-FFF2-40B4-BE49-F238E27FC236}">
                <a16:creationId xmlns:a16="http://schemas.microsoft.com/office/drawing/2014/main" id="{E03EE076-1645-41EC-877A-94873CBB4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95331" y="5924802"/>
            <a:ext cx="7632440" cy="874003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2. </a:t>
            </a:r>
            <a:r>
              <a:rPr lang="en-US" sz="3200" dirty="0" err="1">
                <a:latin typeface="Tahoma (Headings)"/>
              </a:rPr>
              <a:t>nhu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cầu</a:t>
            </a:r>
            <a:r>
              <a:rPr lang="en-US" sz="3200" dirty="0">
                <a:latin typeface="Tahoma (Headings)"/>
              </a:rPr>
              <a:t> CẦN GIẢI QUYẾT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E0F76-7D39-4FC8-B061-A4A0DDE4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9" y="884869"/>
            <a:ext cx="6530435" cy="5039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9CEA2-EEEF-490E-BF88-629B624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1" y="3235050"/>
            <a:ext cx="3257550" cy="2381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91089-670C-4A39-9DA5-06B9D975D851}"/>
              </a:ext>
            </a:extLst>
          </p:cNvPr>
          <p:cNvSpPr txBox="1"/>
          <p:nvPr/>
        </p:nvSpPr>
        <p:spPr>
          <a:xfrm>
            <a:off x="532810" y="3352709"/>
            <a:ext cx="1585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 go to </a:t>
            </a:r>
            <a:r>
              <a:rPr lang="en-US" sz="3600" dirty="0" err="1">
                <a:solidFill>
                  <a:schemeClr val="bg1"/>
                </a:solidFill>
              </a:rPr>
              <a:t>shools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ky Clipart Png - Blue Sky Thinking Png, Transparent Png ...">
            <a:extLst>
              <a:ext uri="{FF2B5EF4-FFF2-40B4-BE49-F238E27FC236}">
                <a16:creationId xmlns:a16="http://schemas.microsoft.com/office/drawing/2014/main" id="{B48DC9D0-83A2-4BAB-8679-68165C0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9" y="59195"/>
            <a:ext cx="3558705" cy="2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81D65-0B08-4539-9DF6-4CEB117F0502}"/>
              </a:ext>
            </a:extLst>
          </p:cNvPr>
          <p:cNvSpPr txBox="1"/>
          <p:nvPr/>
        </p:nvSpPr>
        <p:spPr>
          <a:xfrm>
            <a:off x="8881748" y="860386"/>
            <a:ext cx="232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Tôi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Tahoma (Headings)"/>
              </a:rPr>
              <a:t>4. </a:t>
            </a:r>
            <a:r>
              <a:rPr lang="en-US" sz="3200" dirty="0" err="1">
                <a:latin typeface="Tahoma (Headings)"/>
              </a:rPr>
              <a:t>Các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sản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phẩm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trên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thị</a:t>
            </a:r>
            <a:r>
              <a:rPr lang="en-US" sz="3200" dirty="0">
                <a:latin typeface="Tahoma (Headings)"/>
              </a:rPr>
              <a:t> </a:t>
            </a:r>
            <a:r>
              <a:rPr lang="en-US" sz="3200" dirty="0" err="1">
                <a:latin typeface="Tahoma (Headings)"/>
              </a:rPr>
              <a:t>trường</a:t>
            </a:r>
            <a:endParaRPr lang="en-US" sz="3200" dirty="0">
              <a:latin typeface="Tahoma (Headings)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622328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2390170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524367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Bing Microsoft </a:t>
            </a:r>
            <a:r>
              <a:rPr lang="vi-VN" b="1" dirty="0" err="1"/>
              <a:t>Translator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t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Giao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775932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vi-VN" b="1" dirty="0"/>
              <a:t>Google Translate</a:t>
            </a:r>
            <a:endParaRPr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23854" y="4765708"/>
            <a:ext cx="2604898" cy="10988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dịch</a:t>
            </a:r>
            <a:r>
              <a:rPr lang="vi-VN" sz="2400" dirty="0"/>
              <a:t> hơn 5000 </a:t>
            </a:r>
            <a:r>
              <a:rPr lang="vi-VN" sz="2400" dirty="0" err="1"/>
              <a:t>kí</a:t>
            </a:r>
            <a:r>
              <a:rPr lang="vi-VN" sz="2400" dirty="0"/>
              <a:t> </a:t>
            </a:r>
            <a:r>
              <a:rPr lang="vi-VN" sz="2400" dirty="0" err="1"/>
              <a:t>tự</a:t>
            </a:r>
            <a:endParaRPr lang="vi-VN"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68102" y="4764784"/>
            <a:ext cx="3277526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/>
              <a:t>Giúp người dùng có thể </a:t>
            </a:r>
            <a:r>
              <a:rPr lang="en-US" sz="2400" dirty="0" err="1"/>
              <a:t>dịch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" sz="2400" dirty="0"/>
              <a:t> văn bản tiếng Anh </a:t>
            </a:r>
            <a:r>
              <a:rPr lang="en-US" sz="2400" dirty="0"/>
              <a:t>sang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74173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4138849" y="685847"/>
            <a:ext cx="4165505" cy="770400"/>
          </a:xfrm>
        </p:spPr>
        <p:txBody>
          <a:bodyPr anchor="ctr"/>
          <a:lstStyle/>
          <a:p>
            <a:r>
              <a:rPr lang="en-US" b="1" dirty="0" err="1">
                <a:latin typeface="Tahoma (Headings)"/>
              </a:rPr>
              <a:t>Tính</a:t>
            </a:r>
            <a:r>
              <a:rPr lang="en-US" b="1" dirty="0">
                <a:latin typeface="Tahoma (Headings)"/>
              </a:rPr>
              <a:t> </a:t>
            </a:r>
            <a:r>
              <a:rPr lang="en-US" b="1" dirty="0" err="1">
                <a:latin typeface="Tahoma (Headings)"/>
              </a:rPr>
              <a:t>năng</a:t>
            </a:r>
            <a:endParaRPr lang="en-US" b="1" dirty="0"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514350" indent="-514350">
              <a:spcBef>
                <a:spcPct val="0"/>
              </a:spcBef>
              <a:buClr>
                <a:schemeClr val="bg1"/>
              </a:buClr>
              <a:buSzPct val="100000"/>
              <a:buFont typeface="+mj-lt"/>
              <a:buAutoNum type="arabicPeriod" startAt="3"/>
            </a:pP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Mục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tiêu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ahoma (Headings)"/>
              </a:rPr>
              <a:t>văn</a:t>
            </a:r>
            <a:endParaRPr lang="en-US" sz="2800" dirty="0">
              <a:solidFill>
                <a:schemeClr val="bg1"/>
              </a:solidFill>
              <a:latin typeface="Tahoma (Headings)"/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2436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398</Words>
  <Application>Microsoft Office PowerPoint</Application>
  <PresentationFormat>Widescreen</PresentationFormat>
  <Paragraphs>61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Advent Pro SemiBold</vt:lpstr>
      <vt:lpstr>Amatic SC</vt:lpstr>
      <vt:lpstr>Arial</vt:lpstr>
      <vt:lpstr>Calibri</vt:lpstr>
      <vt:lpstr>Fira Sans Extra Condensed Medium</vt:lpstr>
      <vt:lpstr>Gill Sans MT</vt:lpstr>
      <vt:lpstr>Livvic Light</vt:lpstr>
      <vt:lpstr>Muli</vt:lpstr>
      <vt:lpstr>Nunito Light</vt:lpstr>
      <vt:lpstr>Segoe UI</vt:lpstr>
      <vt:lpstr>Tahoma</vt:lpstr>
      <vt:lpstr>Tahoma (Body)</vt:lpstr>
      <vt:lpstr>Tahoma (Headings)</vt:lpstr>
      <vt:lpstr>Tahoma(heading)</vt:lpstr>
      <vt:lpstr>Wingdings</vt:lpstr>
      <vt:lpstr>Parcel</vt:lpstr>
      <vt:lpstr>PowerPoint Presentation</vt:lpstr>
      <vt:lpstr>Thông tin chung</vt:lpstr>
      <vt:lpstr>2. nhu cầu CẦN GIẢI QUYẾT</vt:lpstr>
      <vt:lpstr>4. Các sản phẩm trên thị trường</vt:lpstr>
      <vt:lpstr>Cambridge Dictionary Translate</vt:lpstr>
      <vt:lpstr>Bing Microsoft Translator</vt:lpstr>
      <vt:lpstr>Google Translate</vt:lpstr>
      <vt:lpstr>01</vt:lpstr>
      <vt:lpstr>Mục tiêu luận văn</vt:lpstr>
      <vt:lpstr>4. Giải pháp tổng quát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45</cp:revision>
  <dcterms:created xsi:type="dcterms:W3CDTF">2020-06-20T15:20:14Z</dcterms:created>
  <dcterms:modified xsi:type="dcterms:W3CDTF">2020-08-03T10:32:34Z</dcterms:modified>
</cp:coreProperties>
</file>