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8" r:id="rId1"/>
  </p:sldMasterIdLst>
  <p:notesMasterIdLst>
    <p:notesMasterId r:id="rId20"/>
  </p:notesMasterIdLst>
  <p:sldIdLst>
    <p:sldId id="302" r:id="rId2"/>
    <p:sldId id="305" r:id="rId3"/>
    <p:sldId id="306" r:id="rId4"/>
    <p:sldId id="311" r:id="rId5"/>
    <p:sldId id="257" r:id="rId6"/>
    <p:sldId id="297" r:id="rId7"/>
    <p:sldId id="298" r:id="rId8"/>
    <p:sldId id="299" r:id="rId9"/>
    <p:sldId id="300" r:id="rId10"/>
    <p:sldId id="258" r:id="rId11"/>
    <p:sldId id="301" r:id="rId12"/>
    <p:sldId id="312" r:id="rId13"/>
    <p:sldId id="308" r:id="rId14"/>
    <p:sldId id="315" r:id="rId15"/>
    <p:sldId id="309" r:id="rId16"/>
    <p:sldId id="310" r:id="rId17"/>
    <p:sldId id="316" r:id="rId18"/>
    <p:sldId id="31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01" autoAdjust="0"/>
    <p:restoredTop sz="94676"/>
  </p:normalViewPr>
  <p:slideViewPr>
    <p:cSldViewPr snapToGrid="0" snapToObjects="1">
      <p:cViewPr varScale="1">
        <p:scale>
          <a:sx n="71" d="100"/>
          <a:sy n="71" d="100"/>
        </p:scale>
        <p:origin x="17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A8B2FF-F185-4665-84F6-E7AEFA7F762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470DD41-103C-4BE4-9921-D9C18C400CA7}">
      <dgm:prSet/>
      <dgm:spPr/>
      <dgm:t>
        <a:bodyPr/>
        <a:lstStyle/>
        <a:p>
          <a:r>
            <a:rPr lang="en-US" b="1"/>
            <a:t>Trình bày lý thuyết nền tảng để xử lý việc dịch một văn bản từ tiếng Anh sang tiếng Việt.</a:t>
          </a:r>
          <a:endParaRPr lang="en-US"/>
        </a:p>
      </dgm:t>
    </dgm:pt>
    <dgm:pt modelId="{86BFD7E1-21BF-450C-A22E-BE38E1E0D352}" type="parTrans" cxnId="{3A2C5BCF-FC06-4CC9-8808-BF54FDB109BA}">
      <dgm:prSet/>
      <dgm:spPr/>
      <dgm:t>
        <a:bodyPr/>
        <a:lstStyle/>
        <a:p>
          <a:endParaRPr lang="en-US"/>
        </a:p>
      </dgm:t>
    </dgm:pt>
    <dgm:pt modelId="{E6434AE4-5D8F-420E-BEDC-5E3E2E495957}" type="sibTrans" cxnId="{3A2C5BCF-FC06-4CC9-8808-BF54FDB109BA}">
      <dgm:prSet/>
      <dgm:spPr/>
      <dgm:t>
        <a:bodyPr/>
        <a:lstStyle/>
        <a:p>
          <a:endParaRPr lang="en-US"/>
        </a:p>
      </dgm:t>
    </dgm:pt>
    <dgm:pt modelId="{EFEEA7AF-AC8D-40B7-879C-8EEAE7EBBB38}">
      <dgm:prSet/>
      <dgm:spPr/>
      <dgm:t>
        <a:bodyPr/>
        <a:lstStyle/>
        <a:p>
          <a:r>
            <a:rPr lang="en-US" b="1"/>
            <a:t>Xây dung, thu thập dữ liệu và đào tạo mô hình để dịch một văn bản từ tiếng Anh sang tiếng Việt.</a:t>
          </a:r>
          <a:endParaRPr lang="en-US"/>
        </a:p>
      </dgm:t>
    </dgm:pt>
    <dgm:pt modelId="{8B15B393-D6D5-4F06-A6C9-1ED7B4740919}" type="parTrans" cxnId="{5F9A1164-DC68-488E-93C6-66B870657FD1}">
      <dgm:prSet/>
      <dgm:spPr/>
      <dgm:t>
        <a:bodyPr/>
        <a:lstStyle/>
        <a:p>
          <a:endParaRPr lang="en-US"/>
        </a:p>
      </dgm:t>
    </dgm:pt>
    <dgm:pt modelId="{83280DF6-CC1C-4BAC-87B4-54A96CFDA91E}" type="sibTrans" cxnId="{5F9A1164-DC68-488E-93C6-66B870657FD1}">
      <dgm:prSet/>
      <dgm:spPr/>
      <dgm:t>
        <a:bodyPr/>
        <a:lstStyle/>
        <a:p>
          <a:endParaRPr lang="en-US"/>
        </a:p>
      </dgm:t>
    </dgm:pt>
    <dgm:pt modelId="{268BB4B6-228F-455C-A2BF-09CB6CA5B986}">
      <dgm:prSet/>
      <dgm:spPr/>
      <dgm:t>
        <a:bodyPr/>
        <a:lstStyle/>
        <a:p>
          <a:r>
            <a:rPr lang="en-US" b="1"/>
            <a:t>Xây dung một trang web demo việc sử dụng mô hình để dịch một văn bản từ tiếng Anh sang tiếng Việt.</a:t>
          </a:r>
          <a:endParaRPr lang="en-US"/>
        </a:p>
      </dgm:t>
    </dgm:pt>
    <dgm:pt modelId="{46B43AEA-15C9-4FE0-BA78-B894205EF347}" type="parTrans" cxnId="{9E7A93EE-D198-4D9B-AEE0-9B5E1D8A1365}">
      <dgm:prSet/>
      <dgm:spPr/>
      <dgm:t>
        <a:bodyPr/>
        <a:lstStyle/>
        <a:p>
          <a:endParaRPr lang="en-US"/>
        </a:p>
      </dgm:t>
    </dgm:pt>
    <dgm:pt modelId="{667EC824-FAD0-479B-B69B-E511FDEED85A}" type="sibTrans" cxnId="{9E7A93EE-D198-4D9B-AEE0-9B5E1D8A1365}">
      <dgm:prSet/>
      <dgm:spPr/>
      <dgm:t>
        <a:bodyPr/>
        <a:lstStyle/>
        <a:p>
          <a:endParaRPr lang="en-US"/>
        </a:p>
      </dgm:t>
    </dgm:pt>
    <dgm:pt modelId="{D7CDF6FE-3884-4426-A10E-94BAFC6DCE81}">
      <dgm:prSet/>
      <dgm:spPr/>
      <dgm:t>
        <a:bodyPr/>
        <a:lstStyle/>
        <a:p>
          <a:r>
            <a:rPr lang="en-US" b="1"/>
            <a:t>Viết 120 trang luận văn theo đúng chuẩn yêu cầu và trích dẫn các tài liệu tham khảo đầy đủ. </a:t>
          </a:r>
          <a:endParaRPr lang="en-US"/>
        </a:p>
      </dgm:t>
    </dgm:pt>
    <dgm:pt modelId="{7C72B0DE-EF14-4A2A-B025-D54F0E9F62F3}" type="parTrans" cxnId="{474B42E0-3F87-4C98-B65F-B8BC1A513E1C}">
      <dgm:prSet/>
      <dgm:spPr/>
      <dgm:t>
        <a:bodyPr/>
        <a:lstStyle/>
        <a:p>
          <a:endParaRPr lang="en-US"/>
        </a:p>
      </dgm:t>
    </dgm:pt>
    <dgm:pt modelId="{7E522519-5326-4E73-BBEB-B83404331C8E}" type="sibTrans" cxnId="{474B42E0-3F87-4C98-B65F-B8BC1A513E1C}">
      <dgm:prSet/>
      <dgm:spPr/>
      <dgm:t>
        <a:bodyPr/>
        <a:lstStyle/>
        <a:p>
          <a:endParaRPr lang="en-US"/>
        </a:p>
      </dgm:t>
    </dgm:pt>
    <dgm:pt modelId="{7D0FEF20-4510-5A44-939A-BB39745D638D}" type="pres">
      <dgm:prSet presAssocID="{BFA8B2FF-F185-4665-84F6-E7AEFA7F762B}" presName="linear" presStyleCnt="0">
        <dgm:presLayoutVars>
          <dgm:animLvl val="lvl"/>
          <dgm:resizeHandles val="exact"/>
        </dgm:presLayoutVars>
      </dgm:prSet>
      <dgm:spPr/>
    </dgm:pt>
    <dgm:pt modelId="{08318934-E0C9-9143-8879-4298B478728C}" type="pres">
      <dgm:prSet presAssocID="{5470DD41-103C-4BE4-9921-D9C18C400CA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F7796AB-40DB-CB45-A7BC-A993C192F10D}" type="pres">
      <dgm:prSet presAssocID="{E6434AE4-5D8F-420E-BEDC-5E3E2E495957}" presName="spacer" presStyleCnt="0"/>
      <dgm:spPr/>
    </dgm:pt>
    <dgm:pt modelId="{194D1282-9001-0243-AC22-DCBDF11787E1}" type="pres">
      <dgm:prSet presAssocID="{EFEEA7AF-AC8D-40B7-879C-8EEAE7EBBB3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CAB695F-17B3-244F-A790-958DF218DAFC}" type="pres">
      <dgm:prSet presAssocID="{83280DF6-CC1C-4BAC-87B4-54A96CFDA91E}" presName="spacer" presStyleCnt="0"/>
      <dgm:spPr/>
    </dgm:pt>
    <dgm:pt modelId="{6A395C5D-5F1F-3340-9F13-F3C1908A449E}" type="pres">
      <dgm:prSet presAssocID="{268BB4B6-228F-455C-A2BF-09CB6CA5B98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E7E6C49-2F9A-2B4F-9A9E-61885C04C30C}" type="pres">
      <dgm:prSet presAssocID="{667EC824-FAD0-479B-B69B-E511FDEED85A}" presName="spacer" presStyleCnt="0"/>
      <dgm:spPr/>
    </dgm:pt>
    <dgm:pt modelId="{B89499DF-A073-8349-ACE3-CDE8493C38DD}" type="pres">
      <dgm:prSet presAssocID="{D7CDF6FE-3884-4426-A10E-94BAFC6DCE8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9618237-323D-CF44-BA9E-23F0F3486456}" type="presOf" srcId="{268BB4B6-228F-455C-A2BF-09CB6CA5B986}" destId="{6A395C5D-5F1F-3340-9F13-F3C1908A449E}" srcOrd="0" destOrd="0" presId="urn:microsoft.com/office/officeart/2005/8/layout/vList2"/>
    <dgm:cxn modelId="{5F9A1164-DC68-488E-93C6-66B870657FD1}" srcId="{BFA8B2FF-F185-4665-84F6-E7AEFA7F762B}" destId="{EFEEA7AF-AC8D-40B7-879C-8EEAE7EBBB38}" srcOrd="1" destOrd="0" parTransId="{8B15B393-D6D5-4F06-A6C9-1ED7B4740919}" sibTransId="{83280DF6-CC1C-4BAC-87B4-54A96CFDA91E}"/>
    <dgm:cxn modelId="{C6B2719E-4BB8-5A40-95C8-10A027F4905B}" type="presOf" srcId="{5470DD41-103C-4BE4-9921-D9C18C400CA7}" destId="{08318934-E0C9-9143-8879-4298B478728C}" srcOrd="0" destOrd="0" presId="urn:microsoft.com/office/officeart/2005/8/layout/vList2"/>
    <dgm:cxn modelId="{7F1B65A5-519B-AA4D-B5E5-7EC7707AFCC9}" type="presOf" srcId="{BFA8B2FF-F185-4665-84F6-E7AEFA7F762B}" destId="{7D0FEF20-4510-5A44-939A-BB39745D638D}" srcOrd="0" destOrd="0" presId="urn:microsoft.com/office/officeart/2005/8/layout/vList2"/>
    <dgm:cxn modelId="{659409CD-044E-F442-8FDE-4D3B180C1BB0}" type="presOf" srcId="{D7CDF6FE-3884-4426-A10E-94BAFC6DCE81}" destId="{B89499DF-A073-8349-ACE3-CDE8493C38DD}" srcOrd="0" destOrd="0" presId="urn:microsoft.com/office/officeart/2005/8/layout/vList2"/>
    <dgm:cxn modelId="{3A2C5BCF-FC06-4CC9-8808-BF54FDB109BA}" srcId="{BFA8B2FF-F185-4665-84F6-E7AEFA7F762B}" destId="{5470DD41-103C-4BE4-9921-D9C18C400CA7}" srcOrd="0" destOrd="0" parTransId="{86BFD7E1-21BF-450C-A22E-BE38E1E0D352}" sibTransId="{E6434AE4-5D8F-420E-BEDC-5E3E2E495957}"/>
    <dgm:cxn modelId="{BE3D61D6-A509-AF4D-ACE8-63B248AD0725}" type="presOf" srcId="{EFEEA7AF-AC8D-40B7-879C-8EEAE7EBBB38}" destId="{194D1282-9001-0243-AC22-DCBDF11787E1}" srcOrd="0" destOrd="0" presId="urn:microsoft.com/office/officeart/2005/8/layout/vList2"/>
    <dgm:cxn modelId="{474B42E0-3F87-4C98-B65F-B8BC1A513E1C}" srcId="{BFA8B2FF-F185-4665-84F6-E7AEFA7F762B}" destId="{D7CDF6FE-3884-4426-A10E-94BAFC6DCE81}" srcOrd="3" destOrd="0" parTransId="{7C72B0DE-EF14-4A2A-B025-D54F0E9F62F3}" sibTransId="{7E522519-5326-4E73-BBEB-B83404331C8E}"/>
    <dgm:cxn modelId="{9E7A93EE-D198-4D9B-AEE0-9B5E1D8A1365}" srcId="{BFA8B2FF-F185-4665-84F6-E7AEFA7F762B}" destId="{268BB4B6-228F-455C-A2BF-09CB6CA5B986}" srcOrd="2" destOrd="0" parTransId="{46B43AEA-15C9-4FE0-BA78-B894205EF347}" sibTransId="{667EC824-FAD0-479B-B69B-E511FDEED85A}"/>
    <dgm:cxn modelId="{D0D2C061-B435-864F-9E1A-DF61A249AE7E}" type="presParOf" srcId="{7D0FEF20-4510-5A44-939A-BB39745D638D}" destId="{08318934-E0C9-9143-8879-4298B478728C}" srcOrd="0" destOrd="0" presId="urn:microsoft.com/office/officeart/2005/8/layout/vList2"/>
    <dgm:cxn modelId="{D5DF11EA-0EA8-C64B-96CF-F41B222F4878}" type="presParOf" srcId="{7D0FEF20-4510-5A44-939A-BB39745D638D}" destId="{FF7796AB-40DB-CB45-A7BC-A993C192F10D}" srcOrd="1" destOrd="0" presId="urn:microsoft.com/office/officeart/2005/8/layout/vList2"/>
    <dgm:cxn modelId="{01DB134E-3DB6-C24C-964D-7ADEDEE6C58D}" type="presParOf" srcId="{7D0FEF20-4510-5A44-939A-BB39745D638D}" destId="{194D1282-9001-0243-AC22-DCBDF11787E1}" srcOrd="2" destOrd="0" presId="urn:microsoft.com/office/officeart/2005/8/layout/vList2"/>
    <dgm:cxn modelId="{F2A55C2A-D52B-6545-9E91-3039FF14BA31}" type="presParOf" srcId="{7D0FEF20-4510-5A44-939A-BB39745D638D}" destId="{BCAB695F-17B3-244F-A790-958DF218DAFC}" srcOrd="3" destOrd="0" presId="urn:microsoft.com/office/officeart/2005/8/layout/vList2"/>
    <dgm:cxn modelId="{F6A1FBE4-BA43-8243-9F93-A0D4568A5158}" type="presParOf" srcId="{7D0FEF20-4510-5A44-939A-BB39745D638D}" destId="{6A395C5D-5F1F-3340-9F13-F3C1908A449E}" srcOrd="4" destOrd="0" presId="urn:microsoft.com/office/officeart/2005/8/layout/vList2"/>
    <dgm:cxn modelId="{B6840376-6EEC-6F44-BD1E-56FEF4517B1D}" type="presParOf" srcId="{7D0FEF20-4510-5A44-939A-BB39745D638D}" destId="{EE7E6C49-2F9A-2B4F-9A9E-61885C04C30C}" srcOrd="5" destOrd="0" presId="urn:microsoft.com/office/officeart/2005/8/layout/vList2"/>
    <dgm:cxn modelId="{84512B0E-A0B8-EB44-A9F3-8973699E7839}" type="presParOf" srcId="{7D0FEF20-4510-5A44-939A-BB39745D638D}" destId="{B89499DF-A073-8349-ACE3-CDE8493C38D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933AF8-F46B-4297-BD68-0AD5E2FC1134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CCD5DB5-2906-4DF0-8CCF-8F04589DF73F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học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kiến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lĩnh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vực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máy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396B7B8-3AA8-4AF2-89B4-F1F7092DB234}" type="parTrans" cxnId="{7FA66641-FE26-4F51-9295-2B404493219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476D4AD-6887-4497-9084-6F98A1BBC683}" type="sibTrans" cxnId="{7FA66641-FE26-4F51-9295-2B404493219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97DA852-BCC5-4D32-9450-04E76EAC9665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Tiếp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kiến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về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lĩnh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vực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Machine learning, Deep Learning</a:t>
          </a:r>
        </a:p>
      </dgm:t>
    </dgm:pt>
    <dgm:pt modelId="{8C662104-59B9-43A3-B155-600AA50FBB45}" type="parTrans" cxnId="{39F8BC52-6562-48DF-A9BB-A82B9303555E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C6FE9EF-0D4E-4BCF-9E32-B30A7DBEE6F0}" type="sibTrans" cxnId="{39F8BC52-6562-48DF-A9BB-A82B9303555E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732CD74-25EA-4FFF-879E-077A31647FD8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học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áp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phương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pháp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làm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của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quy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trình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như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Kanban,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nước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(waterfall),…</a:t>
          </a:r>
        </a:p>
      </dgm:t>
    </dgm:pt>
    <dgm:pt modelId="{152AD20D-9D76-42F3-9829-A273F9EF4654}" type="parTrans" cxnId="{33CD8FBA-81C2-4EC0-A7A9-1AB49620447D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4FB488F-C62E-423F-8595-32BEAEB25FE1}" type="sibTrans" cxnId="{33CD8FBA-81C2-4EC0-A7A9-1AB49620447D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4A04133-D130-4122-ABF1-B67DBB128CDF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làm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nhóm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giao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tiếp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giữa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thành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viên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nhóm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để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trở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nên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tốt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hơn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FE2789C8-0704-4785-B200-DBF449085726}" type="parTrans" cxnId="{B2519019-9FA2-4D11-86AE-85F683FB26C5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16BD469-AEBF-4180-8995-51C5D202DC92}" type="sibTrans" cxnId="{B2519019-9FA2-4D11-86AE-85F683FB26C5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6663579-155C-481F-982E-6B41C28CF0C3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kỹ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ước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lượng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lên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kế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hoạch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hoàn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thành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công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quỹ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thời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gian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có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hạn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18A16497-B5EE-4237-BD54-24A52BE464FF}" type="parTrans" cxnId="{FD0A3A87-23CD-4201-A25F-9F5CE5FA5F5A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48E3676-12DA-419F-8456-A1FE4BA21FF8}" type="sibTrans" cxnId="{FD0A3A87-23CD-4201-A25F-9F5CE5FA5F5A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D15F107-E86D-4CB8-842E-D2936FD24D27}">
      <dgm:prSet/>
      <dgm:spPr/>
      <dgm:t>
        <a:bodyPr/>
        <a:lstStyle/>
        <a:p>
          <a:r>
            <a:rPr lang="en-US">
              <a:latin typeface="Segoe UI" panose="020B0502040204020203" pitchFamily="34" charset="0"/>
              <a:cs typeface="Segoe UI" panose="020B0502040204020203" pitchFamily="34" charset="0"/>
            </a:rPr>
            <a:t>Cải thiện tính tự chủ, tự lập và tinh thần trách nhiệm công việc.</a:t>
          </a:r>
        </a:p>
      </dgm:t>
    </dgm:pt>
    <dgm:pt modelId="{62BFFEB0-68D6-4A6D-BFA4-CE0FEA8CEF21}" type="parTrans" cxnId="{83D4AE28-8AFC-43B1-9046-F2BF8400958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4A1FF52-CE10-40B0-8465-9CFBE4C8A908}" type="sibTrans" cxnId="{83D4AE28-8AFC-43B1-9046-F2BF8400958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4E0946A-4C74-4522-9A19-027A7E31592F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tìm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kiếm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đọc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hiểu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tài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sách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báo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 </a:t>
          </a:r>
        </a:p>
      </dgm:t>
    </dgm:pt>
    <dgm:pt modelId="{8C7ECBB2-91AB-4AF7-9A86-C15DA31B91C6}" type="parTrans" cxnId="{0FD7D368-02E0-4913-8161-D44EC444B709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2327E5D-BC8F-4E38-943B-4D26ADCD36A2}" type="sibTrans" cxnId="{0FD7D368-02E0-4913-8161-D44EC444B709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EFD10A6-4C38-481E-87A4-E5F6E56EF692}">
      <dgm:prSet/>
      <dgm:spPr/>
      <dgm:t>
        <a:bodyPr/>
        <a:lstStyle/>
        <a:p>
          <a:r>
            <a:rPr lang="en-US">
              <a:latin typeface="Segoe UI" panose="020B0502040204020203" pitchFamily="34" charset="0"/>
              <a:cs typeface="Segoe UI" panose="020B0502040204020203" pitchFamily="34" charset="0"/>
            </a:rPr>
            <a:t>Thói quen trích dẫn tài liệu, ý tưởng của người khác được hình thành. </a:t>
          </a:r>
        </a:p>
      </dgm:t>
    </dgm:pt>
    <dgm:pt modelId="{B491F373-7A1D-4C94-BA77-4207F8493A38}" type="parTrans" cxnId="{DDA34B78-1D3C-45A5-8237-A907B7BE901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192921B-2305-4D0A-9E59-F07D82DEA42A}" type="sibTrans" cxnId="{DDA34B78-1D3C-45A5-8237-A907B7BE901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9746F4D-288F-42B3-B9A5-1DCB5B022CBC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tổng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hợp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kiến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từ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tài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cũng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đáng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kể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A13B3AA5-7BD0-4244-B42C-D221455C56E9}" type="parTrans" cxnId="{A06528CA-A16F-4FAA-A306-6F3E6D39F469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82D6F04-ED2C-4608-A5BC-86A328EE9C9E}" type="sibTrans" cxnId="{A06528CA-A16F-4FAA-A306-6F3E6D39F469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5D0BF4E-2AB5-4F13-ADA5-0DCE8E6DDF9B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Kinh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nghiệm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đọc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hiểu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hiệu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chỉnh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nguồn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28151B1F-C921-4EC3-BCD7-F7E1388A99EE}" type="parTrans" cxnId="{7CCC5E92-363D-4AC9-8426-C92F4FD931B6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1217917-D856-4C29-8CA2-AEBDA091022B}" type="sibTrans" cxnId="{7CCC5E92-363D-4AC9-8426-C92F4FD931B6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F77C006-EB78-2740-A49D-6FF1738049BD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Biết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thêm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công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nghệ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mới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mới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C0179B8-16D3-A744-93C8-B51471F3851C}" type="parTrans" cxnId="{8EFB1C81-62BA-1E42-B441-6B202BBCB43B}">
      <dgm:prSet/>
      <dgm:spPr/>
      <dgm:t>
        <a:bodyPr/>
        <a:lstStyle/>
        <a:p>
          <a:endParaRPr lang="en-US"/>
        </a:p>
      </dgm:t>
    </dgm:pt>
    <dgm:pt modelId="{A5F5AB49-4E85-2740-AF30-287E0C84299F}" type="sibTrans" cxnId="{8EFB1C81-62BA-1E42-B441-6B202BBCB43B}">
      <dgm:prSet/>
      <dgm:spPr/>
      <dgm:t>
        <a:bodyPr/>
        <a:lstStyle/>
        <a:p>
          <a:endParaRPr lang="en-US"/>
        </a:p>
      </dgm:t>
    </dgm:pt>
    <dgm:pt modelId="{8F3573BC-CF7C-4755-BE3E-61363700D7F0}" type="pres">
      <dgm:prSet presAssocID="{54933AF8-F46B-4297-BD68-0AD5E2FC1134}" presName="diagram" presStyleCnt="0">
        <dgm:presLayoutVars>
          <dgm:dir/>
          <dgm:resizeHandles val="exact"/>
        </dgm:presLayoutVars>
      </dgm:prSet>
      <dgm:spPr/>
    </dgm:pt>
    <dgm:pt modelId="{E12449F7-A1F2-4C6B-BB54-DF079BB26740}" type="pres">
      <dgm:prSet presAssocID="{8CCD5DB5-2906-4DF0-8CCF-8F04589DF73F}" presName="node" presStyleLbl="node1" presStyleIdx="0" presStyleCnt="11" custLinFactX="9269" custLinFactNeighborX="100000" custLinFactNeighborY="6219">
        <dgm:presLayoutVars>
          <dgm:bulletEnabled val="1"/>
        </dgm:presLayoutVars>
      </dgm:prSet>
      <dgm:spPr/>
    </dgm:pt>
    <dgm:pt modelId="{9612F95D-24B1-4BF2-AE5B-59A5593235F5}" type="pres">
      <dgm:prSet presAssocID="{A476D4AD-6887-4497-9084-6F98A1BBC683}" presName="sibTrans" presStyleCnt="0"/>
      <dgm:spPr/>
    </dgm:pt>
    <dgm:pt modelId="{1C363516-EC1C-4414-AC0D-8EB0CCE714D5}" type="pres">
      <dgm:prSet presAssocID="{897DA852-BCC5-4D32-9450-04E76EAC9665}" presName="node" presStyleLbl="node1" presStyleIdx="1" presStyleCnt="11" custLinFactX="-10336" custLinFactNeighborX="-100000" custLinFactNeighborY="7107">
        <dgm:presLayoutVars>
          <dgm:bulletEnabled val="1"/>
        </dgm:presLayoutVars>
      </dgm:prSet>
      <dgm:spPr/>
    </dgm:pt>
    <dgm:pt modelId="{3C1190F5-FBF7-4E77-A6CB-BB2A8DB17D4E}" type="pres">
      <dgm:prSet presAssocID="{8C6FE9EF-0D4E-4BCF-9E32-B30A7DBEE6F0}" presName="sibTrans" presStyleCnt="0"/>
      <dgm:spPr/>
    </dgm:pt>
    <dgm:pt modelId="{CDA53DDD-965A-4B4D-B70D-0E2AEE91374C}" type="pres">
      <dgm:prSet presAssocID="{0732CD74-25EA-4FFF-879E-077A31647FD8}" presName="node" presStyleLbl="node1" presStyleIdx="2" presStyleCnt="11" custLinFactNeighborX="1384" custLinFactNeighborY="6219">
        <dgm:presLayoutVars>
          <dgm:bulletEnabled val="1"/>
        </dgm:presLayoutVars>
      </dgm:prSet>
      <dgm:spPr/>
    </dgm:pt>
    <dgm:pt modelId="{66D36744-FE10-461F-8213-5AD813BCB233}" type="pres">
      <dgm:prSet presAssocID="{14FB488F-C62E-423F-8595-32BEAEB25FE1}" presName="sibTrans" presStyleCnt="0"/>
      <dgm:spPr/>
    </dgm:pt>
    <dgm:pt modelId="{7B4DB0A9-85AE-487E-953B-7525EAD7F7DA}" type="pres">
      <dgm:prSet presAssocID="{54A04133-D130-4122-ABF1-B67DBB128CDF}" presName="node" presStyleLbl="node1" presStyleIdx="3" presStyleCnt="11" custLinFactNeighborX="0" custLinFactNeighborY="7107">
        <dgm:presLayoutVars>
          <dgm:bulletEnabled val="1"/>
        </dgm:presLayoutVars>
      </dgm:prSet>
      <dgm:spPr/>
    </dgm:pt>
    <dgm:pt modelId="{1B8A7725-A1B4-4430-9BED-2A16E15BEF67}" type="pres">
      <dgm:prSet presAssocID="{316BD469-AEBF-4180-8995-51C5D202DC92}" presName="sibTrans" presStyleCnt="0"/>
      <dgm:spPr/>
    </dgm:pt>
    <dgm:pt modelId="{EBB156CE-781E-4265-A3E4-FB79A108ADDE}" type="pres">
      <dgm:prSet presAssocID="{D6663579-155C-481F-982E-6B41C28CF0C3}" presName="node" presStyleLbl="node1" presStyleIdx="4" presStyleCnt="11">
        <dgm:presLayoutVars>
          <dgm:bulletEnabled val="1"/>
        </dgm:presLayoutVars>
      </dgm:prSet>
      <dgm:spPr/>
    </dgm:pt>
    <dgm:pt modelId="{F14C6FCF-BA7B-40DC-81FF-3C448B7D71E9}" type="pres">
      <dgm:prSet presAssocID="{948E3676-12DA-419F-8456-A1FE4BA21FF8}" presName="sibTrans" presStyleCnt="0"/>
      <dgm:spPr/>
    </dgm:pt>
    <dgm:pt modelId="{CBF5D0F7-C99A-45D1-A78B-BAA1CFD05B46}" type="pres">
      <dgm:prSet presAssocID="{7D15F107-E86D-4CB8-842E-D2936FD24D27}" presName="node" presStyleLbl="node1" presStyleIdx="5" presStyleCnt="11">
        <dgm:presLayoutVars>
          <dgm:bulletEnabled val="1"/>
        </dgm:presLayoutVars>
      </dgm:prSet>
      <dgm:spPr/>
    </dgm:pt>
    <dgm:pt modelId="{ACF1B631-A9B8-4A04-B4D3-4768BF9B7EEC}" type="pres">
      <dgm:prSet presAssocID="{C4A1FF52-CE10-40B0-8465-9CFBE4C8A908}" presName="sibTrans" presStyleCnt="0"/>
      <dgm:spPr/>
    </dgm:pt>
    <dgm:pt modelId="{6FAD193C-48B8-4D02-BE30-6AD3C0FEFC07}" type="pres">
      <dgm:prSet presAssocID="{84E0946A-4C74-4522-9A19-027A7E31592F}" presName="node" presStyleLbl="node1" presStyleIdx="6" presStyleCnt="11">
        <dgm:presLayoutVars>
          <dgm:bulletEnabled val="1"/>
        </dgm:presLayoutVars>
      </dgm:prSet>
      <dgm:spPr/>
    </dgm:pt>
    <dgm:pt modelId="{B5257628-F101-4EC1-B841-A914703A74A8}" type="pres">
      <dgm:prSet presAssocID="{02327E5D-BC8F-4E38-943B-4D26ADCD36A2}" presName="sibTrans" presStyleCnt="0"/>
      <dgm:spPr/>
    </dgm:pt>
    <dgm:pt modelId="{A4BCAB88-085F-4AC6-802B-9F6E87796E7F}" type="pres">
      <dgm:prSet presAssocID="{FEFD10A6-4C38-481E-87A4-E5F6E56EF692}" presName="node" presStyleLbl="node1" presStyleIdx="7" presStyleCnt="11">
        <dgm:presLayoutVars>
          <dgm:bulletEnabled val="1"/>
        </dgm:presLayoutVars>
      </dgm:prSet>
      <dgm:spPr/>
    </dgm:pt>
    <dgm:pt modelId="{F7638986-5E38-4779-8F87-E4CEEAEAE7A5}" type="pres">
      <dgm:prSet presAssocID="{9192921B-2305-4D0A-9E59-F07D82DEA42A}" presName="sibTrans" presStyleCnt="0"/>
      <dgm:spPr/>
    </dgm:pt>
    <dgm:pt modelId="{B7720ABC-ED7B-4F4C-BA24-3C7689BE391B}" type="pres">
      <dgm:prSet presAssocID="{39746F4D-288F-42B3-B9A5-1DCB5B022CBC}" presName="node" presStyleLbl="node1" presStyleIdx="8" presStyleCnt="11" custLinFactNeighborX="1598" custLinFactNeighborY="-4444">
        <dgm:presLayoutVars>
          <dgm:bulletEnabled val="1"/>
        </dgm:presLayoutVars>
      </dgm:prSet>
      <dgm:spPr/>
    </dgm:pt>
    <dgm:pt modelId="{1CFF50E3-781D-41E8-8455-ED7F7D0EA443}" type="pres">
      <dgm:prSet presAssocID="{182D6F04-ED2C-4608-A5BC-86A328EE9C9E}" presName="sibTrans" presStyleCnt="0"/>
      <dgm:spPr/>
    </dgm:pt>
    <dgm:pt modelId="{4419DFF5-1F24-4385-B1AC-44B45E8763BD}" type="pres">
      <dgm:prSet presAssocID="{A5D0BF4E-2AB5-4F13-ADA5-0DCE8E6DDF9B}" presName="node" presStyleLbl="node1" presStyleIdx="9" presStyleCnt="11" custLinFactNeighborX="567" custLinFactNeighborY="-5331">
        <dgm:presLayoutVars>
          <dgm:bulletEnabled val="1"/>
        </dgm:presLayoutVars>
      </dgm:prSet>
      <dgm:spPr/>
    </dgm:pt>
    <dgm:pt modelId="{20899BBB-44BA-D647-9F76-AB29D67D9278}" type="pres">
      <dgm:prSet presAssocID="{A1217917-D856-4C29-8CA2-AEBDA091022B}" presName="sibTrans" presStyleCnt="0"/>
      <dgm:spPr/>
    </dgm:pt>
    <dgm:pt modelId="{AB1D92D8-3AAB-C240-93D1-B14A610BA0EA}" type="pres">
      <dgm:prSet presAssocID="{BF77C006-EB78-2740-A49D-6FF1738049BD}" presName="node" presStyleLbl="node1" presStyleIdx="10" presStyleCnt="11" custLinFactNeighborX="1633" custLinFactNeighborY="-6219">
        <dgm:presLayoutVars>
          <dgm:bulletEnabled val="1"/>
        </dgm:presLayoutVars>
      </dgm:prSet>
      <dgm:spPr/>
    </dgm:pt>
  </dgm:ptLst>
  <dgm:cxnLst>
    <dgm:cxn modelId="{B2519019-9FA2-4D11-86AE-85F683FB26C5}" srcId="{54933AF8-F46B-4297-BD68-0AD5E2FC1134}" destId="{54A04133-D130-4122-ABF1-B67DBB128CDF}" srcOrd="3" destOrd="0" parTransId="{FE2789C8-0704-4785-B200-DBF449085726}" sibTransId="{316BD469-AEBF-4180-8995-51C5D202DC92}"/>
    <dgm:cxn modelId="{83D4AE28-8AFC-43B1-9046-F2BF8400958F}" srcId="{54933AF8-F46B-4297-BD68-0AD5E2FC1134}" destId="{7D15F107-E86D-4CB8-842E-D2936FD24D27}" srcOrd="5" destOrd="0" parTransId="{62BFFEB0-68D6-4A6D-BFA4-CE0FEA8CEF21}" sibTransId="{C4A1FF52-CE10-40B0-8465-9CFBE4C8A908}"/>
    <dgm:cxn modelId="{7FA66641-FE26-4F51-9295-2B404493219C}" srcId="{54933AF8-F46B-4297-BD68-0AD5E2FC1134}" destId="{8CCD5DB5-2906-4DF0-8CCF-8F04589DF73F}" srcOrd="0" destOrd="0" parTransId="{1396B7B8-3AA8-4AF2-89B4-F1F7092DB234}" sibTransId="{A476D4AD-6887-4497-9084-6F98A1BBC683}"/>
    <dgm:cxn modelId="{13566C42-E6A8-4CC4-8EFC-9E915D9BB59B}" type="presOf" srcId="{897DA852-BCC5-4D32-9450-04E76EAC9665}" destId="{1C363516-EC1C-4414-AC0D-8EB0CCE714D5}" srcOrd="0" destOrd="0" presId="urn:microsoft.com/office/officeart/2005/8/layout/default"/>
    <dgm:cxn modelId="{538FD44F-435B-41C8-A330-8D3EC5256EF7}" type="presOf" srcId="{7D15F107-E86D-4CB8-842E-D2936FD24D27}" destId="{CBF5D0F7-C99A-45D1-A78B-BAA1CFD05B46}" srcOrd="0" destOrd="0" presId="urn:microsoft.com/office/officeart/2005/8/layout/default"/>
    <dgm:cxn modelId="{39F8BC52-6562-48DF-A9BB-A82B9303555E}" srcId="{54933AF8-F46B-4297-BD68-0AD5E2FC1134}" destId="{897DA852-BCC5-4D32-9450-04E76EAC9665}" srcOrd="1" destOrd="0" parTransId="{8C662104-59B9-43A3-B155-600AA50FBB45}" sibTransId="{8C6FE9EF-0D4E-4BCF-9E32-B30A7DBEE6F0}"/>
    <dgm:cxn modelId="{0FD7D368-02E0-4913-8161-D44EC444B709}" srcId="{54933AF8-F46B-4297-BD68-0AD5E2FC1134}" destId="{84E0946A-4C74-4522-9A19-027A7E31592F}" srcOrd="6" destOrd="0" parTransId="{8C7ECBB2-91AB-4AF7-9A86-C15DA31B91C6}" sibTransId="{02327E5D-BC8F-4E38-943B-4D26ADCD36A2}"/>
    <dgm:cxn modelId="{7262E070-7CDA-446C-BCCE-D7BB8A1DB0FA}" type="presOf" srcId="{39746F4D-288F-42B3-B9A5-1DCB5B022CBC}" destId="{B7720ABC-ED7B-4F4C-BA24-3C7689BE391B}" srcOrd="0" destOrd="0" presId="urn:microsoft.com/office/officeart/2005/8/layout/default"/>
    <dgm:cxn modelId="{53667A74-33BD-486B-9563-FADF09B8BE50}" type="presOf" srcId="{FEFD10A6-4C38-481E-87A4-E5F6E56EF692}" destId="{A4BCAB88-085F-4AC6-802B-9F6E87796E7F}" srcOrd="0" destOrd="0" presId="urn:microsoft.com/office/officeart/2005/8/layout/default"/>
    <dgm:cxn modelId="{DDA34B78-1D3C-45A5-8237-A907B7BE901C}" srcId="{54933AF8-F46B-4297-BD68-0AD5E2FC1134}" destId="{FEFD10A6-4C38-481E-87A4-E5F6E56EF692}" srcOrd="7" destOrd="0" parTransId="{B491F373-7A1D-4C94-BA77-4207F8493A38}" sibTransId="{9192921B-2305-4D0A-9E59-F07D82DEA42A}"/>
    <dgm:cxn modelId="{8EFB1C81-62BA-1E42-B441-6B202BBCB43B}" srcId="{54933AF8-F46B-4297-BD68-0AD5E2FC1134}" destId="{BF77C006-EB78-2740-A49D-6FF1738049BD}" srcOrd="10" destOrd="0" parTransId="{AC0179B8-16D3-A744-93C8-B51471F3851C}" sibTransId="{A5F5AB49-4E85-2740-AF30-287E0C84299F}"/>
    <dgm:cxn modelId="{26D7FF81-7178-459A-9298-FFAB0177CF9D}" type="presOf" srcId="{54933AF8-F46B-4297-BD68-0AD5E2FC1134}" destId="{8F3573BC-CF7C-4755-BE3E-61363700D7F0}" srcOrd="0" destOrd="0" presId="urn:microsoft.com/office/officeart/2005/8/layout/default"/>
    <dgm:cxn modelId="{FD0A3A87-23CD-4201-A25F-9F5CE5FA5F5A}" srcId="{54933AF8-F46B-4297-BD68-0AD5E2FC1134}" destId="{D6663579-155C-481F-982E-6B41C28CF0C3}" srcOrd="4" destOrd="0" parTransId="{18A16497-B5EE-4237-BD54-24A52BE464FF}" sibTransId="{948E3676-12DA-419F-8456-A1FE4BA21FF8}"/>
    <dgm:cxn modelId="{E0896D87-1521-49EB-95B2-6FF125122568}" type="presOf" srcId="{84E0946A-4C74-4522-9A19-027A7E31592F}" destId="{6FAD193C-48B8-4D02-BE30-6AD3C0FEFC07}" srcOrd="0" destOrd="0" presId="urn:microsoft.com/office/officeart/2005/8/layout/default"/>
    <dgm:cxn modelId="{7F20528E-3F65-425B-A5E6-2FA1B434870B}" type="presOf" srcId="{A5D0BF4E-2AB5-4F13-ADA5-0DCE8E6DDF9B}" destId="{4419DFF5-1F24-4385-B1AC-44B45E8763BD}" srcOrd="0" destOrd="0" presId="urn:microsoft.com/office/officeart/2005/8/layout/default"/>
    <dgm:cxn modelId="{7CCC5E92-363D-4AC9-8426-C92F4FD931B6}" srcId="{54933AF8-F46B-4297-BD68-0AD5E2FC1134}" destId="{A5D0BF4E-2AB5-4F13-ADA5-0DCE8E6DDF9B}" srcOrd="9" destOrd="0" parTransId="{28151B1F-C921-4EC3-BCD7-F7E1388A99EE}" sibTransId="{A1217917-D856-4C29-8CA2-AEBDA091022B}"/>
    <dgm:cxn modelId="{C32DD3A4-D0C2-4DF6-9559-06966C6CB812}" type="presOf" srcId="{0732CD74-25EA-4FFF-879E-077A31647FD8}" destId="{CDA53DDD-965A-4B4D-B70D-0E2AEE91374C}" srcOrd="0" destOrd="0" presId="urn:microsoft.com/office/officeart/2005/8/layout/default"/>
    <dgm:cxn modelId="{A7E036B3-56E8-2C42-B919-519E0F3E0DD8}" type="presOf" srcId="{BF77C006-EB78-2740-A49D-6FF1738049BD}" destId="{AB1D92D8-3AAB-C240-93D1-B14A610BA0EA}" srcOrd="0" destOrd="0" presId="urn:microsoft.com/office/officeart/2005/8/layout/default"/>
    <dgm:cxn modelId="{33CD8FBA-81C2-4EC0-A7A9-1AB49620447D}" srcId="{54933AF8-F46B-4297-BD68-0AD5E2FC1134}" destId="{0732CD74-25EA-4FFF-879E-077A31647FD8}" srcOrd="2" destOrd="0" parTransId="{152AD20D-9D76-42F3-9829-A273F9EF4654}" sibTransId="{14FB488F-C62E-423F-8595-32BEAEB25FE1}"/>
    <dgm:cxn modelId="{A06528CA-A16F-4FAA-A306-6F3E6D39F469}" srcId="{54933AF8-F46B-4297-BD68-0AD5E2FC1134}" destId="{39746F4D-288F-42B3-B9A5-1DCB5B022CBC}" srcOrd="8" destOrd="0" parTransId="{A13B3AA5-7BD0-4244-B42C-D221455C56E9}" sibTransId="{182D6F04-ED2C-4608-A5BC-86A328EE9C9E}"/>
    <dgm:cxn modelId="{B72421DB-8EBA-4693-86E2-B00D3E35F9B2}" type="presOf" srcId="{54A04133-D130-4122-ABF1-B67DBB128CDF}" destId="{7B4DB0A9-85AE-487E-953B-7525EAD7F7DA}" srcOrd="0" destOrd="0" presId="urn:microsoft.com/office/officeart/2005/8/layout/default"/>
    <dgm:cxn modelId="{954244EA-39E9-4F12-8676-BC290AD9E7B7}" type="presOf" srcId="{D6663579-155C-481F-982E-6B41C28CF0C3}" destId="{EBB156CE-781E-4265-A3E4-FB79A108ADDE}" srcOrd="0" destOrd="0" presId="urn:microsoft.com/office/officeart/2005/8/layout/default"/>
    <dgm:cxn modelId="{9F85A9F2-2904-443F-BE77-9AA8C47EAC92}" type="presOf" srcId="{8CCD5DB5-2906-4DF0-8CCF-8F04589DF73F}" destId="{E12449F7-A1F2-4C6B-BB54-DF079BB26740}" srcOrd="0" destOrd="0" presId="urn:microsoft.com/office/officeart/2005/8/layout/default"/>
    <dgm:cxn modelId="{CFE21231-4115-4834-8B68-B88F599DBAA2}" type="presParOf" srcId="{8F3573BC-CF7C-4755-BE3E-61363700D7F0}" destId="{E12449F7-A1F2-4C6B-BB54-DF079BB26740}" srcOrd="0" destOrd="0" presId="urn:microsoft.com/office/officeart/2005/8/layout/default"/>
    <dgm:cxn modelId="{B11D6CB7-4EDB-40A6-BB7C-F6D37E5F0D83}" type="presParOf" srcId="{8F3573BC-CF7C-4755-BE3E-61363700D7F0}" destId="{9612F95D-24B1-4BF2-AE5B-59A5593235F5}" srcOrd="1" destOrd="0" presId="urn:microsoft.com/office/officeart/2005/8/layout/default"/>
    <dgm:cxn modelId="{DD1CFB90-2FD6-4C8A-A6A5-BAC86A91F2DC}" type="presParOf" srcId="{8F3573BC-CF7C-4755-BE3E-61363700D7F0}" destId="{1C363516-EC1C-4414-AC0D-8EB0CCE714D5}" srcOrd="2" destOrd="0" presId="urn:microsoft.com/office/officeart/2005/8/layout/default"/>
    <dgm:cxn modelId="{DB1707A4-9382-42E5-9389-699A9D6C46BD}" type="presParOf" srcId="{8F3573BC-CF7C-4755-BE3E-61363700D7F0}" destId="{3C1190F5-FBF7-4E77-A6CB-BB2A8DB17D4E}" srcOrd="3" destOrd="0" presId="urn:microsoft.com/office/officeart/2005/8/layout/default"/>
    <dgm:cxn modelId="{241D27F7-FC8B-4133-9107-A05B92CD8FEA}" type="presParOf" srcId="{8F3573BC-CF7C-4755-BE3E-61363700D7F0}" destId="{CDA53DDD-965A-4B4D-B70D-0E2AEE91374C}" srcOrd="4" destOrd="0" presId="urn:microsoft.com/office/officeart/2005/8/layout/default"/>
    <dgm:cxn modelId="{34CE14A0-FA6C-4ADF-B75A-7EDEAA471D10}" type="presParOf" srcId="{8F3573BC-CF7C-4755-BE3E-61363700D7F0}" destId="{66D36744-FE10-461F-8213-5AD813BCB233}" srcOrd="5" destOrd="0" presId="urn:microsoft.com/office/officeart/2005/8/layout/default"/>
    <dgm:cxn modelId="{44F02AEC-B136-4C8E-827E-09EDD40F5C5F}" type="presParOf" srcId="{8F3573BC-CF7C-4755-BE3E-61363700D7F0}" destId="{7B4DB0A9-85AE-487E-953B-7525EAD7F7DA}" srcOrd="6" destOrd="0" presId="urn:microsoft.com/office/officeart/2005/8/layout/default"/>
    <dgm:cxn modelId="{D706DA0B-71BC-4680-BCE2-848106A9D0B5}" type="presParOf" srcId="{8F3573BC-CF7C-4755-BE3E-61363700D7F0}" destId="{1B8A7725-A1B4-4430-9BED-2A16E15BEF67}" srcOrd="7" destOrd="0" presId="urn:microsoft.com/office/officeart/2005/8/layout/default"/>
    <dgm:cxn modelId="{63F05B97-B3CD-4E3A-A478-8189B18AF1AA}" type="presParOf" srcId="{8F3573BC-CF7C-4755-BE3E-61363700D7F0}" destId="{EBB156CE-781E-4265-A3E4-FB79A108ADDE}" srcOrd="8" destOrd="0" presId="urn:microsoft.com/office/officeart/2005/8/layout/default"/>
    <dgm:cxn modelId="{5D646CEC-350D-4B26-81DD-F9DE2F1EFD65}" type="presParOf" srcId="{8F3573BC-CF7C-4755-BE3E-61363700D7F0}" destId="{F14C6FCF-BA7B-40DC-81FF-3C448B7D71E9}" srcOrd="9" destOrd="0" presId="urn:microsoft.com/office/officeart/2005/8/layout/default"/>
    <dgm:cxn modelId="{C9FA0C18-1123-483D-B56D-0FB18E48273B}" type="presParOf" srcId="{8F3573BC-CF7C-4755-BE3E-61363700D7F0}" destId="{CBF5D0F7-C99A-45D1-A78B-BAA1CFD05B46}" srcOrd="10" destOrd="0" presId="urn:microsoft.com/office/officeart/2005/8/layout/default"/>
    <dgm:cxn modelId="{95654C08-F120-42B6-A77B-92175E80A9FF}" type="presParOf" srcId="{8F3573BC-CF7C-4755-BE3E-61363700D7F0}" destId="{ACF1B631-A9B8-4A04-B4D3-4768BF9B7EEC}" srcOrd="11" destOrd="0" presId="urn:microsoft.com/office/officeart/2005/8/layout/default"/>
    <dgm:cxn modelId="{CAB14EE6-D95A-45BF-A463-F5FDE5B513BD}" type="presParOf" srcId="{8F3573BC-CF7C-4755-BE3E-61363700D7F0}" destId="{6FAD193C-48B8-4D02-BE30-6AD3C0FEFC07}" srcOrd="12" destOrd="0" presId="urn:microsoft.com/office/officeart/2005/8/layout/default"/>
    <dgm:cxn modelId="{8210652D-D0AD-49CC-BC4F-C518A9DB2021}" type="presParOf" srcId="{8F3573BC-CF7C-4755-BE3E-61363700D7F0}" destId="{B5257628-F101-4EC1-B841-A914703A74A8}" srcOrd="13" destOrd="0" presId="urn:microsoft.com/office/officeart/2005/8/layout/default"/>
    <dgm:cxn modelId="{C027E686-09C6-4DBA-A9CA-A32292CE7624}" type="presParOf" srcId="{8F3573BC-CF7C-4755-BE3E-61363700D7F0}" destId="{A4BCAB88-085F-4AC6-802B-9F6E87796E7F}" srcOrd="14" destOrd="0" presId="urn:microsoft.com/office/officeart/2005/8/layout/default"/>
    <dgm:cxn modelId="{726467D8-A37D-4CC9-9CD8-D6480277A827}" type="presParOf" srcId="{8F3573BC-CF7C-4755-BE3E-61363700D7F0}" destId="{F7638986-5E38-4779-8F87-E4CEEAEAE7A5}" srcOrd="15" destOrd="0" presId="urn:microsoft.com/office/officeart/2005/8/layout/default"/>
    <dgm:cxn modelId="{40C4C322-370F-400C-9817-35B6F71B4DA4}" type="presParOf" srcId="{8F3573BC-CF7C-4755-BE3E-61363700D7F0}" destId="{B7720ABC-ED7B-4F4C-BA24-3C7689BE391B}" srcOrd="16" destOrd="0" presId="urn:microsoft.com/office/officeart/2005/8/layout/default"/>
    <dgm:cxn modelId="{80B9D4D9-7301-4ED5-B528-6B967A562FA0}" type="presParOf" srcId="{8F3573BC-CF7C-4755-BE3E-61363700D7F0}" destId="{1CFF50E3-781D-41E8-8455-ED7F7D0EA443}" srcOrd="17" destOrd="0" presId="urn:microsoft.com/office/officeart/2005/8/layout/default"/>
    <dgm:cxn modelId="{1449D3E4-E1F7-4DC5-9E45-5B21FB71C517}" type="presParOf" srcId="{8F3573BC-CF7C-4755-BE3E-61363700D7F0}" destId="{4419DFF5-1F24-4385-B1AC-44B45E8763BD}" srcOrd="18" destOrd="0" presId="urn:microsoft.com/office/officeart/2005/8/layout/default"/>
    <dgm:cxn modelId="{40490E74-B8B3-4747-A2E9-3EA2C83E1F8A}" type="presParOf" srcId="{8F3573BC-CF7C-4755-BE3E-61363700D7F0}" destId="{20899BBB-44BA-D647-9F76-AB29D67D9278}" srcOrd="19" destOrd="0" presId="urn:microsoft.com/office/officeart/2005/8/layout/default"/>
    <dgm:cxn modelId="{38290C84-5FE9-0048-AFED-A401EBF6AF0B}" type="presParOf" srcId="{8F3573BC-CF7C-4755-BE3E-61363700D7F0}" destId="{AB1D92D8-3AAB-C240-93D1-B14A610BA0EA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048B4D-BE0F-4B7F-A02E-4E617AB8CD0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53372ED-22BA-441D-90A7-1C9AFBDC38A6}">
      <dgm:prSet/>
      <dgm:spPr/>
      <dgm:t>
        <a:bodyPr/>
        <a:lstStyle/>
        <a:p>
          <a:r>
            <a:rPr lang="vi-VN" dirty="0"/>
            <a:t>Cải thiện lại mã nguồn để dịch được chính xác và hợp lý hơn. 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65577C3-E258-409F-A922-2F6B879C853D}" type="parTrans" cxnId="{044BDD4B-11BA-4BD8-AB49-0857C01CDD57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AC3C0F7-9012-41C4-8AC0-526D6B558CAA}" type="sibTrans" cxnId="{044BDD4B-11BA-4BD8-AB49-0857C01CDD57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6BDDC80-62A4-BC45-9067-DDD9596BD8C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dirty="0"/>
            <a:t>Nghiên cứu kĩ hơn về lý thuyết nền tảng, từ đó có các bước cải thiện và thực hiện chức năng một cách đúng đắn. </a:t>
          </a:r>
        </a:p>
      </dgm:t>
    </dgm:pt>
    <dgm:pt modelId="{B0293CFD-044D-9F4A-B2C0-31F5BA3D4413}" type="parTrans" cxnId="{CBFBCC40-A131-E840-BF12-7B16568F9AA2}">
      <dgm:prSet/>
      <dgm:spPr/>
      <dgm:t>
        <a:bodyPr/>
        <a:lstStyle/>
        <a:p>
          <a:endParaRPr lang="en-US"/>
        </a:p>
      </dgm:t>
    </dgm:pt>
    <dgm:pt modelId="{FBC5D5F8-E2E2-984E-A1DA-935E7064B921}" type="sibTrans" cxnId="{CBFBCC40-A131-E840-BF12-7B16568F9AA2}">
      <dgm:prSet/>
      <dgm:spPr/>
      <dgm:t>
        <a:bodyPr/>
        <a:lstStyle/>
        <a:p>
          <a:endParaRPr lang="en-US"/>
        </a:p>
      </dgm:t>
    </dgm:pt>
    <dgm:pt modelId="{1B84B321-E0D7-4F4D-99A3-032499D39A8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dirty="0"/>
            <a:t>Chỉnh sửa các tài liệu nghiên cứu, hướng dẫn như luận văn, hướng dẫn sử dụng để giúp người dùng mau chóng nắm bắt được vấn đề. </a:t>
          </a:r>
        </a:p>
      </dgm:t>
    </dgm:pt>
    <dgm:pt modelId="{9759A966-E3DE-B64D-9A82-C6689655C240}" type="parTrans" cxnId="{8EA7342E-420E-CD49-98CF-F2FC12229041}">
      <dgm:prSet/>
      <dgm:spPr/>
      <dgm:t>
        <a:bodyPr/>
        <a:lstStyle/>
        <a:p>
          <a:endParaRPr lang="en-US"/>
        </a:p>
      </dgm:t>
    </dgm:pt>
    <dgm:pt modelId="{8EB5C4D2-ABFB-7F4E-BF6A-DD51EF855C3A}" type="sibTrans" cxnId="{8EA7342E-420E-CD49-98CF-F2FC12229041}">
      <dgm:prSet/>
      <dgm:spPr/>
      <dgm:t>
        <a:bodyPr/>
        <a:lstStyle/>
        <a:p>
          <a:endParaRPr lang="en-US"/>
        </a:p>
      </dgm:t>
    </dgm:pt>
    <dgm:pt modelId="{5D521BF0-40F4-8849-B0EC-1655CB45CD7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dirty="0"/>
            <a:t>Hoàn thiện chức năng dịch văn bản, sửa một số lỗi còn tồn tại. Hoặc đổi phương pháp xây dựng mô hình để chuẩn xác hơn. </a:t>
          </a:r>
        </a:p>
      </dgm:t>
    </dgm:pt>
    <dgm:pt modelId="{4B3E2559-8B02-A94D-B05C-8B1FD7F17A86}" type="parTrans" cxnId="{40F622E2-9F30-5641-8C1D-DFAB08062A83}">
      <dgm:prSet/>
      <dgm:spPr/>
      <dgm:t>
        <a:bodyPr/>
        <a:lstStyle/>
        <a:p>
          <a:endParaRPr lang="en-US"/>
        </a:p>
      </dgm:t>
    </dgm:pt>
    <dgm:pt modelId="{1A7A3DEA-654F-C74B-ACD5-6AE4369B9363}" type="sibTrans" cxnId="{40F622E2-9F30-5641-8C1D-DFAB08062A83}">
      <dgm:prSet/>
      <dgm:spPr/>
      <dgm:t>
        <a:bodyPr/>
        <a:lstStyle/>
        <a:p>
          <a:endParaRPr lang="en-US"/>
        </a:p>
      </dgm:t>
    </dgm:pt>
    <dgm:pt modelId="{E6F99556-09E8-1044-AD76-5BCEEF0239F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dirty="0"/>
            <a:t>Cải thiện tốc độ xử lý các tác vụ của ứng dụng, giúp ứng dụng chạy mượt mà và tạo trải nghiệm tốt hơn cho người dùng. </a:t>
          </a:r>
        </a:p>
      </dgm:t>
    </dgm:pt>
    <dgm:pt modelId="{FCF41D13-BFCA-FF44-8FF5-B21FAD9BE235}" type="parTrans" cxnId="{966714CA-FC2D-0D47-A12C-5F60085A34F9}">
      <dgm:prSet/>
      <dgm:spPr/>
      <dgm:t>
        <a:bodyPr/>
        <a:lstStyle/>
        <a:p>
          <a:endParaRPr lang="en-US"/>
        </a:p>
      </dgm:t>
    </dgm:pt>
    <dgm:pt modelId="{60729153-4FBF-B942-B8F3-2045504FC1FB}" type="sibTrans" cxnId="{966714CA-FC2D-0D47-A12C-5F60085A34F9}">
      <dgm:prSet/>
      <dgm:spPr/>
      <dgm:t>
        <a:bodyPr/>
        <a:lstStyle/>
        <a:p>
          <a:endParaRPr lang="en-US"/>
        </a:p>
      </dgm:t>
    </dgm:pt>
    <dgm:pt modelId="{11DF76F2-9298-8C49-90FD-F60C36890B1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dirty="0"/>
            <a:t>Trình bày, chỉnh sửa mã nguồn theo khuôn mẫu để dễ dàng bảo trì và chỉnh sửa trong tương lai. </a:t>
          </a:r>
        </a:p>
      </dgm:t>
    </dgm:pt>
    <dgm:pt modelId="{22C5070C-3A27-7248-908C-4A52F862CB89}" type="parTrans" cxnId="{95823199-04F4-4042-B2DD-EE563961C250}">
      <dgm:prSet/>
      <dgm:spPr/>
      <dgm:t>
        <a:bodyPr/>
        <a:lstStyle/>
        <a:p>
          <a:endParaRPr lang="en-US"/>
        </a:p>
      </dgm:t>
    </dgm:pt>
    <dgm:pt modelId="{78E863C7-5D7D-974D-ADDE-49FED46A836B}" type="sibTrans" cxnId="{95823199-04F4-4042-B2DD-EE563961C250}">
      <dgm:prSet/>
      <dgm:spPr/>
      <dgm:t>
        <a:bodyPr/>
        <a:lstStyle/>
        <a:p>
          <a:endParaRPr lang="en-US"/>
        </a:p>
      </dgm:t>
    </dgm:pt>
    <dgm:pt modelId="{DF67E2D8-A51F-6248-BEB8-A5CAA899D38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dirty="0"/>
            <a:t>Thu thập thêm dữ liệu để mô hình huấn luyện và dịch chính xác hơn. </a:t>
          </a:r>
        </a:p>
      </dgm:t>
    </dgm:pt>
    <dgm:pt modelId="{7466B0E6-05A9-8140-9717-81308DF30D54}" type="parTrans" cxnId="{8592023F-74DD-6049-A2BD-92DF4CA56CD6}">
      <dgm:prSet/>
      <dgm:spPr/>
      <dgm:t>
        <a:bodyPr/>
        <a:lstStyle/>
        <a:p>
          <a:endParaRPr lang="en-US"/>
        </a:p>
      </dgm:t>
    </dgm:pt>
    <dgm:pt modelId="{0C81AA90-58D8-8942-A2E8-BDC236B4866C}" type="sibTrans" cxnId="{8592023F-74DD-6049-A2BD-92DF4CA56CD6}">
      <dgm:prSet/>
      <dgm:spPr/>
      <dgm:t>
        <a:bodyPr/>
        <a:lstStyle/>
        <a:p>
          <a:endParaRPr lang="en-US"/>
        </a:p>
      </dgm:t>
    </dgm:pt>
    <dgm:pt modelId="{42EB8FDA-34C3-449A-819D-0EDF5C13E5E2}" type="pres">
      <dgm:prSet presAssocID="{59048B4D-BE0F-4B7F-A02E-4E617AB8CD08}" presName="linear" presStyleCnt="0">
        <dgm:presLayoutVars>
          <dgm:animLvl val="lvl"/>
          <dgm:resizeHandles val="exact"/>
        </dgm:presLayoutVars>
      </dgm:prSet>
      <dgm:spPr/>
    </dgm:pt>
    <dgm:pt modelId="{51F24EC2-CBE2-4093-87E1-78D6DD7C4786}" type="pres">
      <dgm:prSet presAssocID="{B53372ED-22BA-441D-90A7-1C9AFBDC38A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B341B8A-B7B1-44F1-BE6B-84C78EE353A1}" type="pres">
      <dgm:prSet presAssocID="{DAC3C0F7-9012-41C4-8AC0-526D6B558CAA}" presName="spacer" presStyleCnt="0"/>
      <dgm:spPr/>
    </dgm:pt>
    <dgm:pt modelId="{1AC4673F-0822-2C42-89E5-3B24BE795E7C}" type="pres">
      <dgm:prSet presAssocID="{A6BDDC80-62A4-BC45-9067-DDD9596BD8C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5A22792D-C6D6-974D-B1F2-34838AC4118C}" type="pres">
      <dgm:prSet presAssocID="{FBC5D5F8-E2E2-984E-A1DA-935E7064B921}" presName="spacer" presStyleCnt="0"/>
      <dgm:spPr/>
    </dgm:pt>
    <dgm:pt modelId="{C5911FDD-1120-844C-977F-5F3FDBE184E4}" type="pres">
      <dgm:prSet presAssocID="{1B84B321-E0D7-4F4D-99A3-032499D39A8B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958E3D02-40C0-484B-A322-1314C1DA9541}" type="pres">
      <dgm:prSet presAssocID="{8EB5C4D2-ABFB-7F4E-BF6A-DD51EF855C3A}" presName="spacer" presStyleCnt="0"/>
      <dgm:spPr/>
    </dgm:pt>
    <dgm:pt modelId="{4BA6958A-38ED-3642-812C-65D9F7ED398D}" type="pres">
      <dgm:prSet presAssocID="{5D521BF0-40F4-8849-B0EC-1655CB45CD7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83907D4-E963-A047-BE59-3F15CAB90635}" type="pres">
      <dgm:prSet presAssocID="{1A7A3DEA-654F-C74B-ACD5-6AE4369B9363}" presName="spacer" presStyleCnt="0"/>
      <dgm:spPr/>
    </dgm:pt>
    <dgm:pt modelId="{A397D3E1-5CB3-CE4E-A355-32ED7C1C6DC7}" type="pres">
      <dgm:prSet presAssocID="{E6F99556-09E8-1044-AD76-5BCEEF0239FC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1A2391CB-BB9D-514C-A086-9EBD4FB46A20}" type="pres">
      <dgm:prSet presAssocID="{60729153-4FBF-B942-B8F3-2045504FC1FB}" presName="spacer" presStyleCnt="0"/>
      <dgm:spPr/>
    </dgm:pt>
    <dgm:pt modelId="{68E200F6-2E83-F940-B5A3-EF1DB3ED4BAF}" type="pres">
      <dgm:prSet presAssocID="{11DF76F2-9298-8C49-90FD-F60C36890B18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8BD6FB12-1FB4-5D43-AD53-9E0B0570C76F}" type="pres">
      <dgm:prSet presAssocID="{78E863C7-5D7D-974D-ADDE-49FED46A836B}" presName="spacer" presStyleCnt="0"/>
      <dgm:spPr/>
    </dgm:pt>
    <dgm:pt modelId="{A2B57A1C-404B-3545-B2E3-3749921139C2}" type="pres">
      <dgm:prSet presAssocID="{DF67E2D8-A51F-6248-BEB8-A5CAA899D38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8EA7342E-420E-CD49-98CF-F2FC12229041}" srcId="{59048B4D-BE0F-4B7F-A02E-4E617AB8CD08}" destId="{1B84B321-E0D7-4F4D-99A3-032499D39A8B}" srcOrd="2" destOrd="0" parTransId="{9759A966-E3DE-B64D-9A82-C6689655C240}" sibTransId="{8EB5C4D2-ABFB-7F4E-BF6A-DD51EF855C3A}"/>
    <dgm:cxn modelId="{8592023F-74DD-6049-A2BD-92DF4CA56CD6}" srcId="{59048B4D-BE0F-4B7F-A02E-4E617AB8CD08}" destId="{DF67E2D8-A51F-6248-BEB8-A5CAA899D385}" srcOrd="6" destOrd="0" parTransId="{7466B0E6-05A9-8140-9717-81308DF30D54}" sibTransId="{0C81AA90-58D8-8942-A2E8-BDC236B4866C}"/>
    <dgm:cxn modelId="{CBFBCC40-A131-E840-BF12-7B16568F9AA2}" srcId="{59048B4D-BE0F-4B7F-A02E-4E617AB8CD08}" destId="{A6BDDC80-62A4-BC45-9067-DDD9596BD8CD}" srcOrd="1" destOrd="0" parTransId="{B0293CFD-044D-9F4A-B2C0-31F5BA3D4413}" sibTransId="{FBC5D5F8-E2E2-984E-A1DA-935E7064B921}"/>
    <dgm:cxn modelId="{044BDD4B-11BA-4BD8-AB49-0857C01CDD57}" srcId="{59048B4D-BE0F-4B7F-A02E-4E617AB8CD08}" destId="{B53372ED-22BA-441D-90A7-1C9AFBDC38A6}" srcOrd="0" destOrd="0" parTransId="{365577C3-E258-409F-A922-2F6B879C853D}" sibTransId="{DAC3C0F7-9012-41C4-8AC0-526D6B558CAA}"/>
    <dgm:cxn modelId="{CD17FC4B-47B0-4562-9C35-ED58D7939656}" type="presOf" srcId="{B53372ED-22BA-441D-90A7-1C9AFBDC38A6}" destId="{51F24EC2-CBE2-4093-87E1-78D6DD7C4786}" srcOrd="0" destOrd="0" presId="urn:microsoft.com/office/officeart/2005/8/layout/vList2"/>
    <dgm:cxn modelId="{54195386-2699-CD42-87D6-BD17333CD1D7}" type="presOf" srcId="{1B84B321-E0D7-4F4D-99A3-032499D39A8B}" destId="{C5911FDD-1120-844C-977F-5F3FDBE184E4}" srcOrd="0" destOrd="0" presId="urn:microsoft.com/office/officeart/2005/8/layout/vList2"/>
    <dgm:cxn modelId="{95823199-04F4-4042-B2DD-EE563961C250}" srcId="{59048B4D-BE0F-4B7F-A02E-4E617AB8CD08}" destId="{11DF76F2-9298-8C49-90FD-F60C36890B18}" srcOrd="5" destOrd="0" parTransId="{22C5070C-3A27-7248-908C-4A52F862CB89}" sibTransId="{78E863C7-5D7D-974D-ADDE-49FED46A836B}"/>
    <dgm:cxn modelId="{00632EA6-0F05-9146-B2F3-3ED1847E835D}" type="presOf" srcId="{11DF76F2-9298-8C49-90FD-F60C36890B18}" destId="{68E200F6-2E83-F940-B5A3-EF1DB3ED4BAF}" srcOrd="0" destOrd="0" presId="urn:microsoft.com/office/officeart/2005/8/layout/vList2"/>
    <dgm:cxn modelId="{D90384BA-D1CB-3245-AF4C-9BFA429157AA}" type="presOf" srcId="{A6BDDC80-62A4-BC45-9067-DDD9596BD8CD}" destId="{1AC4673F-0822-2C42-89E5-3B24BE795E7C}" srcOrd="0" destOrd="0" presId="urn:microsoft.com/office/officeart/2005/8/layout/vList2"/>
    <dgm:cxn modelId="{B51665C8-DFA6-7247-B3E2-DAB7711B6E34}" type="presOf" srcId="{5D521BF0-40F4-8849-B0EC-1655CB45CD75}" destId="{4BA6958A-38ED-3642-812C-65D9F7ED398D}" srcOrd="0" destOrd="0" presId="urn:microsoft.com/office/officeart/2005/8/layout/vList2"/>
    <dgm:cxn modelId="{966714CA-FC2D-0D47-A12C-5F60085A34F9}" srcId="{59048B4D-BE0F-4B7F-A02E-4E617AB8CD08}" destId="{E6F99556-09E8-1044-AD76-5BCEEF0239FC}" srcOrd="4" destOrd="0" parTransId="{FCF41D13-BFCA-FF44-8FF5-B21FAD9BE235}" sibTransId="{60729153-4FBF-B942-B8F3-2045504FC1FB}"/>
    <dgm:cxn modelId="{B31BB3DB-6C64-CC43-9B80-B18E7B7E2A9F}" type="presOf" srcId="{DF67E2D8-A51F-6248-BEB8-A5CAA899D385}" destId="{A2B57A1C-404B-3545-B2E3-3749921139C2}" srcOrd="0" destOrd="0" presId="urn:microsoft.com/office/officeart/2005/8/layout/vList2"/>
    <dgm:cxn modelId="{40F622E2-9F30-5641-8C1D-DFAB08062A83}" srcId="{59048B4D-BE0F-4B7F-A02E-4E617AB8CD08}" destId="{5D521BF0-40F4-8849-B0EC-1655CB45CD75}" srcOrd="3" destOrd="0" parTransId="{4B3E2559-8B02-A94D-B05C-8B1FD7F17A86}" sibTransId="{1A7A3DEA-654F-C74B-ACD5-6AE4369B9363}"/>
    <dgm:cxn modelId="{A9C58FE3-9E63-470B-9C0A-3E37184992B4}" type="presOf" srcId="{59048B4D-BE0F-4B7F-A02E-4E617AB8CD08}" destId="{42EB8FDA-34C3-449A-819D-0EDF5C13E5E2}" srcOrd="0" destOrd="0" presId="urn:microsoft.com/office/officeart/2005/8/layout/vList2"/>
    <dgm:cxn modelId="{30FA1BFE-D152-2141-B4D3-AEF334C28862}" type="presOf" srcId="{E6F99556-09E8-1044-AD76-5BCEEF0239FC}" destId="{A397D3E1-5CB3-CE4E-A355-32ED7C1C6DC7}" srcOrd="0" destOrd="0" presId="urn:microsoft.com/office/officeart/2005/8/layout/vList2"/>
    <dgm:cxn modelId="{840B79C7-39AF-4526-AB35-BE8327A5B1F3}" type="presParOf" srcId="{42EB8FDA-34C3-449A-819D-0EDF5C13E5E2}" destId="{51F24EC2-CBE2-4093-87E1-78D6DD7C4786}" srcOrd="0" destOrd="0" presId="urn:microsoft.com/office/officeart/2005/8/layout/vList2"/>
    <dgm:cxn modelId="{FE7C34DC-C9CF-4C70-802D-474AE3187236}" type="presParOf" srcId="{42EB8FDA-34C3-449A-819D-0EDF5C13E5E2}" destId="{8B341B8A-B7B1-44F1-BE6B-84C78EE353A1}" srcOrd="1" destOrd="0" presId="urn:microsoft.com/office/officeart/2005/8/layout/vList2"/>
    <dgm:cxn modelId="{1C43EE6B-71DB-F240-8D02-8DE5E0F542DF}" type="presParOf" srcId="{42EB8FDA-34C3-449A-819D-0EDF5C13E5E2}" destId="{1AC4673F-0822-2C42-89E5-3B24BE795E7C}" srcOrd="2" destOrd="0" presId="urn:microsoft.com/office/officeart/2005/8/layout/vList2"/>
    <dgm:cxn modelId="{433E857C-C396-5342-BB7F-292C909A1FD6}" type="presParOf" srcId="{42EB8FDA-34C3-449A-819D-0EDF5C13E5E2}" destId="{5A22792D-C6D6-974D-B1F2-34838AC4118C}" srcOrd="3" destOrd="0" presId="urn:microsoft.com/office/officeart/2005/8/layout/vList2"/>
    <dgm:cxn modelId="{4773733C-A4EE-C14D-8E6B-58D5F37A925E}" type="presParOf" srcId="{42EB8FDA-34C3-449A-819D-0EDF5C13E5E2}" destId="{C5911FDD-1120-844C-977F-5F3FDBE184E4}" srcOrd="4" destOrd="0" presId="urn:microsoft.com/office/officeart/2005/8/layout/vList2"/>
    <dgm:cxn modelId="{EEBCE28D-8E03-F649-A444-1B0440A65D05}" type="presParOf" srcId="{42EB8FDA-34C3-449A-819D-0EDF5C13E5E2}" destId="{958E3D02-40C0-484B-A322-1314C1DA9541}" srcOrd="5" destOrd="0" presId="urn:microsoft.com/office/officeart/2005/8/layout/vList2"/>
    <dgm:cxn modelId="{178030BB-921B-4E42-9095-27A2419BDE86}" type="presParOf" srcId="{42EB8FDA-34C3-449A-819D-0EDF5C13E5E2}" destId="{4BA6958A-38ED-3642-812C-65D9F7ED398D}" srcOrd="6" destOrd="0" presId="urn:microsoft.com/office/officeart/2005/8/layout/vList2"/>
    <dgm:cxn modelId="{C432E089-18B7-2E4C-BBD5-C08AB8BF3936}" type="presParOf" srcId="{42EB8FDA-34C3-449A-819D-0EDF5C13E5E2}" destId="{B83907D4-E963-A047-BE59-3F15CAB90635}" srcOrd="7" destOrd="0" presId="urn:microsoft.com/office/officeart/2005/8/layout/vList2"/>
    <dgm:cxn modelId="{85762879-DE65-9741-97EC-5F6A708B9E20}" type="presParOf" srcId="{42EB8FDA-34C3-449A-819D-0EDF5C13E5E2}" destId="{A397D3E1-5CB3-CE4E-A355-32ED7C1C6DC7}" srcOrd="8" destOrd="0" presId="urn:microsoft.com/office/officeart/2005/8/layout/vList2"/>
    <dgm:cxn modelId="{2FEDD3EC-B712-AE43-A6E6-616DF4629270}" type="presParOf" srcId="{42EB8FDA-34C3-449A-819D-0EDF5C13E5E2}" destId="{1A2391CB-BB9D-514C-A086-9EBD4FB46A20}" srcOrd="9" destOrd="0" presId="urn:microsoft.com/office/officeart/2005/8/layout/vList2"/>
    <dgm:cxn modelId="{BDE91138-ACF6-AE4D-95E8-0860A5E04292}" type="presParOf" srcId="{42EB8FDA-34C3-449A-819D-0EDF5C13E5E2}" destId="{68E200F6-2E83-F940-B5A3-EF1DB3ED4BAF}" srcOrd="10" destOrd="0" presId="urn:microsoft.com/office/officeart/2005/8/layout/vList2"/>
    <dgm:cxn modelId="{511885B7-C430-7C44-B0D6-DCC93644005C}" type="presParOf" srcId="{42EB8FDA-34C3-449A-819D-0EDF5C13E5E2}" destId="{8BD6FB12-1FB4-5D43-AD53-9E0B0570C76F}" srcOrd="11" destOrd="0" presId="urn:microsoft.com/office/officeart/2005/8/layout/vList2"/>
    <dgm:cxn modelId="{B620EE04-6C71-D847-B291-907765854960}" type="presParOf" srcId="{42EB8FDA-34C3-449A-819D-0EDF5C13E5E2}" destId="{A2B57A1C-404B-3545-B2E3-3749921139C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18934-E0C9-9143-8879-4298B478728C}">
      <dsp:nvSpPr>
        <dsp:cNvPr id="0" name=""/>
        <dsp:cNvSpPr/>
      </dsp:nvSpPr>
      <dsp:spPr>
        <a:xfrm>
          <a:off x="0" y="63500"/>
          <a:ext cx="5607050" cy="115478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Trình bày lý thuyết nền tảng để xử lý việc dịch một văn bản từ tiếng Anh sang tiếng Việt.</a:t>
          </a:r>
          <a:endParaRPr lang="en-US" sz="2100" kern="1200"/>
        </a:p>
      </dsp:txBody>
      <dsp:txXfrm>
        <a:off x="56372" y="119872"/>
        <a:ext cx="5494306" cy="1042045"/>
      </dsp:txXfrm>
    </dsp:sp>
    <dsp:sp modelId="{194D1282-9001-0243-AC22-DCBDF11787E1}">
      <dsp:nvSpPr>
        <dsp:cNvPr id="0" name=""/>
        <dsp:cNvSpPr/>
      </dsp:nvSpPr>
      <dsp:spPr>
        <a:xfrm>
          <a:off x="0" y="1278770"/>
          <a:ext cx="5607050" cy="1154789"/>
        </a:xfrm>
        <a:prstGeom prst="roundRect">
          <a:avLst/>
        </a:prstGeom>
        <a:gradFill rotWithShape="0">
          <a:gsLst>
            <a:gs pos="0">
              <a:schemeClr val="accent2">
                <a:hueOff val="-3450629"/>
                <a:satOff val="15286"/>
                <a:lumOff val="-562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450629"/>
                <a:satOff val="15286"/>
                <a:lumOff val="-562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450629"/>
                <a:satOff val="15286"/>
                <a:lumOff val="-562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Xây dung, thu thập dữ liệu và đào tạo mô hình để dịch một văn bản từ tiếng Anh sang tiếng Việt.</a:t>
          </a:r>
          <a:endParaRPr lang="en-US" sz="2100" kern="1200"/>
        </a:p>
      </dsp:txBody>
      <dsp:txXfrm>
        <a:off x="56372" y="1335142"/>
        <a:ext cx="5494306" cy="1042045"/>
      </dsp:txXfrm>
    </dsp:sp>
    <dsp:sp modelId="{6A395C5D-5F1F-3340-9F13-F3C1908A449E}">
      <dsp:nvSpPr>
        <dsp:cNvPr id="0" name=""/>
        <dsp:cNvSpPr/>
      </dsp:nvSpPr>
      <dsp:spPr>
        <a:xfrm>
          <a:off x="0" y="2494040"/>
          <a:ext cx="5607050" cy="1154789"/>
        </a:xfrm>
        <a:prstGeom prst="roundRect">
          <a:avLst/>
        </a:prstGeom>
        <a:gradFill rotWithShape="0">
          <a:gsLst>
            <a:gs pos="0">
              <a:schemeClr val="accent2">
                <a:hueOff val="-6901259"/>
                <a:satOff val="30573"/>
                <a:lumOff val="-1124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901259"/>
                <a:satOff val="30573"/>
                <a:lumOff val="-112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901259"/>
                <a:satOff val="30573"/>
                <a:lumOff val="-112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Xây dung một trang web demo việc sử dụng mô hình để dịch một văn bản từ tiếng Anh sang tiếng Việt.</a:t>
          </a:r>
          <a:endParaRPr lang="en-US" sz="2100" kern="1200"/>
        </a:p>
      </dsp:txBody>
      <dsp:txXfrm>
        <a:off x="56372" y="2550412"/>
        <a:ext cx="5494306" cy="1042045"/>
      </dsp:txXfrm>
    </dsp:sp>
    <dsp:sp modelId="{B89499DF-A073-8349-ACE3-CDE8493C38DD}">
      <dsp:nvSpPr>
        <dsp:cNvPr id="0" name=""/>
        <dsp:cNvSpPr/>
      </dsp:nvSpPr>
      <dsp:spPr>
        <a:xfrm>
          <a:off x="0" y="3709310"/>
          <a:ext cx="5607050" cy="1154789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Viết 120 trang luận văn theo đúng chuẩn yêu cầu và trích dẫn các tài liệu tham khảo đầy đủ. </a:t>
          </a:r>
          <a:endParaRPr lang="en-US" sz="2100" kern="1200"/>
        </a:p>
      </dsp:txBody>
      <dsp:txXfrm>
        <a:off x="56372" y="3765682"/>
        <a:ext cx="5494306" cy="10420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449F7-A1F2-4C6B-BB54-DF079BB26740}">
      <dsp:nvSpPr>
        <dsp:cNvPr id="0" name=""/>
        <dsp:cNvSpPr/>
      </dsp:nvSpPr>
      <dsp:spPr>
        <a:xfrm>
          <a:off x="3415828" y="79503"/>
          <a:ext cx="2117905" cy="12707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học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kiến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lĩnh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vực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máy</a:t>
          </a:r>
          <a:endParaRPr lang="en-US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415828" y="79503"/>
        <a:ext cx="2117905" cy="1270743"/>
      </dsp:txXfrm>
    </dsp:sp>
    <dsp:sp modelId="{1C363516-EC1C-4414-AC0D-8EB0CCE714D5}">
      <dsp:nvSpPr>
        <dsp:cNvPr id="0" name=""/>
        <dsp:cNvSpPr/>
      </dsp:nvSpPr>
      <dsp:spPr>
        <a:xfrm>
          <a:off x="1094498" y="90788"/>
          <a:ext cx="2117905" cy="1270743"/>
        </a:xfrm>
        <a:prstGeom prst="rect">
          <a:avLst/>
        </a:prstGeom>
        <a:solidFill>
          <a:schemeClr val="accent2">
            <a:hueOff val="-1035189"/>
            <a:satOff val="4586"/>
            <a:lumOff val="-1686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Tiếp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thu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kiến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về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lĩnh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vực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Machine learning, Deep Learning</a:t>
          </a:r>
        </a:p>
      </dsp:txBody>
      <dsp:txXfrm>
        <a:off x="1094498" y="90788"/>
        <a:ext cx="2117905" cy="1270743"/>
      </dsp:txXfrm>
    </dsp:sp>
    <dsp:sp modelId="{CDA53DDD-965A-4B4D-B70D-0E2AEE91374C}">
      <dsp:nvSpPr>
        <dsp:cNvPr id="0" name=""/>
        <dsp:cNvSpPr/>
      </dsp:nvSpPr>
      <dsp:spPr>
        <a:xfrm>
          <a:off x="5790318" y="79503"/>
          <a:ext cx="2117905" cy="1270743"/>
        </a:xfrm>
        <a:prstGeom prst="rect">
          <a:avLst/>
        </a:prstGeom>
        <a:solidFill>
          <a:schemeClr val="accent2">
            <a:hueOff val="-2070378"/>
            <a:satOff val="9172"/>
            <a:lumOff val="-3373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học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áp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phương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pháp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làm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của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quy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trình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như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Kanban,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nước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(waterfall),…</a:t>
          </a:r>
        </a:p>
      </dsp:txBody>
      <dsp:txXfrm>
        <a:off x="5790318" y="79503"/>
        <a:ext cx="2117905" cy="1270743"/>
      </dsp:txXfrm>
    </dsp:sp>
    <dsp:sp modelId="{7B4DB0A9-85AE-487E-953B-7525EAD7F7DA}">
      <dsp:nvSpPr>
        <dsp:cNvPr id="0" name=""/>
        <dsp:cNvSpPr/>
      </dsp:nvSpPr>
      <dsp:spPr>
        <a:xfrm>
          <a:off x="8090702" y="90788"/>
          <a:ext cx="2117905" cy="1270743"/>
        </a:xfrm>
        <a:prstGeom prst="rect">
          <a:avLst/>
        </a:prstGeom>
        <a:solidFill>
          <a:schemeClr val="accent2">
            <a:hueOff val="-3105566"/>
            <a:satOff val="13758"/>
            <a:lumOff val="-5059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làm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nhóm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giao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tiếp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giữa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thành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viên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nhóm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để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trở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nên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tốt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hơn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8090702" y="90788"/>
        <a:ext cx="2117905" cy="1270743"/>
      </dsp:txXfrm>
    </dsp:sp>
    <dsp:sp modelId="{EBB156CE-781E-4265-A3E4-FB79A108ADDE}">
      <dsp:nvSpPr>
        <dsp:cNvPr id="0" name=""/>
        <dsp:cNvSpPr/>
      </dsp:nvSpPr>
      <dsp:spPr>
        <a:xfrm>
          <a:off x="1101614" y="1483010"/>
          <a:ext cx="2117905" cy="1270743"/>
        </a:xfrm>
        <a:prstGeom prst="rect">
          <a:avLst/>
        </a:prstGeom>
        <a:solidFill>
          <a:schemeClr val="accent2">
            <a:hueOff val="-4140755"/>
            <a:satOff val="18344"/>
            <a:lumOff val="-6746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kỹ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ước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lượng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lên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kế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hoạch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hoàn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thành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công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quỹ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thời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gian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có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hạn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1101614" y="1483010"/>
        <a:ext cx="2117905" cy="1270743"/>
      </dsp:txXfrm>
    </dsp:sp>
    <dsp:sp modelId="{CBF5D0F7-C99A-45D1-A78B-BAA1CFD05B46}">
      <dsp:nvSpPr>
        <dsp:cNvPr id="0" name=""/>
        <dsp:cNvSpPr/>
      </dsp:nvSpPr>
      <dsp:spPr>
        <a:xfrm>
          <a:off x="3431310" y="1483010"/>
          <a:ext cx="2117905" cy="1270743"/>
        </a:xfrm>
        <a:prstGeom prst="rect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Segoe UI" panose="020B0502040204020203" pitchFamily="34" charset="0"/>
              <a:cs typeface="Segoe UI" panose="020B0502040204020203" pitchFamily="34" charset="0"/>
            </a:rPr>
            <a:t>Cải thiện tính tự chủ, tự lập và tinh thần trách nhiệm công việc.</a:t>
          </a:r>
        </a:p>
      </dsp:txBody>
      <dsp:txXfrm>
        <a:off x="3431310" y="1483010"/>
        <a:ext cx="2117905" cy="1270743"/>
      </dsp:txXfrm>
    </dsp:sp>
    <dsp:sp modelId="{6FAD193C-48B8-4D02-BE30-6AD3C0FEFC07}">
      <dsp:nvSpPr>
        <dsp:cNvPr id="0" name=""/>
        <dsp:cNvSpPr/>
      </dsp:nvSpPr>
      <dsp:spPr>
        <a:xfrm>
          <a:off x="5761006" y="1483010"/>
          <a:ext cx="2117905" cy="1270743"/>
        </a:xfrm>
        <a:prstGeom prst="rect">
          <a:avLst/>
        </a:prstGeom>
        <a:solidFill>
          <a:schemeClr val="accent2">
            <a:hueOff val="-6211133"/>
            <a:satOff val="27515"/>
            <a:lumOff val="-10118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tìm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kiếm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đọc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hiểu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tài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sách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báo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. </a:t>
          </a:r>
        </a:p>
      </dsp:txBody>
      <dsp:txXfrm>
        <a:off x="5761006" y="1483010"/>
        <a:ext cx="2117905" cy="1270743"/>
      </dsp:txXfrm>
    </dsp:sp>
    <dsp:sp modelId="{A4BCAB88-085F-4AC6-802B-9F6E87796E7F}">
      <dsp:nvSpPr>
        <dsp:cNvPr id="0" name=""/>
        <dsp:cNvSpPr/>
      </dsp:nvSpPr>
      <dsp:spPr>
        <a:xfrm>
          <a:off x="8090702" y="1483010"/>
          <a:ext cx="2117905" cy="1270743"/>
        </a:xfrm>
        <a:prstGeom prst="rect">
          <a:avLst/>
        </a:prstGeom>
        <a:solidFill>
          <a:schemeClr val="accent2">
            <a:hueOff val="-7246322"/>
            <a:satOff val="32101"/>
            <a:lumOff val="-11805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Segoe UI" panose="020B0502040204020203" pitchFamily="34" charset="0"/>
              <a:cs typeface="Segoe UI" panose="020B0502040204020203" pitchFamily="34" charset="0"/>
            </a:rPr>
            <a:t>Thói quen trích dẫn tài liệu, ý tưởng của người khác được hình thành. </a:t>
          </a:r>
        </a:p>
      </dsp:txBody>
      <dsp:txXfrm>
        <a:off x="8090702" y="1483010"/>
        <a:ext cx="2117905" cy="1270743"/>
      </dsp:txXfrm>
    </dsp:sp>
    <dsp:sp modelId="{B7720ABC-ED7B-4F4C-BA24-3C7689BE391B}">
      <dsp:nvSpPr>
        <dsp:cNvPr id="0" name=""/>
        <dsp:cNvSpPr/>
      </dsp:nvSpPr>
      <dsp:spPr>
        <a:xfrm>
          <a:off x="2300306" y="2909072"/>
          <a:ext cx="2117905" cy="1270743"/>
        </a:xfrm>
        <a:prstGeom prst="rect">
          <a:avLst/>
        </a:prstGeom>
        <a:solidFill>
          <a:schemeClr val="accent2">
            <a:hueOff val="-8281511"/>
            <a:satOff val="36687"/>
            <a:lumOff val="-13491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tổng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hợp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kiến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từ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tài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cũng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đáng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kể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2300306" y="2909072"/>
        <a:ext cx="2117905" cy="1270743"/>
      </dsp:txXfrm>
    </dsp:sp>
    <dsp:sp modelId="{4419DFF5-1F24-4385-B1AC-44B45E8763BD}">
      <dsp:nvSpPr>
        <dsp:cNvPr id="0" name=""/>
        <dsp:cNvSpPr/>
      </dsp:nvSpPr>
      <dsp:spPr>
        <a:xfrm>
          <a:off x="4608167" y="2897800"/>
          <a:ext cx="2117905" cy="1270743"/>
        </a:xfrm>
        <a:prstGeom prst="rect">
          <a:avLst/>
        </a:prstGeom>
        <a:solidFill>
          <a:schemeClr val="accent2">
            <a:hueOff val="-9316699"/>
            <a:satOff val="41273"/>
            <a:lumOff val="-15178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Kinh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nghiệm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đọc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hiểu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hiệu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chỉnh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mã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nguồn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4608167" y="2897800"/>
        <a:ext cx="2117905" cy="1270743"/>
      </dsp:txXfrm>
    </dsp:sp>
    <dsp:sp modelId="{AB1D92D8-3AAB-C240-93D1-B14A610BA0EA}">
      <dsp:nvSpPr>
        <dsp:cNvPr id="0" name=""/>
        <dsp:cNvSpPr/>
      </dsp:nvSpPr>
      <dsp:spPr>
        <a:xfrm>
          <a:off x="6960440" y="2886516"/>
          <a:ext cx="2117905" cy="1270743"/>
        </a:xfrm>
        <a:prstGeom prst="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Biết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thêm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công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nghệ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mới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mới</a:t>
          </a:r>
          <a:endParaRPr lang="en-US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6960440" y="2886516"/>
        <a:ext cx="2117905" cy="12707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24EC2-CBE2-4093-87E1-78D6DD7C4786}">
      <dsp:nvSpPr>
        <dsp:cNvPr id="0" name=""/>
        <dsp:cNvSpPr/>
      </dsp:nvSpPr>
      <dsp:spPr>
        <a:xfrm>
          <a:off x="0" y="469594"/>
          <a:ext cx="6784623" cy="6656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 dirty="0"/>
            <a:t>Cải thiện lại mã nguồn để dịch được chính xác và hợp lý hơn. </a:t>
          </a:r>
          <a:endParaRPr lang="en-US" sz="17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2496" y="502090"/>
        <a:ext cx="6719631" cy="600701"/>
      </dsp:txXfrm>
    </dsp:sp>
    <dsp:sp modelId="{1AC4673F-0822-2C42-89E5-3B24BE795E7C}">
      <dsp:nvSpPr>
        <dsp:cNvPr id="0" name=""/>
        <dsp:cNvSpPr/>
      </dsp:nvSpPr>
      <dsp:spPr>
        <a:xfrm>
          <a:off x="0" y="1184247"/>
          <a:ext cx="6784623" cy="665693"/>
        </a:xfrm>
        <a:prstGeom prst="roundRect">
          <a:avLst/>
        </a:prstGeom>
        <a:solidFill>
          <a:schemeClr val="accent2">
            <a:hueOff val="-1725315"/>
            <a:satOff val="7643"/>
            <a:lumOff val="-28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vi-VN" sz="1700" kern="1200" dirty="0"/>
            <a:t>Nghiên cứu kĩ hơn về lý thuyết nền tảng, từ đó có các bước cải thiện và thực hiện chức năng một cách đúng đắn. </a:t>
          </a:r>
        </a:p>
      </dsp:txBody>
      <dsp:txXfrm>
        <a:off x="32496" y="1216743"/>
        <a:ext cx="6719631" cy="600701"/>
      </dsp:txXfrm>
    </dsp:sp>
    <dsp:sp modelId="{C5911FDD-1120-844C-977F-5F3FDBE184E4}">
      <dsp:nvSpPr>
        <dsp:cNvPr id="0" name=""/>
        <dsp:cNvSpPr/>
      </dsp:nvSpPr>
      <dsp:spPr>
        <a:xfrm>
          <a:off x="0" y="1898901"/>
          <a:ext cx="6784623" cy="665693"/>
        </a:xfrm>
        <a:prstGeom prst="roundRect">
          <a:avLst/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vi-VN" sz="1700" kern="1200" dirty="0"/>
            <a:t>Chỉnh sửa các tài liệu nghiên cứu, hướng dẫn như luận văn, hướng dẫn sử dụng để giúp người dùng mau chóng nắm bắt được vấn đề. </a:t>
          </a:r>
        </a:p>
      </dsp:txBody>
      <dsp:txXfrm>
        <a:off x="32496" y="1931397"/>
        <a:ext cx="6719631" cy="600701"/>
      </dsp:txXfrm>
    </dsp:sp>
    <dsp:sp modelId="{4BA6958A-38ED-3642-812C-65D9F7ED398D}">
      <dsp:nvSpPr>
        <dsp:cNvPr id="0" name=""/>
        <dsp:cNvSpPr/>
      </dsp:nvSpPr>
      <dsp:spPr>
        <a:xfrm>
          <a:off x="0" y="2613554"/>
          <a:ext cx="6784623" cy="665693"/>
        </a:xfrm>
        <a:prstGeom prst="roundRect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vi-VN" sz="1700" kern="1200" dirty="0"/>
            <a:t>Hoàn thiện chức năng dịch văn bản, sửa một số lỗi còn tồn tại. Hoặc đổi phương pháp xây dựng mô hình để chuẩn xác hơn. </a:t>
          </a:r>
        </a:p>
      </dsp:txBody>
      <dsp:txXfrm>
        <a:off x="32496" y="2646050"/>
        <a:ext cx="6719631" cy="600701"/>
      </dsp:txXfrm>
    </dsp:sp>
    <dsp:sp modelId="{A397D3E1-5CB3-CE4E-A355-32ED7C1C6DC7}">
      <dsp:nvSpPr>
        <dsp:cNvPr id="0" name=""/>
        <dsp:cNvSpPr/>
      </dsp:nvSpPr>
      <dsp:spPr>
        <a:xfrm>
          <a:off x="0" y="3328208"/>
          <a:ext cx="6784623" cy="665693"/>
        </a:xfrm>
        <a:prstGeom prst="roundRect">
          <a:avLst/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vi-VN" sz="1700" kern="1200" dirty="0"/>
            <a:t>Cải thiện tốc độ xử lý các tác vụ của ứng dụng, giúp ứng dụng chạy mượt mà và tạo trải nghiệm tốt hơn cho người dùng. </a:t>
          </a:r>
        </a:p>
      </dsp:txBody>
      <dsp:txXfrm>
        <a:off x="32496" y="3360704"/>
        <a:ext cx="6719631" cy="600701"/>
      </dsp:txXfrm>
    </dsp:sp>
    <dsp:sp modelId="{68E200F6-2E83-F940-B5A3-EF1DB3ED4BAF}">
      <dsp:nvSpPr>
        <dsp:cNvPr id="0" name=""/>
        <dsp:cNvSpPr/>
      </dsp:nvSpPr>
      <dsp:spPr>
        <a:xfrm>
          <a:off x="0" y="4042861"/>
          <a:ext cx="6784623" cy="665693"/>
        </a:xfrm>
        <a:prstGeom prst="roundRect">
          <a:avLst/>
        </a:prstGeom>
        <a:solidFill>
          <a:schemeClr val="accent2">
            <a:hueOff val="-8626573"/>
            <a:satOff val="38216"/>
            <a:lumOff val="-140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vi-VN" sz="1700" kern="1200" dirty="0"/>
            <a:t>Trình bày, chỉnh sửa mã nguồn theo khuôn mẫu để dễ dàng bảo trì và chỉnh sửa trong tương lai. </a:t>
          </a:r>
        </a:p>
      </dsp:txBody>
      <dsp:txXfrm>
        <a:off x="32496" y="4075357"/>
        <a:ext cx="6719631" cy="600701"/>
      </dsp:txXfrm>
    </dsp:sp>
    <dsp:sp modelId="{A2B57A1C-404B-3545-B2E3-3749921139C2}">
      <dsp:nvSpPr>
        <dsp:cNvPr id="0" name=""/>
        <dsp:cNvSpPr/>
      </dsp:nvSpPr>
      <dsp:spPr>
        <a:xfrm>
          <a:off x="0" y="4757515"/>
          <a:ext cx="6784623" cy="665693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vi-VN" sz="1700" kern="1200" dirty="0"/>
            <a:t>Thu thập thêm dữ liệu để mô hình huấn luyện và dịch chính xác hơn. </a:t>
          </a:r>
        </a:p>
      </dsp:txBody>
      <dsp:txXfrm>
        <a:off x="32496" y="4790011"/>
        <a:ext cx="6719631" cy="6007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A5D6F-A89E-2043-B3AB-A491938E9841}" type="datetimeFigureOut">
              <a:rPr lang="en-US" smtClean="0"/>
              <a:t>6/21/20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30D51-98FC-BD42-BE62-74AF8D7B9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9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445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925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258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406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056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3886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141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88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399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201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78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526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046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704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95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9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10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708383" y="2323700"/>
            <a:ext cx="3496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2388783" y="3223267"/>
            <a:ext cx="4135200" cy="1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828864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796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6253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8152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8572036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1294419" y="4529067"/>
            <a:ext cx="287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1294419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1294419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4920464" y="4529067"/>
            <a:ext cx="184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4920455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4920455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825100" y="548900"/>
            <a:ext cx="6101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8571248" y="450365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8571248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8572036" y="4529067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588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5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64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5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83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6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2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6/21/20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8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9B66403-74D9-B54B-B1D2-8415CBC36E5B}" type="datetimeFigureOut">
              <a:rPr lang="en-US" smtClean="0"/>
              <a:t>6/21/20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6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B66403-74D9-B54B-B1D2-8415CBC36E5B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5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  <p:sldLayoutId id="2147483992" r:id="rId1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E2BD2427-B36F-D744-B1AE-76B162739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34" y="206311"/>
            <a:ext cx="3826933" cy="164460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C9BCF97-D86C-FE46-9505-8E442CAD329C}"/>
              </a:ext>
            </a:extLst>
          </p:cNvPr>
          <p:cNvSpPr/>
          <p:nvPr/>
        </p:nvSpPr>
        <p:spPr>
          <a:xfrm>
            <a:off x="5655733" y="361431"/>
            <a:ext cx="6096000" cy="142000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</a:t>
            </a:r>
            <a:r>
              <a:rPr lang="vi-VN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ỜNG ĐẠI HỌC KHOA HỌC TỰ NHIÊN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KHOA CÔNG NGHỆ THÔNG TIN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 MÔN CÔNG NGHỆ PHẦN MỀM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2F9348-8618-F746-92BB-FCCECDA779EE}"/>
              </a:ext>
            </a:extLst>
          </p:cNvPr>
          <p:cNvSpPr txBox="1"/>
          <p:nvPr/>
        </p:nvSpPr>
        <p:spPr>
          <a:xfrm>
            <a:off x="1027288" y="2275623"/>
            <a:ext cx="94753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KHÓA LUẬN TỐT NGHIỆP CỬ NHÂN CNTT</a:t>
            </a:r>
            <a:endParaRPr lang="en-US" sz="2667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3B3893-EDE6-EC41-B5E0-101230924D63}"/>
              </a:ext>
            </a:extLst>
          </p:cNvPr>
          <p:cNvSpPr txBox="1"/>
          <p:nvPr/>
        </p:nvSpPr>
        <p:spPr>
          <a:xfrm>
            <a:off x="580809" y="3162261"/>
            <a:ext cx="1103038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ĐỀ TÀI: </a:t>
            </a:r>
            <a:r>
              <a:rPr lang="en-US" sz="2667" b="1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XÂY DỰNG MÔ HÌNH DỊCH MÁY TỪ TIẾNG ANH SANG TIẾNG VIỆT</a:t>
            </a:r>
            <a:endParaRPr lang="en-US" sz="2667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93EE4F-D60D-B347-8A25-1D540EC306DA}"/>
              </a:ext>
            </a:extLst>
          </p:cNvPr>
          <p:cNvSpPr txBox="1"/>
          <p:nvPr/>
        </p:nvSpPr>
        <p:spPr>
          <a:xfrm>
            <a:off x="1027288" y="4147844"/>
            <a:ext cx="5963952" cy="17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Nhóm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57189" indent="-457189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667" dirty="0">
                <a:latin typeface="Segoe UI" panose="020B0502040204020203" pitchFamily="34" charset="0"/>
                <a:cs typeface="Segoe UI" panose="020B0502040204020203" pitchFamily="34" charset="0"/>
              </a:rPr>
              <a:t>Trương Phạm Nhật Tiến 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– 1612689</a:t>
            </a:r>
          </a:p>
          <a:p>
            <a:pPr marL="457189" indent="-457189" algn="just">
              <a:buFont typeface="Wingdings" panose="05000000000000000000" pitchFamily="2" charset="2"/>
              <a:buChar char="§"/>
            </a:pP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Nguyễn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Minh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Trí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– 162726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50386F-39EC-E64E-A32C-F79AB765634C}"/>
              </a:ext>
            </a:extLst>
          </p:cNvPr>
          <p:cNvSpPr txBox="1"/>
          <p:nvPr/>
        </p:nvSpPr>
        <p:spPr>
          <a:xfrm>
            <a:off x="7554177" y="4346329"/>
            <a:ext cx="3610535" cy="1260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Giáo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h</a:t>
            </a:r>
            <a:r>
              <a:rPr lang="vi-VN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ớng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57189" indent="-457189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TS.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Ngô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Huy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Biên</a:t>
            </a:r>
            <a:endParaRPr lang="en-US" sz="2667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133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5186703" y="4834922"/>
            <a:ext cx="2338400" cy="107419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sz="2400" dirty="0" err="1"/>
              <a:t>Nâng</a:t>
            </a:r>
            <a:r>
              <a:rPr lang="en" sz="2400" dirty="0"/>
              <a:t> </a:t>
            </a:r>
            <a:r>
              <a:rPr lang="en" sz="2400" dirty="0" err="1"/>
              <a:t>cao</a:t>
            </a:r>
            <a:r>
              <a:rPr lang="en" sz="2400" dirty="0"/>
              <a:t> </a:t>
            </a:r>
            <a:r>
              <a:rPr lang="en" sz="2400" dirty="0" err="1"/>
              <a:t>trình</a:t>
            </a:r>
            <a:r>
              <a:rPr lang="en" sz="2400" dirty="0"/>
              <a:t> </a:t>
            </a:r>
            <a:r>
              <a:rPr lang="en" sz="2400" dirty="0" err="1"/>
              <a:t>độ</a:t>
            </a:r>
            <a:r>
              <a:rPr lang="en" sz="2400" dirty="0"/>
              <a:t> </a:t>
            </a:r>
            <a:r>
              <a:rPr lang="en" sz="2400" dirty="0" err="1"/>
              <a:t>tiếng</a:t>
            </a:r>
            <a:r>
              <a:rPr lang="en" sz="2400" dirty="0"/>
              <a:t> Anh</a:t>
            </a:r>
            <a:endParaRPr sz="2400"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461685" y="4741736"/>
            <a:ext cx="2677164" cy="129855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sz="2400" dirty="0" err="1"/>
              <a:t>Giúp</a:t>
            </a:r>
            <a:r>
              <a:rPr lang="en" sz="2400" dirty="0"/>
              <a:t> </a:t>
            </a:r>
            <a:r>
              <a:rPr lang="en" sz="2400" dirty="0" err="1"/>
              <a:t>người</a:t>
            </a:r>
            <a:r>
              <a:rPr lang="en" sz="2400" dirty="0"/>
              <a:t> </a:t>
            </a:r>
            <a:r>
              <a:rPr lang="en" sz="2400" dirty="0" err="1"/>
              <a:t>dùng</a:t>
            </a:r>
            <a:r>
              <a:rPr lang="en" sz="2400" dirty="0"/>
              <a:t> </a:t>
            </a:r>
            <a:r>
              <a:rPr lang="en" sz="2400" dirty="0" err="1"/>
              <a:t>có</a:t>
            </a:r>
            <a:r>
              <a:rPr lang="en" sz="2400" dirty="0"/>
              <a:t> </a:t>
            </a:r>
            <a:r>
              <a:rPr lang="en" sz="2400" dirty="0" err="1"/>
              <a:t>thể</a:t>
            </a:r>
            <a:r>
              <a:rPr lang="en" sz="2400" dirty="0"/>
              <a:t> </a:t>
            </a:r>
            <a:r>
              <a:rPr lang="en" sz="2400" dirty="0" err="1"/>
              <a:t>hiểu</a:t>
            </a:r>
            <a:r>
              <a:rPr lang="en" sz="2400" dirty="0"/>
              <a:t> </a:t>
            </a:r>
            <a:r>
              <a:rPr lang="en" sz="2400" dirty="0" err="1"/>
              <a:t>được</a:t>
            </a:r>
            <a:r>
              <a:rPr lang="en" sz="2400" dirty="0"/>
              <a:t> </a:t>
            </a:r>
            <a:r>
              <a:rPr lang="en" sz="2400" dirty="0" err="1"/>
              <a:t>văn</a:t>
            </a:r>
            <a:r>
              <a:rPr lang="en" sz="2400" dirty="0"/>
              <a:t> </a:t>
            </a:r>
            <a:r>
              <a:rPr lang="en" sz="2400" dirty="0" err="1"/>
              <a:t>bản</a:t>
            </a:r>
            <a:r>
              <a:rPr lang="en" sz="2400" dirty="0"/>
              <a:t> </a:t>
            </a:r>
            <a:r>
              <a:rPr lang="en" sz="2400" dirty="0" err="1"/>
              <a:t>tiếng</a:t>
            </a:r>
            <a:r>
              <a:rPr lang="en" sz="2400" dirty="0"/>
              <a:t> Anh</a:t>
            </a:r>
            <a:endParaRPr sz="2400"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631067" y="3527849"/>
            <a:ext cx="2338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8633935" y="4823056"/>
            <a:ext cx="2608898" cy="93214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sz="2400" dirty="0" err="1"/>
              <a:t>Tiết</a:t>
            </a:r>
            <a:r>
              <a:rPr lang="en" sz="2400" dirty="0"/>
              <a:t> </a:t>
            </a:r>
            <a:r>
              <a:rPr lang="en" sz="2400" dirty="0" err="1"/>
              <a:t>kiệm</a:t>
            </a:r>
            <a:r>
              <a:rPr lang="en" sz="2400" dirty="0"/>
              <a:t> </a:t>
            </a:r>
            <a:r>
              <a:rPr lang="en" sz="2400" dirty="0" err="1"/>
              <a:t>thời</a:t>
            </a:r>
            <a:r>
              <a:rPr lang="en" sz="2400" dirty="0"/>
              <a:t> </a:t>
            </a:r>
            <a:r>
              <a:rPr lang="en" sz="2400" dirty="0" err="1"/>
              <a:t>gian</a:t>
            </a:r>
            <a:endParaRPr sz="2400"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5257103" y="3527849"/>
            <a:ext cx="2338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8887605" y="3527849"/>
            <a:ext cx="2338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631067" y="2083667"/>
            <a:ext cx="1098800" cy="109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2" name="Google Shape;482;p27"/>
          <p:cNvSpPr/>
          <p:nvPr/>
        </p:nvSpPr>
        <p:spPr>
          <a:xfrm>
            <a:off x="5257103" y="2083667"/>
            <a:ext cx="1098800" cy="10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3" name="Google Shape;483;p27"/>
          <p:cNvSpPr/>
          <p:nvPr/>
        </p:nvSpPr>
        <p:spPr>
          <a:xfrm>
            <a:off x="8887605" y="2083667"/>
            <a:ext cx="1098800" cy="109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631067" y="2633067"/>
            <a:ext cx="800" cy="128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5257103" y="2633067"/>
            <a:ext cx="800" cy="128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8887605" y="2633067"/>
            <a:ext cx="800" cy="128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3034667" y="1766283"/>
            <a:ext cx="318311" cy="317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8" name="Google Shape;488;p27"/>
          <p:cNvSpPr/>
          <p:nvPr/>
        </p:nvSpPr>
        <p:spPr>
          <a:xfrm>
            <a:off x="9986411" y="3182483"/>
            <a:ext cx="318311" cy="317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9" name="Google Shape;489;p27"/>
          <p:cNvSpPr/>
          <p:nvPr/>
        </p:nvSpPr>
        <p:spPr>
          <a:xfrm>
            <a:off x="1795666" y="2225689"/>
            <a:ext cx="769593" cy="770419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5434078" y="2246214"/>
            <a:ext cx="769613" cy="773709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9052225" y="2246196"/>
            <a:ext cx="778423" cy="773752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83DE47CF-9D5E-7240-8A97-C3C5BC671777}"/>
              </a:ext>
            </a:extLst>
          </p:cNvPr>
          <p:cNvSpPr>
            <a:spLocks noGrp="1"/>
          </p:cNvSpPr>
          <p:nvPr>
            <p:ph type="ctrTitle" idx="7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37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055240" y="2041798"/>
            <a:ext cx="8081519" cy="97034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vi-VN" b="1" dirty="0"/>
              <a:t>5. Giải pháp tổng quát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6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231136" y="467418"/>
            <a:ext cx="7729728" cy="1188720"/>
          </a:xfrm>
          <a:prstGeom prst="rect">
            <a:avLst/>
          </a:prstGeom>
          <a:solidFill>
            <a:srgbClr val="FFFFFF"/>
          </a:solidFill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2800" b="1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Neural machine translation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B6E84D-E9DA-0642-9AF5-ED328AD83087}"/>
              </a:ext>
            </a:extLst>
          </p:cNvPr>
          <p:cNvSpPr txBox="1"/>
          <p:nvPr/>
        </p:nvSpPr>
        <p:spPr>
          <a:xfrm>
            <a:off x="1706062" y="2291262"/>
            <a:ext cx="8779512" cy="2879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 err="1">
                <a:solidFill>
                  <a:srgbClr val="404040"/>
                </a:solidFill>
              </a:rPr>
              <a:t>Dịch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máy</a:t>
            </a:r>
            <a:r>
              <a:rPr lang="en-US" dirty="0">
                <a:solidFill>
                  <a:srgbClr val="404040"/>
                </a:solidFill>
              </a:rPr>
              <a:t> (MT) </a:t>
            </a:r>
            <a:r>
              <a:rPr lang="en-US" dirty="0" err="1">
                <a:solidFill>
                  <a:srgbClr val="404040"/>
                </a:solidFill>
              </a:rPr>
              <a:t>là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một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trường</a:t>
            </a:r>
            <a:r>
              <a:rPr lang="en-US" dirty="0">
                <a:solidFill>
                  <a:srgbClr val="404040"/>
                </a:solidFill>
              </a:rPr>
              <a:t> con </a:t>
            </a:r>
            <a:r>
              <a:rPr lang="en-US" dirty="0" err="1">
                <a:solidFill>
                  <a:srgbClr val="404040"/>
                </a:solidFill>
              </a:rPr>
              <a:t>của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ngôn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ngữ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học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tính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toán</a:t>
            </a:r>
            <a:r>
              <a:rPr lang="en-US" dirty="0">
                <a:solidFill>
                  <a:srgbClr val="404040"/>
                </a:solidFill>
              </a:rPr>
              <a:t>, </a:t>
            </a:r>
            <a:r>
              <a:rPr lang="en-US" dirty="0" err="1">
                <a:solidFill>
                  <a:srgbClr val="404040"/>
                </a:solidFill>
              </a:rPr>
              <a:t>tập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trung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vào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việc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dịch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văn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bản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từ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ngôn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ngữ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này</a:t>
            </a:r>
            <a:r>
              <a:rPr lang="en-US" dirty="0">
                <a:solidFill>
                  <a:srgbClr val="404040"/>
                </a:solidFill>
              </a:rPr>
              <a:t> sang </a:t>
            </a:r>
            <a:r>
              <a:rPr lang="en-US" dirty="0" err="1">
                <a:solidFill>
                  <a:srgbClr val="404040"/>
                </a:solidFill>
              </a:rPr>
              <a:t>ngôn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ngữ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khác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endParaRPr lang="en-US" dirty="0">
              <a:solidFill>
                <a:srgbClr val="404040"/>
              </a:solidFill>
            </a:endParaRP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endParaRPr lang="en-US" dirty="0">
              <a:solidFill>
                <a:srgbClr val="404040"/>
              </a:solidFill>
            </a:endParaRP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endParaRPr lang="en-US" dirty="0">
              <a:solidFill>
                <a:srgbClr val="404040"/>
              </a:solidFill>
            </a:endParaRP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endParaRPr lang="en-US" dirty="0">
              <a:solidFill>
                <a:srgbClr val="404040"/>
              </a:solidFill>
            </a:endParaRP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765AE-655D-1840-AD42-ABFCFDE39D67}"/>
              </a:ext>
            </a:extLst>
          </p:cNvPr>
          <p:cNvSpPr txBox="1"/>
          <p:nvPr/>
        </p:nvSpPr>
        <p:spPr>
          <a:xfrm>
            <a:off x="1671146" y="3980878"/>
            <a:ext cx="8148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,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thần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E8406D-44AE-884F-85E7-68624931DFCB}"/>
              </a:ext>
            </a:extLst>
          </p:cNvPr>
          <p:cNvSpPr txBox="1"/>
          <p:nvPr/>
        </p:nvSpPr>
        <p:spPr>
          <a:xfrm>
            <a:off x="1706062" y="3110904"/>
            <a:ext cx="763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vượt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to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(Deep Learning).</a:t>
            </a:r>
          </a:p>
        </p:txBody>
      </p:sp>
    </p:spTree>
    <p:extLst>
      <p:ext uri="{BB962C8B-B14F-4D97-AF65-F5344CB8AC3E}">
        <p14:creationId xmlns:p14="http://schemas.microsoft.com/office/powerpoint/2010/main" val="3986033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51592284-23DD-1F44-AE4B-A68889EF97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917016"/>
            <a:ext cx="12191999" cy="5940984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A8C79D-D723-5044-B9B8-13102E77FDF1}"/>
              </a:ext>
            </a:extLst>
          </p:cNvPr>
          <p:cNvSpPr txBox="1"/>
          <p:nvPr/>
        </p:nvSpPr>
        <p:spPr>
          <a:xfrm>
            <a:off x="3357290" y="165196"/>
            <a:ext cx="6181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Mô</a:t>
            </a:r>
            <a:r>
              <a:rPr lang="en-US" sz="3200" b="1" dirty="0"/>
              <a:t> </a:t>
            </a:r>
            <a:r>
              <a:rPr lang="en-US" sz="3200" b="1" dirty="0" err="1"/>
              <a:t>hình</a:t>
            </a:r>
            <a:r>
              <a:rPr lang="en-US" sz="3200" b="1" dirty="0"/>
              <a:t> Sequence to Sequence</a:t>
            </a:r>
          </a:p>
        </p:txBody>
      </p:sp>
    </p:spTree>
    <p:extLst>
      <p:ext uri="{BB962C8B-B14F-4D97-AF65-F5344CB8AC3E}">
        <p14:creationId xmlns:p14="http://schemas.microsoft.com/office/powerpoint/2010/main" val="3845515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9C18CE-1041-7A41-A59A-E1157A56202C}"/>
              </a:ext>
            </a:extLst>
          </p:cNvPr>
          <p:cNvSpPr/>
          <p:nvPr/>
        </p:nvSpPr>
        <p:spPr>
          <a:xfrm>
            <a:off x="541146" y="206127"/>
            <a:ext cx="111097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/>
              <a:t>Mô</a:t>
            </a:r>
            <a:r>
              <a:rPr lang="en-US" sz="3200" b="1" dirty="0"/>
              <a:t> </a:t>
            </a:r>
            <a:r>
              <a:rPr lang="en-US" sz="3200" b="1" dirty="0" err="1"/>
              <a:t>hình</a:t>
            </a:r>
            <a:r>
              <a:rPr lang="en-US" sz="3200" b="1" dirty="0"/>
              <a:t> Sequence to Sequence </a:t>
            </a:r>
            <a:r>
              <a:rPr lang="en-US" sz="3200" b="1" dirty="0" err="1"/>
              <a:t>với</a:t>
            </a:r>
            <a:r>
              <a:rPr lang="en-US" sz="3200" b="1" dirty="0"/>
              <a:t> Attention Mechanism</a:t>
            </a:r>
          </a:p>
        </p:txBody>
      </p:sp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3922C279-8E6A-1849-A70E-47DD6D39F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0344"/>
            <a:ext cx="12192000" cy="554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97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748411" y="211015"/>
            <a:ext cx="6993466" cy="121851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vi-VN" sz="3200" b="1" dirty="0"/>
              <a:t>6.1 Một số kinh nghiệm đạt được</a:t>
            </a:r>
            <a:endParaRPr lang="en-US" sz="3200" dirty="0"/>
          </a:p>
        </p:txBody>
      </p:sp>
      <p:graphicFrame>
        <p:nvGraphicFramePr>
          <p:cNvPr id="4" name="TextBox 4">
            <a:extLst>
              <a:ext uri="{FF2B5EF4-FFF2-40B4-BE49-F238E27FC236}">
                <a16:creationId xmlns:a16="http://schemas.microsoft.com/office/drawing/2014/main" id="{E13504E8-BFE8-8B4E-B243-197C8C38CF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3765076"/>
              </p:ext>
            </p:extLst>
          </p:nvPr>
        </p:nvGraphicFramePr>
        <p:xfrm>
          <a:off x="225778" y="1862666"/>
          <a:ext cx="11310223" cy="4236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296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389221" y="1019909"/>
            <a:ext cx="3727123" cy="286386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vi-VN" sz="3200" b="1" dirty="0"/>
              <a:t>6.2 Phương hướng nghiên cứu và phát triển trong tương lai</a:t>
            </a:r>
            <a:endParaRPr lang="en-US" sz="3200" dirty="0"/>
          </a:p>
        </p:txBody>
      </p:sp>
      <p:graphicFrame>
        <p:nvGraphicFramePr>
          <p:cNvPr id="4" name="TextBox 4">
            <a:extLst>
              <a:ext uri="{FF2B5EF4-FFF2-40B4-BE49-F238E27FC236}">
                <a16:creationId xmlns:a16="http://schemas.microsoft.com/office/drawing/2014/main" id="{5ECD4C17-5442-EB4A-820E-6012F16BB0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0825445"/>
              </p:ext>
            </p:extLst>
          </p:nvPr>
        </p:nvGraphicFramePr>
        <p:xfrm>
          <a:off x="4602010" y="482599"/>
          <a:ext cx="6784623" cy="5892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4343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45E994-20AA-CB4E-A0B9-E81DE6A68F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72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414570-626B-D24A-8F37-E1C4D83E6F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9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C7BD8E7-E854-FF4D-BADF-1309C75A2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3000" b="1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en-US" sz="3000" b="1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Thông</a:t>
            </a:r>
            <a:r>
              <a:rPr lang="en-US" sz="3000" b="1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tin </a:t>
            </a:r>
            <a:r>
              <a:rPr lang="en-US" sz="3000" b="1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chung</a:t>
            </a:r>
            <a:endParaRPr lang="en-US" sz="3000" b="1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8E3765-E868-5041-A96B-D9402E6E6811}"/>
              </a:ext>
            </a:extLst>
          </p:cNvPr>
          <p:cNvSpPr/>
          <p:nvPr/>
        </p:nvSpPr>
        <p:spPr>
          <a:xfrm>
            <a:off x="5591694" y="1402080"/>
            <a:ext cx="6171937" cy="4053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Đề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tài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Xây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dựng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hình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dịch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máy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từ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tiếng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Anh sang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tiếng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Việt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Giáo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viên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hướng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dẫn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TS.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Huy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Biên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(Khoa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Công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nghệ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Thông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Tin)</a:t>
            </a:r>
          </a:p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viên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thực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hiện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Trương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Phạm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Nhật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Tiến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1612689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Nguyễn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Minh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Trí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1612726</a:t>
            </a:r>
          </a:p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Loại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đề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tài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Nghiên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cứu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và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ứng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dụng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Thời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gian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thực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hiện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Từ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1/2020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đến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06/2020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17E72-99AB-6447-99B8-131ECFE7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kern="1200" spc="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25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66;p26">
            <a:extLst>
              <a:ext uri="{FF2B5EF4-FFF2-40B4-BE49-F238E27FC236}">
                <a16:creationId xmlns:a16="http://schemas.microsoft.com/office/drawing/2014/main" id="{E03EE076-1645-41EC-877A-94873CBB4C0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295331" y="5924802"/>
            <a:ext cx="7632440" cy="874003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>
              <a:spcBef>
                <a:spcPct val="0"/>
              </a:spcBef>
            </a:pPr>
            <a:r>
              <a:rPr lang="en-US" sz="3200"/>
              <a:t>2. </a:t>
            </a:r>
            <a:r>
              <a:rPr lang="en-US" sz="3200" dirty="0" err="1"/>
              <a:t>nhu</a:t>
            </a:r>
            <a:r>
              <a:rPr lang="en-US" sz="3200" dirty="0"/>
              <a:t> </a:t>
            </a:r>
            <a:r>
              <a:rPr lang="en-US" sz="3200" dirty="0" err="1"/>
              <a:t>cầu</a:t>
            </a:r>
            <a:r>
              <a:rPr lang="en-US" sz="3200" dirty="0"/>
              <a:t> CẦN GIẢI QUYẾT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25E0F76-7D39-4FC8-B061-A4A0DDE4D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229" y="884869"/>
            <a:ext cx="6530435" cy="50399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49CEA2-EEEF-490E-BF88-629B624B4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71" y="3235050"/>
            <a:ext cx="3257550" cy="23812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9591089-670C-4A39-9DA5-06B9D975D851}"/>
              </a:ext>
            </a:extLst>
          </p:cNvPr>
          <p:cNvSpPr txBox="1"/>
          <p:nvPr/>
        </p:nvSpPr>
        <p:spPr>
          <a:xfrm>
            <a:off x="532810" y="3352709"/>
            <a:ext cx="1585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I go to shools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Sky Clipart Png - Blue Sky Thinking Png, Transparent Png ...">
            <a:extLst>
              <a:ext uri="{FF2B5EF4-FFF2-40B4-BE49-F238E27FC236}">
                <a16:creationId xmlns:a16="http://schemas.microsoft.com/office/drawing/2014/main" id="{B48DC9D0-83A2-4BAB-8679-68165C069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029" y="59195"/>
            <a:ext cx="3558705" cy="286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B781D65-0B08-4539-9DF6-4CEB117F0502}"/>
              </a:ext>
            </a:extLst>
          </p:cNvPr>
          <p:cNvSpPr txBox="1"/>
          <p:nvPr/>
        </p:nvSpPr>
        <p:spPr>
          <a:xfrm>
            <a:off x="8881748" y="860386"/>
            <a:ext cx="2323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Tôi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đến</a:t>
            </a:r>
            <a:r>
              <a:rPr lang="en-US" sz="2800" dirty="0">
                <a:solidFill>
                  <a:schemeClr val="bg1"/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90410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341B6-9476-CE40-A0B6-6DB92A95B1D0}"/>
              </a:ext>
            </a:extLst>
          </p:cNvPr>
          <p:cNvSpPr txBox="1"/>
          <p:nvPr/>
        </p:nvSpPr>
        <p:spPr>
          <a:xfrm>
            <a:off x="1316984" y="1283546"/>
            <a:ext cx="5715917" cy="3914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Tiếng</a:t>
            </a:r>
            <a:r>
              <a:rPr lang="en-US" dirty="0">
                <a:solidFill>
                  <a:srgbClr val="404040"/>
                </a:solidFill>
              </a:rPr>
              <a:t> Anh </a:t>
            </a:r>
            <a:r>
              <a:rPr lang="en-US" dirty="0" err="1">
                <a:solidFill>
                  <a:srgbClr val="404040"/>
                </a:solidFill>
              </a:rPr>
              <a:t>đang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là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ngôn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ngữ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quan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trọng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bậc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nhất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ở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Việt</a:t>
            </a:r>
            <a:r>
              <a:rPr lang="en-US" dirty="0">
                <a:solidFill>
                  <a:srgbClr val="404040"/>
                </a:solidFill>
              </a:rPr>
              <a:t> Nam.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Tiếng</a:t>
            </a:r>
            <a:r>
              <a:rPr lang="en-US" dirty="0">
                <a:solidFill>
                  <a:srgbClr val="404040"/>
                </a:solidFill>
              </a:rPr>
              <a:t> Anh </a:t>
            </a:r>
            <a:r>
              <a:rPr lang="en-US" dirty="0" err="1">
                <a:solidFill>
                  <a:srgbClr val="404040"/>
                </a:solidFill>
              </a:rPr>
              <a:t>rất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quan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trọng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cho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học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tập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và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công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việc</a:t>
            </a:r>
            <a:r>
              <a:rPr lang="en-US" dirty="0">
                <a:solidFill>
                  <a:srgbClr val="404040"/>
                </a:solidFill>
              </a:rPr>
              <a:t>, </a:t>
            </a:r>
            <a:r>
              <a:rPr lang="en-US" dirty="0" err="1">
                <a:solidFill>
                  <a:srgbClr val="404040"/>
                </a:solidFill>
              </a:rPr>
              <a:t>đặc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biết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là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cách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mạng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công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nghiệp</a:t>
            </a:r>
            <a:r>
              <a:rPr lang="en-US" dirty="0">
                <a:solidFill>
                  <a:srgbClr val="404040"/>
                </a:solidFill>
              </a:rPr>
              <a:t> 4.0.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Phát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triển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một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công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cụ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miễn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phí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giúp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phần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nào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cho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học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sinh</a:t>
            </a:r>
            <a:r>
              <a:rPr lang="en-US" dirty="0">
                <a:solidFill>
                  <a:srgbClr val="404040"/>
                </a:solidFill>
              </a:rPr>
              <a:t>, </a:t>
            </a:r>
            <a:r>
              <a:rPr lang="en-US" dirty="0" err="1">
                <a:solidFill>
                  <a:srgbClr val="404040"/>
                </a:solidFill>
              </a:rPr>
              <a:t>sinh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viên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trong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quá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trình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học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tập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và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làm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việc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Đây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là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một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công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việc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khó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có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thể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lập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trình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bằng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tay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Dịch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máy</a:t>
            </a:r>
            <a:r>
              <a:rPr lang="en-US" dirty="0">
                <a:solidFill>
                  <a:srgbClr val="404040"/>
                </a:solidFill>
              </a:rPr>
              <a:t> (MT) </a:t>
            </a:r>
            <a:r>
              <a:rPr lang="en-US" dirty="0" err="1">
                <a:solidFill>
                  <a:srgbClr val="404040"/>
                </a:solidFill>
              </a:rPr>
              <a:t>là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một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trong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những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vấn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đề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sớm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nhất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và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thú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vị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nhất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của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xử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lý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ngôn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ngữ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tự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nhiên</a:t>
            </a:r>
            <a:r>
              <a:rPr lang="en-US" dirty="0">
                <a:solidFill>
                  <a:srgbClr val="404040"/>
                </a:solidFill>
              </a:rPr>
              <a:t>. </a:t>
            </a:r>
            <a:r>
              <a:rPr lang="en-US" dirty="0" err="1">
                <a:solidFill>
                  <a:srgbClr val="404040"/>
                </a:solidFill>
              </a:rPr>
              <a:t>Mục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đích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là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để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vượt</a:t>
            </a:r>
            <a:r>
              <a:rPr lang="en-US" dirty="0">
                <a:solidFill>
                  <a:srgbClr val="404040"/>
                </a:solidFill>
              </a:rPr>
              <a:t> qua </a:t>
            </a:r>
            <a:r>
              <a:rPr lang="en-US" dirty="0" err="1">
                <a:solidFill>
                  <a:srgbClr val="404040"/>
                </a:solidFill>
              </a:rPr>
              <a:t>rào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cản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ngôn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ngữ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bằng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cách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xây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dựng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các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máy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có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khả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năng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dịch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một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ngôn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ngữ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của</a:t>
            </a:r>
            <a:r>
              <a:rPr lang="en-US" dirty="0">
                <a:solidFill>
                  <a:srgbClr val="404040"/>
                </a:solidFill>
              </a:rPr>
              <a:t> con </a:t>
            </a:r>
            <a:r>
              <a:rPr lang="en-US" dirty="0" err="1">
                <a:solidFill>
                  <a:srgbClr val="404040"/>
                </a:solidFill>
              </a:rPr>
              <a:t>người</a:t>
            </a:r>
            <a:r>
              <a:rPr lang="en-US" dirty="0">
                <a:solidFill>
                  <a:srgbClr val="404040"/>
                </a:solidFill>
              </a:rPr>
              <a:t> sang </a:t>
            </a:r>
            <a:r>
              <a:rPr lang="en-US" dirty="0" err="1">
                <a:solidFill>
                  <a:srgbClr val="404040"/>
                </a:solidFill>
              </a:rPr>
              <a:t>ngôn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ngữ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khác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BDD6C059-FC15-0C4E-89B9-7E618D101522}"/>
              </a:ext>
            </a:extLst>
          </p:cNvPr>
          <p:cNvSpPr txBox="1">
            <a:spLocks/>
          </p:cNvSpPr>
          <p:nvPr/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vert="horz" lIns="182880" tIns="182880" rIns="182880" bIns="182880" rtlCol="0" anchor="ctr" anchorCtr="1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 Động lực</a:t>
            </a:r>
          </a:p>
        </p:txBody>
      </p:sp>
    </p:spTree>
    <p:extLst>
      <p:ext uri="{BB962C8B-B14F-4D97-AF65-F5344CB8AC3E}">
        <p14:creationId xmlns:p14="http://schemas.microsoft.com/office/powerpoint/2010/main" val="1117099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9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>
              <a:spcBef>
                <a:spcPct val="0"/>
              </a:spcBef>
            </a:pPr>
            <a:r>
              <a:rPr lang="en-US" sz="3200"/>
              <a:t>3. Các sản phẩm trên thị trường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10F442-4A23-0F49-9D5C-BB40B850E6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38" y="1100508"/>
            <a:ext cx="5235847" cy="2328492"/>
          </a:xfrm>
          <a:prstGeom prst="rect">
            <a:avLst/>
          </a:prstGeom>
          <a:ln w="15875">
            <a:gradFill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35880F-4749-A142-A124-EC694332FD8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7" y="1100508"/>
            <a:ext cx="5425316" cy="2328492"/>
          </a:xfrm>
          <a:prstGeom prst="rect">
            <a:avLst/>
          </a:prstGeom>
          <a:noFill/>
          <a:ln w="19050">
            <a:gradFill flip="none" rotWithShape="1"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</p:pic>
    </p:spTree>
    <p:extLst>
      <p:ext uri="{BB962C8B-B14F-4D97-AF65-F5344CB8AC3E}">
        <p14:creationId xmlns:p14="http://schemas.microsoft.com/office/powerpoint/2010/main" val="52826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944200" y="488544"/>
            <a:ext cx="63036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vi-VN" dirty="0"/>
              <a:t>Google Translate</a:t>
            </a:r>
            <a:endParaRPr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10F442-4A23-0F49-9D5C-BB40B850E6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93" y="2285939"/>
            <a:ext cx="5698284" cy="3078175"/>
          </a:xfrm>
          <a:prstGeom prst="rect">
            <a:avLst/>
          </a:prstGeom>
          <a:ln w="15875">
            <a:gradFill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9CD7C2-292B-F84D-9DFB-79C23F863489}"/>
              </a:ext>
            </a:extLst>
          </p:cNvPr>
          <p:cNvSpPr txBox="1"/>
          <p:nvPr/>
        </p:nvSpPr>
        <p:spPr>
          <a:xfrm>
            <a:off x="6096000" y="2148690"/>
            <a:ext cx="5504507" cy="3078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5760" tIns="243840" rIns="365760" bIns="243840" rtlCol="0" anchor="ctr" anchorCtr="1">
            <a:normAutofit/>
          </a:bodyPr>
          <a:lstStyle/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Giới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hạn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5000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lần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Cắt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đoạn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lí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bỏ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qua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đoạn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kí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”.(”.</a:t>
            </a:r>
          </a:p>
          <a:p>
            <a:pPr marL="457189" indent="-457189">
              <a:buFont typeface="Wingdings" pitchFamily="2" charset="2"/>
              <a:buChar char="Ø"/>
            </a:pPr>
            <a:endParaRPr lang="en-US" sz="2667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189" indent="-457189">
              <a:buFont typeface="Wingdings" pitchFamily="2" charset="2"/>
              <a:buChar char="Ø"/>
            </a:pPr>
            <a:endParaRPr lang="en-US" sz="2667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90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944200" y="383690"/>
            <a:ext cx="6303600" cy="125894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vi-VN" dirty="0"/>
              <a:t>Bing Microsoft Translator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9CD7C2-292B-F84D-9DFB-79C23F863489}"/>
              </a:ext>
            </a:extLst>
          </p:cNvPr>
          <p:cNvSpPr txBox="1"/>
          <p:nvPr/>
        </p:nvSpPr>
        <p:spPr>
          <a:xfrm>
            <a:off x="6371193" y="2439152"/>
            <a:ext cx="5241957" cy="3078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5760" tIns="243840" rIns="365760" bIns="243840" rtlCol="0" anchor="ctr" anchorCtr="1">
            <a:normAutofit/>
          </a:bodyPr>
          <a:lstStyle/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Giới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hạn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5000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lần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cung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cấp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cắt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đoạn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sau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đạt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5000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Giao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cân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endParaRPr lang="en-US" sz="2667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189" indent="-457189">
              <a:buFont typeface="Wingdings" pitchFamily="2" charset="2"/>
              <a:buChar char="Ø"/>
            </a:pPr>
            <a:endParaRPr lang="en-US" sz="2667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6E1D10-EAAF-6447-90F7-28CD4CE254E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45" y="2439152"/>
            <a:ext cx="5669848" cy="3078175"/>
          </a:xfrm>
          <a:prstGeom prst="rect">
            <a:avLst/>
          </a:prstGeom>
          <a:ln w="15875">
            <a:gradFill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2187916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88475" y="148672"/>
            <a:ext cx="11110112" cy="125894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vi-VN" b="1" dirty="0"/>
              <a:t>Cambridge Dictionary Translate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9CD7C2-292B-F84D-9DFB-79C23F863489}"/>
              </a:ext>
            </a:extLst>
          </p:cNvPr>
          <p:cNvSpPr txBox="1"/>
          <p:nvPr/>
        </p:nvSpPr>
        <p:spPr>
          <a:xfrm>
            <a:off x="6950043" y="1630802"/>
            <a:ext cx="5241957" cy="3078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5760" tIns="243840" rIns="365760" bIns="243840" rtlCol="0" anchor="ctr" anchorCtr="1">
            <a:normAutofit/>
          </a:bodyPr>
          <a:lstStyle/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160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lần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2000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ngày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ấn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nút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34A8B1-637C-6446-89D8-1A61210D29F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75" y="2631318"/>
            <a:ext cx="6473228" cy="2595880"/>
          </a:xfrm>
          <a:prstGeom prst="rect">
            <a:avLst/>
          </a:prstGeom>
          <a:ln w="15875">
            <a:gradFill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1397029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0" name="Rectangle 90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92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43467" y="2681103"/>
            <a:ext cx="3363974" cy="149579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vert="horz" wrap="square" lIns="182880" tIns="182880" rIns="182880" bIns="18288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2800" b="1">
                <a:solidFill>
                  <a:schemeClr val="bg1"/>
                </a:solidFill>
              </a:rPr>
              <a:t>4. Mục tiêu luận văn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468" name="TextBox 2">
            <a:extLst>
              <a:ext uri="{FF2B5EF4-FFF2-40B4-BE49-F238E27FC236}">
                <a16:creationId xmlns:a16="http://schemas.microsoft.com/office/drawing/2014/main" id="{475F204E-F208-4DFF-B04D-735231A617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7544673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570698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1085</Words>
  <Application>Microsoft Macintosh PowerPoint</Application>
  <PresentationFormat>Widescreen</PresentationFormat>
  <Paragraphs>84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Advent Pro SemiBold</vt:lpstr>
      <vt:lpstr>Arial</vt:lpstr>
      <vt:lpstr>Calibri</vt:lpstr>
      <vt:lpstr>Fira Sans Extra Condensed Medium</vt:lpstr>
      <vt:lpstr>Gill Sans MT</vt:lpstr>
      <vt:lpstr>Livvic Light</vt:lpstr>
      <vt:lpstr>Nunito Light</vt:lpstr>
      <vt:lpstr>Segoe UI</vt:lpstr>
      <vt:lpstr>Share Tech</vt:lpstr>
      <vt:lpstr>Tahoma</vt:lpstr>
      <vt:lpstr>Wingdings</vt:lpstr>
      <vt:lpstr>Parcel</vt:lpstr>
      <vt:lpstr>PowerPoint Presentation</vt:lpstr>
      <vt:lpstr>1. Thông tin chung</vt:lpstr>
      <vt:lpstr>2. nhu cầu CẦN GIẢI QUYẾT</vt:lpstr>
      <vt:lpstr>PowerPoint Presentation</vt:lpstr>
      <vt:lpstr>3. Các sản phẩm trên thị trường</vt:lpstr>
      <vt:lpstr>Google Translate</vt:lpstr>
      <vt:lpstr>Bing Microsoft Translator</vt:lpstr>
      <vt:lpstr>Cambridge Dictionary Translate</vt:lpstr>
      <vt:lpstr>4. Mục tiêu luận văn</vt:lpstr>
      <vt:lpstr>01</vt:lpstr>
      <vt:lpstr>5. Giải pháp tổng quát</vt:lpstr>
      <vt:lpstr>Neural machine translation</vt:lpstr>
      <vt:lpstr>PowerPoint Presentation</vt:lpstr>
      <vt:lpstr>PowerPoint Presentation</vt:lpstr>
      <vt:lpstr>6.1 Một số kinh nghiệm đạt được</vt:lpstr>
      <vt:lpstr>6.2 Phương hướng nghiên cứu và phát triển trong tương lai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MINH TRÍ</dc:creator>
  <cp:lastModifiedBy>NGUYỄN MINH TRÍ</cp:lastModifiedBy>
  <cp:revision>11</cp:revision>
  <dcterms:created xsi:type="dcterms:W3CDTF">2020-06-20T15:20:14Z</dcterms:created>
  <dcterms:modified xsi:type="dcterms:W3CDTF">2020-06-21T03:45:21Z</dcterms:modified>
</cp:coreProperties>
</file>