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7" r:id="rId7"/>
    <p:sldId id="298" r:id="rId8"/>
    <p:sldId id="299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76"/>
  </p:normalViewPr>
  <p:slideViewPr>
    <p:cSldViewPr snapToGrid="0" snapToObjects="1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/>
            <a:t>Xây dung, thu thập dữ liệu và đào tạo mô hình để dịch một văn bản từ tiếng Anh sang tiếng Việt.</a:t>
          </a:r>
          <a:endParaRPr lang="en-US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/>
            <a:t>Xây dung một trang web demo việc sử dụng mô hình để dịch một văn bản từ tiếng Anh sang tiếng Việt.</a:t>
          </a:r>
          <a:endParaRPr lang="en-US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dung, thu thập dữ liệu và đào tạo mô hình để dịch một văn bản từ tiếng Anh sang tiếng Việt.</a:t>
          </a:r>
          <a:endParaRPr lang="en-US" sz="2100" kern="120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 một trang web demo việc sử dụng mô hình để dịch một văn bản từ tiếng Anh sang tiếng Việt.</a:t>
          </a:r>
          <a:endParaRPr lang="en-US" sz="2100" kern="120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Dịch máy (MT) là một trường con của ngôn ngữ học tính toán, tập trung vào việc dịch văn bản từ ngôn ngữ này sang ngôn ngữ khác.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289310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2.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4" y="1283546"/>
            <a:ext cx="5715917" cy="391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đang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bậc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Việt</a:t>
            </a:r>
            <a:r>
              <a:rPr lang="en-US" dirty="0">
                <a:solidFill>
                  <a:srgbClr val="404040"/>
                </a:solidFill>
              </a:rPr>
              <a:t> Nam.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rất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đặc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biết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mạng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nghiệp</a:t>
            </a:r>
            <a:r>
              <a:rPr lang="en-US" dirty="0">
                <a:solidFill>
                  <a:srgbClr val="404040"/>
                </a:solidFill>
              </a:rPr>
              <a:t> 4.0.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Động lực</a:t>
            </a: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”.(”.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163080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446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1085</Words>
  <Application>Microsoft Office PowerPoint</Application>
  <PresentationFormat>Widescreen</PresentationFormat>
  <Paragraphs>81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2. nhu cầu CẦN GIẢI QUYẾT</vt:lpstr>
      <vt:lpstr>PowerPoint Presentation</vt:lpstr>
      <vt:lpstr>3. Các sản phẩm trên thị trường</vt:lpstr>
      <vt:lpstr>Google Translate</vt:lpstr>
      <vt:lpstr>Bing Microsoft Translator</vt:lpstr>
      <vt:lpstr>Cambridge Dictionary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9</cp:revision>
  <dcterms:created xsi:type="dcterms:W3CDTF">2020-06-20T15:20:14Z</dcterms:created>
  <dcterms:modified xsi:type="dcterms:W3CDTF">2020-06-20T18:47:02Z</dcterms:modified>
</cp:coreProperties>
</file>