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19"/>
  </p:notesMasterIdLst>
  <p:sldIdLst>
    <p:sldId id="302" r:id="rId2"/>
    <p:sldId id="305" r:id="rId3"/>
    <p:sldId id="306" r:id="rId4"/>
    <p:sldId id="257" r:id="rId5"/>
    <p:sldId id="299" r:id="rId6"/>
    <p:sldId id="298" r:id="rId7"/>
    <p:sldId id="297" r:id="rId8"/>
    <p:sldId id="300" r:id="rId9"/>
    <p:sldId id="258" r:id="rId10"/>
    <p:sldId id="301" r:id="rId11"/>
    <p:sldId id="312" r:id="rId12"/>
    <p:sldId id="308" r:id="rId13"/>
    <p:sldId id="315" r:id="rId14"/>
    <p:sldId id="309" r:id="rId15"/>
    <p:sldId id="310" r:id="rId16"/>
    <p:sldId id="316" r:id="rId17"/>
    <p:sldId id="31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76"/>
  </p:normalViewPr>
  <p:slideViewPr>
    <p:cSldViewPr snapToGrid="0" snapToObjects="1">
      <p:cViewPr varScale="1">
        <p:scale>
          <a:sx n="68" d="100"/>
          <a:sy n="68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70DD41-103C-4BE4-9921-D9C18C400CA7}">
      <dgm:prSet/>
      <dgm:spPr/>
      <dgm:t>
        <a:bodyPr/>
        <a:lstStyle/>
        <a:p>
          <a:r>
            <a:rPr lang="en-US" b="1"/>
            <a:t>Trình bày lý thuyết nền tảng để xử lý việc dịch một văn bản từ tiếng Anh sang tiếng Việt.</a:t>
          </a:r>
          <a:endParaRPr lang="en-US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/>
      <dgm:t>
        <a:bodyPr/>
        <a:lstStyle/>
        <a:p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, </a:t>
          </a:r>
          <a:r>
            <a:rPr lang="en-US" b="1" dirty="0" err="1"/>
            <a:t>thu</a:t>
          </a:r>
          <a:r>
            <a:rPr lang="en-US" b="1" dirty="0"/>
            <a:t> </a:t>
          </a:r>
          <a:r>
            <a:rPr lang="en-US" b="1" dirty="0" err="1"/>
            <a:t>thập</a:t>
          </a:r>
          <a:r>
            <a:rPr lang="en-US" b="1" dirty="0"/>
            <a:t> </a:t>
          </a:r>
          <a:r>
            <a:rPr lang="en-US" b="1" dirty="0" err="1"/>
            <a:t>dữ</a:t>
          </a:r>
          <a:r>
            <a:rPr lang="en-US" b="1" dirty="0"/>
            <a:t> </a:t>
          </a:r>
          <a:r>
            <a:rPr lang="en-US" b="1" dirty="0" err="1"/>
            <a:t>liệu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đào</a:t>
          </a:r>
          <a:r>
            <a:rPr lang="en-US" b="1" dirty="0"/>
            <a:t> </a:t>
          </a:r>
          <a:r>
            <a:rPr lang="en-US" b="1" dirty="0" err="1"/>
            <a:t>tạo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 </a:t>
          </a:r>
          <a:r>
            <a:rPr lang="en-US" b="1" dirty="0" err="1"/>
            <a:t>để</a:t>
          </a:r>
          <a:r>
            <a:rPr lang="en-US" b="1" dirty="0"/>
            <a:t> </a:t>
          </a:r>
          <a:r>
            <a:rPr lang="en-US" b="1" dirty="0" err="1"/>
            <a:t>dịch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văn</a:t>
          </a:r>
          <a:r>
            <a:rPr lang="en-US" b="1" dirty="0"/>
            <a:t> </a:t>
          </a:r>
          <a:r>
            <a:rPr lang="en-US" b="1" dirty="0" err="1"/>
            <a:t>bản</a:t>
          </a:r>
          <a:r>
            <a:rPr lang="en-US" b="1" dirty="0"/>
            <a:t> </a:t>
          </a:r>
          <a:r>
            <a:rPr lang="en-US" b="1" dirty="0" err="1"/>
            <a:t>từ</a:t>
          </a:r>
          <a:r>
            <a:rPr lang="en-US" b="1" dirty="0"/>
            <a:t> </a:t>
          </a:r>
          <a:r>
            <a:rPr lang="en-US" b="1" dirty="0" err="1"/>
            <a:t>tiếng</a:t>
          </a:r>
          <a:r>
            <a:rPr lang="en-US" b="1" dirty="0"/>
            <a:t> Anh sang </a:t>
          </a:r>
          <a:r>
            <a:rPr lang="en-US" b="1" dirty="0" err="1"/>
            <a:t>tiếng</a:t>
          </a:r>
          <a:r>
            <a:rPr lang="en-US" b="1" dirty="0"/>
            <a:t> </a:t>
          </a:r>
          <a:r>
            <a:rPr lang="en-US" b="1" dirty="0" err="1"/>
            <a:t>Việt</a:t>
          </a:r>
          <a:r>
            <a:rPr lang="en-US" b="1" dirty="0"/>
            <a:t>.</a:t>
          </a:r>
          <a:endParaRPr lang="en-US" dirty="0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/>
      <dgm:t>
        <a:bodyPr/>
        <a:lstStyle/>
        <a:p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trang</a:t>
          </a:r>
          <a:r>
            <a:rPr lang="en-US" b="1" dirty="0"/>
            <a:t> web demo </a:t>
          </a:r>
          <a:r>
            <a:rPr lang="en-US" b="1" dirty="0" err="1"/>
            <a:t>việc</a:t>
          </a:r>
          <a:r>
            <a:rPr lang="en-US" b="1" dirty="0"/>
            <a:t> </a:t>
          </a:r>
          <a:r>
            <a:rPr lang="en-US" b="1" dirty="0" err="1"/>
            <a:t>sử</a:t>
          </a:r>
          <a:r>
            <a:rPr lang="en-US" b="1" dirty="0"/>
            <a:t> </a:t>
          </a:r>
          <a:r>
            <a:rPr lang="en-US" b="1" dirty="0" err="1"/>
            <a:t>dụng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 </a:t>
          </a:r>
          <a:r>
            <a:rPr lang="en-US" b="1" dirty="0" err="1"/>
            <a:t>để</a:t>
          </a:r>
          <a:r>
            <a:rPr lang="en-US" b="1" dirty="0"/>
            <a:t> </a:t>
          </a:r>
          <a:r>
            <a:rPr lang="en-US" b="1" dirty="0" err="1"/>
            <a:t>dịch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văn</a:t>
          </a:r>
          <a:r>
            <a:rPr lang="en-US" b="1" dirty="0"/>
            <a:t> </a:t>
          </a:r>
          <a:r>
            <a:rPr lang="en-US" b="1" dirty="0" err="1"/>
            <a:t>bản</a:t>
          </a:r>
          <a:r>
            <a:rPr lang="en-US" b="1" dirty="0"/>
            <a:t> </a:t>
          </a:r>
          <a:r>
            <a:rPr lang="en-US" b="1" dirty="0" err="1"/>
            <a:t>từ</a:t>
          </a:r>
          <a:r>
            <a:rPr lang="en-US" b="1" dirty="0"/>
            <a:t> </a:t>
          </a:r>
          <a:r>
            <a:rPr lang="en-US" b="1" dirty="0" err="1"/>
            <a:t>tiếng</a:t>
          </a:r>
          <a:r>
            <a:rPr lang="en-US" b="1" dirty="0"/>
            <a:t> Anh sang </a:t>
          </a:r>
          <a:r>
            <a:rPr lang="en-US" b="1" dirty="0" err="1"/>
            <a:t>tiếng</a:t>
          </a:r>
          <a:r>
            <a:rPr lang="en-US" b="1" dirty="0"/>
            <a:t> </a:t>
          </a:r>
          <a:r>
            <a:rPr lang="en-US" b="1" dirty="0" err="1"/>
            <a:t>Việt</a:t>
          </a:r>
          <a:r>
            <a:rPr lang="en-US" b="1" dirty="0"/>
            <a:t>.</a:t>
          </a:r>
          <a:endParaRPr lang="en-US" dirty="0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/>
      <dgm:t>
        <a:bodyPr/>
        <a:lstStyle/>
        <a:p>
          <a:r>
            <a:rPr lang="en-US" b="1"/>
            <a:t>Viết 120 trang luận văn theo đúng chuẩn yêu cầu và trích dẫn các tài liệu tham khảo đầy đủ. </a:t>
          </a:r>
          <a:endParaRPr lang="en-US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33AF8-F46B-4297-BD68-0AD5E2FC1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CD5DB5-2906-4DF0-8CCF-8F04589DF73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96B7B8-3AA8-4AF2-89B4-F1F7092DB234}" type="par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6D4AD-6887-4497-9084-6F98A1BBC683}" type="sib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7DA852-BCC5-4D32-9450-04E76EAC9665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gm:t>
    </dgm:pt>
    <dgm:pt modelId="{8C662104-59B9-43A3-B155-600AA50FBB45}" type="par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6FE9EF-0D4E-4BCF-9E32-B30A7DBEE6F0}" type="sib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2CD74-25EA-4FFF-879E-077A31647FD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gm:t>
    </dgm:pt>
    <dgm:pt modelId="{152AD20D-9D76-42F3-9829-A273F9EF4654}" type="par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FB488F-C62E-423F-8595-32BEAEB25FE1}" type="sib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A04133-D130-4122-ABF1-B67DBB128CD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E2789C8-0704-4785-B200-DBF449085726}" type="par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6BD469-AEBF-4180-8995-51C5D202DC92}" type="sib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63579-155C-481F-982E-6B41C28CF0C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8A16497-B5EE-4237-BD54-24A52BE464FF}" type="par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E3676-12DA-419F-8456-A1FE4BA21FF8}" type="sib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15F107-E86D-4CB8-842E-D2936FD24D27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gm:t>
    </dgm:pt>
    <dgm:pt modelId="{62BFFEB0-68D6-4A6D-BFA4-CE0FEA8CEF21}" type="par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A1FF52-CE10-40B0-8465-9CFBE4C8A908}" type="sib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E0946A-4C74-4522-9A19-027A7E31592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8C7ECBB2-91AB-4AF7-9A86-C15DA31B91C6}" type="par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327E5D-BC8F-4E38-943B-4D26ADCD36A2}" type="sib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D10A6-4C38-481E-87A4-E5F6E56EF692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gm:t>
    </dgm:pt>
    <dgm:pt modelId="{B491F373-7A1D-4C94-BA77-4207F8493A38}" type="par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92921B-2305-4D0A-9E59-F07D82DEA42A}" type="sib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746F4D-288F-42B3-B9A5-1DCB5B022CB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13B3AA5-7BD0-4244-B42C-D221455C56E9}" type="par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2D6F04-ED2C-4608-A5BC-86A328EE9C9E}" type="sib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D0BF4E-2AB5-4F13-ADA5-0DCE8E6DDF9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28151B1F-C921-4EC3-BCD7-F7E1388A99EE}" type="par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217917-D856-4C29-8CA2-AEBDA091022B}" type="sib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77C006-EB78-2740-A49D-6FF1738049BD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0179B8-16D3-A744-93C8-B51471F3851C}" type="parTrans" cxnId="{8EFB1C81-62BA-1E42-B441-6B202BBCB43B}">
      <dgm:prSet/>
      <dgm:spPr/>
      <dgm:t>
        <a:bodyPr/>
        <a:lstStyle/>
        <a:p>
          <a:endParaRPr lang="en-US"/>
        </a:p>
      </dgm:t>
    </dgm:pt>
    <dgm:pt modelId="{A5F5AB49-4E85-2740-AF30-287E0C84299F}" type="sibTrans" cxnId="{8EFB1C81-62BA-1E42-B441-6B202BBCB43B}">
      <dgm:prSet/>
      <dgm:spPr/>
      <dgm:t>
        <a:bodyPr/>
        <a:lstStyle/>
        <a:p>
          <a:endParaRPr lang="en-US"/>
        </a:p>
      </dgm:t>
    </dgm:pt>
    <dgm:pt modelId="{8F3573BC-CF7C-4755-BE3E-61363700D7F0}" type="pres">
      <dgm:prSet presAssocID="{54933AF8-F46B-4297-BD68-0AD5E2FC1134}" presName="diagram" presStyleCnt="0">
        <dgm:presLayoutVars>
          <dgm:dir/>
          <dgm:resizeHandles val="exact"/>
        </dgm:presLayoutVars>
      </dgm:prSet>
      <dgm:spPr/>
    </dgm:pt>
    <dgm:pt modelId="{E12449F7-A1F2-4C6B-BB54-DF079BB26740}" type="pres">
      <dgm:prSet presAssocID="{8CCD5DB5-2906-4DF0-8CCF-8F04589DF73F}" presName="node" presStyleLbl="node1" presStyleIdx="0" presStyleCnt="11" custLinFactX="9269" custLinFactNeighborX="100000" custLinFactNeighborY="6219">
        <dgm:presLayoutVars>
          <dgm:bulletEnabled val="1"/>
        </dgm:presLayoutVars>
      </dgm:prSet>
      <dgm:spPr/>
    </dgm:pt>
    <dgm:pt modelId="{9612F95D-24B1-4BF2-AE5B-59A5593235F5}" type="pres">
      <dgm:prSet presAssocID="{A476D4AD-6887-4497-9084-6F98A1BBC683}" presName="sibTrans" presStyleCnt="0"/>
      <dgm:spPr/>
    </dgm:pt>
    <dgm:pt modelId="{1C363516-EC1C-4414-AC0D-8EB0CCE714D5}" type="pres">
      <dgm:prSet presAssocID="{897DA852-BCC5-4D32-9450-04E76EAC9665}" presName="node" presStyleLbl="node1" presStyleIdx="1" presStyleCnt="11" custLinFactX="-10336" custLinFactNeighborX="-100000" custLinFactNeighborY="7107">
        <dgm:presLayoutVars>
          <dgm:bulletEnabled val="1"/>
        </dgm:presLayoutVars>
      </dgm:prSet>
      <dgm:spPr/>
    </dgm:pt>
    <dgm:pt modelId="{3C1190F5-FBF7-4E77-A6CB-BB2A8DB17D4E}" type="pres">
      <dgm:prSet presAssocID="{8C6FE9EF-0D4E-4BCF-9E32-B30A7DBEE6F0}" presName="sibTrans" presStyleCnt="0"/>
      <dgm:spPr/>
    </dgm:pt>
    <dgm:pt modelId="{CDA53DDD-965A-4B4D-B70D-0E2AEE91374C}" type="pres">
      <dgm:prSet presAssocID="{0732CD74-25EA-4FFF-879E-077A31647FD8}" presName="node" presStyleLbl="node1" presStyleIdx="2" presStyleCnt="11" custLinFactNeighborX="1384" custLinFactNeighborY="6219">
        <dgm:presLayoutVars>
          <dgm:bulletEnabled val="1"/>
        </dgm:presLayoutVars>
      </dgm:prSet>
      <dgm:spPr/>
    </dgm:pt>
    <dgm:pt modelId="{66D36744-FE10-461F-8213-5AD813BCB233}" type="pres">
      <dgm:prSet presAssocID="{14FB488F-C62E-423F-8595-32BEAEB25FE1}" presName="sibTrans" presStyleCnt="0"/>
      <dgm:spPr/>
    </dgm:pt>
    <dgm:pt modelId="{7B4DB0A9-85AE-487E-953B-7525EAD7F7DA}" type="pres">
      <dgm:prSet presAssocID="{54A04133-D130-4122-ABF1-B67DBB128CDF}" presName="node" presStyleLbl="node1" presStyleIdx="3" presStyleCnt="11" custLinFactNeighborX="0" custLinFactNeighborY="7107">
        <dgm:presLayoutVars>
          <dgm:bulletEnabled val="1"/>
        </dgm:presLayoutVars>
      </dgm:prSet>
      <dgm:spPr/>
    </dgm:pt>
    <dgm:pt modelId="{1B8A7725-A1B4-4430-9BED-2A16E15BEF67}" type="pres">
      <dgm:prSet presAssocID="{316BD469-AEBF-4180-8995-51C5D202DC92}" presName="sibTrans" presStyleCnt="0"/>
      <dgm:spPr/>
    </dgm:pt>
    <dgm:pt modelId="{EBB156CE-781E-4265-A3E4-FB79A108ADDE}" type="pres">
      <dgm:prSet presAssocID="{D6663579-155C-481F-982E-6B41C28CF0C3}" presName="node" presStyleLbl="node1" presStyleIdx="4" presStyleCnt="11">
        <dgm:presLayoutVars>
          <dgm:bulletEnabled val="1"/>
        </dgm:presLayoutVars>
      </dgm:prSet>
      <dgm:spPr/>
    </dgm:pt>
    <dgm:pt modelId="{F14C6FCF-BA7B-40DC-81FF-3C448B7D71E9}" type="pres">
      <dgm:prSet presAssocID="{948E3676-12DA-419F-8456-A1FE4BA21FF8}" presName="sibTrans" presStyleCnt="0"/>
      <dgm:spPr/>
    </dgm:pt>
    <dgm:pt modelId="{CBF5D0F7-C99A-45D1-A78B-BAA1CFD05B46}" type="pres">
      <dgm:prSet presAssocID="{7D15F107-E86D-4CB8-842E-D2936FD24D27}" presName="node" presStyleLbl="node1" presStyleIdx="5" presStyleCnt="11">
        <dgm:presLayoutVars>
          <dgm:bulletEnabled val="1"/>
        </dgm:presLayoutVars>
      </dgm:prSet>
      <dgm:spPr/>
    </dgm:pt>
    <dgm:pt modelId="{ACF1B631-A9B8-4A04-B4D3-4768BF9B7EEC}" type="pres">
      <dgm:prSet presAssocID="{C4A1FF52-CE10-40B0-8465-9CFBE4C8A908}" presName="sibTrans" presStyleCnt="0"/>
      <dgm:spPr/>
    </dgm:pt>
    <dgm:pt modelId="{6FAD193C-48B8-4D02-BE30-6AD3C0FEFC07}" type="pres">
      <dgm:prSet presAssocID="{84E0946A-4C74-4522-9A19-027A7E31592F}" presName="node" presStyleLbl="node1" presStyleIdx="6" presStyleCnt="11">
        <dgm:presLayoutVars>
          <dgm:bulletEnabled val="1"/>
        </dgm:presLayoutVars>
      </dgm:prSet>
      <dgm:spPr/>
    </dgm:pt>
    <dgm:pt modelId="{B5257628-F101-4EC1-B841-A914703A74A8}" type="pres">
      <dgm:prSet presAssocID="{02327E5D-BC8F-4E38-943B-4D26ADCD36A2}" presName="sibTrans" presStyleCnt="0"/>
      <dgm:spPr/>
    </dgm:pt>
    <dgm:pt modelId="{A4BCAB88-085F-4AC6-802B-9F6E87796E7F}" type="pres">
      <dgm:prSet presAssocID="{FEFD10A6-4C38-481E-87A4-E5F6E56EF692}" presName="node" presStyleLbl="node1" presStyleIdx="7" presStyleCnt="11">
        <dgm:presLayoutVars>
          <dgm:bulletEnabled val="1"/>
        </dgm:presLayoutVars>
      </dgm:prSet>
      <dgm:spPr/>
    </dgm:pt>
    <dgm:pt modelId="{F7638986-5E38-4779-8F87-E4CEEAEAE7A5}" type="pres">
      <dgm:prSet presAssocID="{9192921B-2305-4D0A-9E59-F07D82DEA42A}" presName="sibTrans" presStyleCnt="0"/>
      <dgm:spPr/>
    </dgm:pt>
    <dgm:pt modelId="{B7720ABC-ED7B-4F4C-BA24-3C7689BE391B}" type="pres">
      <dgm:prSet presAssocID="{39746F4D-288F-42B3-B9A5-1DCB5B022CBC}" presName="node" presStyleLbl="node1" presStyleIdx="8" presStyleCnt="11" custLinFactNeighborX="1598" custLinFactNeighborY="-4444">
        <dgm:presLayoutVars>
          <dgm:bulletEnabled val="1"/>
        </dgm:presLayoutVars>
      </dgm:prSet>
      <dgm:spPr/>
    </dgm:pt>
    <dgm:pt modelId="{1CFF50E3-781D-41E8-8455-ED7F7D0EA443}" type="pres">
      <dgm:prSet presAssocID="{182D6F04-ED2C-4608-A5BC-86A328EE9C9E}" presName="sibTrans" presStyleCnt="0"/>
      <dgm:spPr/>
    </dgm:pt>
    <dgm:pt modelId="{4419DFF5-1F24-4385-B1AC-44B45E8763BD}" type="pres">
      <dgm:prSet presAssocID="{A5D0BF4E-2AB5-4F13-ADA5-0DCE8E6DDF9B}" presName="node" presStyleLbl="node1" presStyleIdx="9" presStyleCnt="11" custLinFactNeighborX="567" custLinFactNeighborY="-5331">
        <dgm:presLayoutVars>
          <dgm:bulletEnabled val="1"/>
        </dgm:presLayoutVars>
      </dgm:prSet>
      <dgm:spPr/>
    </dgm:pt>
    <dgm:pt modelId="{20899BBB-44BA-D647-9F76-AB29D67D9278}" type="pres">
      <dgm:prSet presAssocID="{A1217917-D856-4C29-8CA2-AEBDA091022B}" presName="sibTrans" presStyleCnt="0"/>
      <dgm:spPr/>
    </dgm:pt>
    <dgm:pt modelId="{AB1D92D8-3AAB-C240-93D1-B14A610BA0EA}" type="pres">
      <dgm:prSet presAssocID="{BF77C006-EB78-2740-A49D-6FF1738049BD}" presName="node" presStyleLbl="node1" presStyleIdx="10" presStyleCnt="11" custLinFactNeighborX="1633" custLinFactNeighborY="-6219">
        <dgm:presLayoutVars>
          <dgm:bulletEnabled val="1"/>
        </dgm:presLayoutVars>
      </dgm:prSet>
      <dgm:spPr/>
    </dgm:pt>
  </dgm:ptLst>
  <dgm:cxnLst>
    <dgm:cxn modelId="{B2519019-9FA2-4D11-86AE-85F683FB26C5}" srcId="{54933AF8-F46B-4297-BD68-0AD5E2FC1134}" destId="{54A04133-D130-4122-ABF1-B67DBB128CDF}" srcOrd="3" destOrd="0" parTransId="{FE2789C8-0704-4785-B200-DBF449085726}" sibTransId="{316BD469-AEBF-4180-8995-51C5D202DC92}"/>
    <dgm:cxn modelId="{83D4AE28-8AFC-43B1-9046-F2BF8400958F}" srcId="{54933AF8-F46B-4297-BD68-0AD5E2FC1134}" destId="{7D15F107-E86D-4CB8-842E-D2936FD24D27}" srcOrd="5" destOrd="0" parTransId="{62BFFEB0-68D6-4A6D-BFA4-CE0FEA8CEF21}" sibTransId="{C4A1FF52-CE10-40B0-8465-9CFBE4C8A908}"/>
    <dgm:cxn modelId="{7FA66641-FE26-4F51-9295-2B404493219C}" srcId="{54933AF8-F46B-4297-BD68-0AD5E2FC1134}" destId="{8CCD5DB5-2906-4DF0-8CCF-8F04589DF73F}" srcOrd="0" destOrd="0" parTransId="{1396B7B8-3AA8-4AF2-89B4-F1F7092DB234}" sibTransId="{A476D4AD-6887-4497-9084-6F98A1BBC683}"/>
    <dgm:cxn modelId="{13566C42-E6A8-4CC4-8EFC-9E915D9BB59B}" type="presOf" srcId="{897DA852-BCC5-4D32-9450-04E76EAC9665}" destId="{1C363516-EC1C-4414-AC0D-8EB0CCE714D5}" srcOrd="0" destOrd="0" presId="urn:microsoft.com/office/officeart/2005/8/layout/default"/>
    <dgm:cxn modelId="{0FD7D368-02E0-4913-8161-D44EC444B709}" srcId="{54933AF8-F46B-4297-BD68-0AD5E2FC1134}" destId="{84E0946A-4C74-4522-9A19-027A7E31592F}" srcOrd="6" destOrd="0" parTransId="{8C7ECBB2-91AB-4AF7-9A86-C15DA31B91C6}" sibTransId="{02327E5D-BC8F-4E38-943B-4D26ADCD36A2}"/>
    <dgm:cxn modelId="{538FD44F-435B-41C8-A330-8D3EC5256EF7}" type="presOf" srcId="{7D15F107-E86D-4CB8-842E-D2936FD24D27}" destId="{CBF5D0F7-C99A-45D1-A78B-BAA1CFD05B46}" srcOrd="0" destOrd="0" presId="urn:microsoft.com/office/officeart/2005/8/layout/default"/>
    <dgm:cxn modelId="{7262E070-7CDA-446C-BCCE-D7BB8A1DB0FA}" type="presOf" srcId="{39746F4D-288F-42B3-B9A5-1DCB5B022CBC}" destId="{B7720ABC-ED7B-4F4C-BA24-3C7689BE391B}" srcOrd="0" destOrd="0" presId="urn:microsoft.com/office/officeart/2005/8/layout/default"/>
    <dgm:cxn modelId="{39F8BC52-6562-48DF-A9BB-A82B9303555E}" srcId="{54933AF8-F46B-4297-BD68-0AD5E2FC1134}" destId="{897DA852-BCC5-4D32-9450-04E76EAC9665}" srcOrd="1" destOrd="0" parTransId="{8C662104-59B9-43A3-B155-600AA50FBB45}" sibTransId="{8C6FE9EF-0D4E-4BCF-9E32-B30A7DBEE6F0}"/>
    <dgm:cxn modelId="{53667A74-33BD-486B-9563-FADF09B8BE50}" type="presOf" srcId="{FEFD10A6-4C38-481E-87A4-E5F6E56EF692}" destId="{A4BCAB88-085F-4AC6-802B-9F6E87796E7F}" srcOrd="0" destOrd="0" presId="urn:microsoft.com/office/officeart/2005/8/layout/default"/>
    <dgm:cxn modelId="{DDA34B78-1D3C-45A5-8237-A907B7BE901C}" srcId="{54933AF8-F46B-4297-BD68-0AD5E2FC1134}" destId="{FEFD10A6-4C38-481E-87A4-E5F6E56EF692}" srcOrd="7" destOrd="0" parTransId="{B491F373-7A1D-4C94-BA77-4207F8493A38}" sibTransId="{9192921B-2305-4D0A-9E59-F07D82DEA42A}"/>
    <dgm:cxn modelId="{8EFB1C81-62BA-1E42-B441-6B202BBCB43B}" srcId="{54933AF8-F46B-4297-BD68-0AD5E2FC1134}" destId="{BF77C006-EB78-2740-A49D-6FF1738049BD}" srcOrd="10" destOrd="0" parTransId="{AC0179B8-16D3-A744-93C8-B51471F3851C}" sibTransId="{A5F5AB49-4E85-2740-AF30-287E0C84299F}"/>
    <dgm:cxn modelId="{26D7FF81-7178-459A-9298-FFAB0177CF9D}" type="presOf" srcId="{54933AF8-F46B-4297-BD68-0AD5E2FC1134}" destId="{8F3573BC-CF7C-4755-BE3E-61363700D7F0}" srcOrd="0" destOrd="0" presId="urn:microsoft.com/office/officeart/2005/8/layout/default"/>
    <dgm:cxn modelId="{FD0A3A87-23CD-4201-A25F-9F5CE5FA5F5A}" srcId="{54933AF8-F46B-4297-BD68-0AD5E2FC1134}" destId="{D6663579-155C-481F-982E-6B41C28CF0C3}" srcOrd="4" destOrd="0" parTransId="{18A16497-B5EE-4237-BD54-24A52BE464FF}" sibTransId="{948E3676-12DA-419F-8456-A1FE4BA21FF8}"/>
    <dgm:cxn modelId="{E0896D87-1521-49EB-95B2-6FF125122568}" type="presOf" srcId="{84E0946A-4C74-4522-9A19-027A7E31592F}" destId="{6FAD193C-48B8-4D02-BE30-6AD3C0FEFC07}" srcOrd="0" destOrd="0" presId="urn:microsoft.com/office/officeart/2005/8/layout/default"/>
    <dgm:cxn modelId="{7F20528E-3F65-425B-A5E6-2FA1B434870B}" type="presOf" srcId="{A5D0BF4E-2AB5-4F13-ADA5-0DCE8E6DDF9B}" destId="{4419DFF5-1F24-4385-B1AC-44B45E8763BD}" srcOrd="0" destOrd="0" presId="urn:microsoft.com/office/officeart/2005/8/layout/default"/>
    <dgm:cxn modelId="{7CCC5E92-363D-4AC9-8426-C92F4FD931B6}" srcId="{54933AF8-F46B-4297-BD68-0AD5E2FC1134}" destId="{A5D0BF4E-2AB5-4F13-ADA5-0DCE8E6DDF9B}" srcOrd="9" destOrd="0" parTransId="{28151B1F-C921-4EC3-BCD7-F7E1388A99EE}" sibTransId="{A1217917-D856-4C29-8CA2-AEBDA091022B}"/>
    <dgm:cxn modelId="{C32DD3A4-D0C2-4DF6-9559-06966C6CB812}" type="presOf" srcId="{0732CD74-25EA-4FFF-879E-077A31647FD8}" destId="{CDA53DDD-965A-4B4D-B70D-0E2AEE91374C}" srcOrd="0" destOrd="0" presId="urn:microsoft.com/office/officeart/2005/8/layout/default"/>
    <dgm:cxn modelId="{A7E036B3-56E8-2C42-B919-519E0F3E0DD8}" type="presOf" srcId="{BF77C006-EB78-2740-A49D-6FF1738049BD}" destId="{AB1D92D8-3AAB-C240-93D1-B14A610BA0EA}" srcOrd="0" destOrd="0" presId="urn:microsoft.com/office/officeart/2005/8/layout/default"/>
    <dgm:cxn modelId="{33CD8FBA-81C2-4EC0-A7A9-1AB49620447D}" srcId="{54933AF8-F46B-4297-BD68-0AD5E2FC1134}" destId="{0732CD74-25EA-4FFF-879E-077A31647FD8}" srcOrd="2" destOrd="0" parTransId="{152AD20D-9D76-42F3-9829-A273F9EF4654}" sibTransId="{14FB488F-C62E-423F-8595-32BEAEB25FE1}"/>
    <dgm:cxn modelId="{A06528CA-A16F-4FAA-A306-6F3E6D39F469}" srcId="{54933AF8-F46B-4297-BD68-0AD5E2FC1134}" destId="{39746F4D-288F-42B3-B9A5-1DCB5B022CBC}" srcOrd="8" destOrd="0" parTransId="{A13B3AA5-7BD0-4244-B42C-D221455C56E9}" sibTransId="{182D6F04-ED2C-4608-A5BC-86A328EE9C9E}"/>
    <dgm:cxn modelId="{B72421DB-8EBA-4693-86E2-B00D3E35F9B2}" type="presOf" srcId="{54A04133-D130-4122-ABF1-B67DBB128CDF}" destId="{7B4DB0A9-85AE-487E-953B-7525EAD7F7DA}" srcOrd="0" destOrd="0" presId="urn:microsoft.com/office/officeart/2005/8/layout/default"/>
    <dgm:cxn modelId="{954244EA-39E9-4F12-8676-BC290AD9E7B7}" type="presOf" srcId="{D6663579-155C-481F-982E-6B41C28CF0C3}" destId="{EBB156CE-781E-4265-A3E4-FB79A108ADDE}" srcOrd="0" destOrd="0" presId="urn:microsoft.com/office/officeart/2005/8/layout/default"/>
    <dgm:cxn modelId="{9F85A9F2-2904-443F-BE77-9AA8C47EAC92}" type="presOf" srcId="{8CCD5DB5-2906-4DF0-8CCF-8F04589DF73F}" destId="{E12449F7-A1F2-4C6B-BB54-DF079BB26740}" srcOrd="0" destOrd="0" presId="urn:microsoft.com/office/officeart/2005/8/layout/default"/>
    <dgm:cxn modelId="{CFE21231-4115-4834-8B68-B88F599DBAA2}" type="presParOf" srcId="{8F3573BC-CF7C-4755-BE3E-61363700D7F0}" destId="{E12449F7-A1F2-4C6B-BB54-DF079BB26740}" srcOrd="0" destOrd="0" presId="urn:microsoft.com/office/officeart/2005/8/layout/default"/>
    <dgm:cxn modelId="{B11D6CB7-4EDB-40A6-BB7C-F6D37E5F0D83}" type="presParOf" srcId="{8F3573BC-CF7C-4755-BE3E-61363700D7F0}" destId="{9612F95D-24B1-4BF2-AE5B-59A5593235F5}" srcOrd="1" destOrd="0" presId="urn:microsoft.com/office/officeart/2005/8/layout/default"/>
    <dgm:cxn modelId="{DD1CFB90-2FD6-4C8A-A6A5-BAC86A91F2DC}" type="presParOf" srcId="{8F3573BC-CF7C-4755-BE3E-61363700D7F0}" destId="{1C363516-EC1C-4414-AC0D-8EB0CCE714D5}" srcOrd="2" destOrd="0" presId="urn:microsoft.com/office/officeart/2005/8/layout/default"/>
    <dgm:cxn modelId="{DB1707A4-9382-42E5-9389-699A9D6C46BD}" type="presParOf" srcId="{8F3573BC-CF7C-4755-BE3E-61363700D7F0}" destId="{3C1190F5-FBF7-4E77-A6CB-BB2A8DB17D4E}" srcOrd="3" destOrd="0" presId="urn:microsoft.com/office/officeart/2005/8/layout/default"/>
    <dgm:cxn modelId="{241D27F7-FC8B-4133-9107-A05B92CD8FEA}" type="presParOf" srcId="{8F3573BC-CF7C-4755-BE3E-61363700D7F0}" destId="{CDA53DDD-965A-4B4D-B70D-0E2AEE91374C}" srcOrd="4" destOrd="0" presId="urn:microsoft.com/office/officeart/2005/8/layout/default"/>
    <dgm:cxn modelId="{34CE14A0-FA6C-4ADF-B75A-7EDEAA471D10}" type="presParOf" srcId="{8F3573BC-CF7C-4755-BE3E-61363700D7F0}" destId="{66D36744-FE10-461F-8213-5AD813BCB233}" srcOrd="5" destOrd="0" presId="urn:microsoft.com/office/officeart/2005/8/layout/default"/>
    <dgm:cxn modelId="{44F02AEC-B136-4C8E-827E-09EDD40F5C5F}" type="presParOf" srcId="{8F3573BC-CF7C-4755-BE3E-61363700D7F0}" destId="{7B4DB0A9-85AE-487E-953B-7525EAD7F7DA}" srcOrd="6" destOrd="0" presId="urn:microsoft.com/office/officeart/2005/8/layout/default"/>
    <dgm:cxn modelId="{D706DA0B-71BC-4680-BCE2-848106A9D0B5}" type="presParOf" srcId="{8F3573BC-CF7C-4755-BE3E-61363700D7F0}" destId="{1B8A7725-A1B4-4430-9BED-2A16E15BEF67}" srcOrd="7" destOrd="0" presId="urn:microsoft.com/office/officeart/2005/8/layout/default"/>
    <dgm:cxn modelId="{63F05B97-B3CD-4E3A-A478-8189B18AF1AA}" type="presParOf" srcId="{8F3573BC-CF7C-4755-BE3E-61363700D7F0}" destId="{EBB156CE-781E-4265-A3E4-FB79A108ADDE}" srcOrd="8" destOrd="0" presId="urn:microsoft.com/office/officeart/2005/8/layout/default"/>
    <dgm:cxn modelId="{5D646CEC-350D-4B26-81DD-F9DE2F1EFD65}" type="presParOf" srcId="{8F3573BC-CF7C-4755-BE3E-61363700D7F0}" destId="{F14C6FCF-BA7B-40DC-81FF-3C448B7D71E9}" srcOrd="9" destOrd="0" presId="urn:microsoft.com/office/officeart/2005/8/layout/default"/>
    <dgm:cxn modelId="{C9FA0C18-1123-483D-B56D-0FB18E48273B}" type="presParOf" srcId="{8F3573BC-CF7C-4755-BE3E-61363700D7F0}" destId="{CBF5D0F7-C99A-45D1-A78B-BAA1CFD05B46}" srcOrd="10" destOrd="0" presId="urn:microsoft.com/office/officeart/2005/8/layout/default"/>
    <dgm:cxn modelId="{95654C08-F120-42B6-A77B-92175E80A9FF}" type="presParOf" srcId="{8F3573BC-CF7C-4755-BE3E-61363700D7F0}" destId="{ACF1B631-A9B8-4A04-B4D3-4768BF9B7EEC}" srcOrd="11" destOrd="0" presId="urn:microsoft.com/office/officeart/2005/8/layout/default"/>
    <dgm:cxn modelId="{CAB14EE6-D95A-45BF-A463-F5FDE5B513BD}" type="presParOf" srcId="{8F3573BC-CF7C-4755-BE3E-61363700D7F0}" destId="{6FAD193C-48B8-4D02-BE30-6AD3C0FEFC07}" srcOrd="12" destOrd="0" presId="urn:microsoft.com/office/officeart/2005/8/layout/default"/>
    <dgm:cxn modelId="{8210652D-D0AD-49CC-BC4F-C518A9DB2021}" type="presParOf" srcId="{8F3573BC-CF7C-4755-BE3E-61363700D7F0}" destId="{B5257628-F101-4EC1-B841-A914703A74A8}" srcOrd="13" destOrd="0" presId="urn:microsoft.com/office/officeart/2005/8/layout/default"/>
    <dgm:cxn modelId="{C027E686-09C6-4DBA-A9CA-A32292CE7624}" type="presParOf" srcId="{8F3573BC-CF7C-4755-BE3E-61363700D7F0}" destId="{A4BCAB88-085F-4AC6-802B-9F6E87796E7F}" srcOrd="14" destOrd="0" presId="urn:microsoft.com/office/officeart/2005/8/layout/default"/>
    <dgm:cxn modelId="{726467D8-A37D-4CC9-9CD8-D6480277A827}" type="presParOf" srcId="{8F3573BC-CF7C-4755-BE3E-61363700D7F0}" destId="{F7638986-5E38-4779-8F87-E4CEEAEAE7A5}" srcOrd="15" destOrd="0" presId="urn:microsoft.com/office/officeart/2005/8/layout/default"/>
    <dgm:cxn modelId="{40C4C322-370F-400C-9817-35B6F71B4DA4}" type="presParOf" srcId="{8F3573BC-CF7C-4755-BE3E-61363700D7F0}" destId="{B7720ABC-ED7B-4F4C-BA24-3C7689BE391B}" srcOrd="16" destOrd="0" presId="urn:microsoft.com/office/officeart/2005/8/layout/default"/>
    <dgm:cxn modelId="{80B9D4D9-7301-4ED5-B528-6B967A562FA0}" type="presParOf" srcId="{8F3573BC-CF7C-4755-BE3E-61363700D7F0}" destId="{1CFF50E3-781D-41E8-8455-ED7F7D0EA443}" srcOrd="17" destOrd="0" presId="urn:microsoft.com/office/officeart/2005/8/layout/default"/>
    <dgm:cxn modelId="{1449D3E4-E1F7-4DC5-9E45-5B21FB71C517}" type="presParOf" srcId="{8F3573BC-CF7C-4755-BE3E-61363700D7F0}" destId="{4419DFF5-1F24-4385-B1AC-44B45E8763BD}" srcOrd="18" destOrd="0" presId="urn:microsoft.com/office/officeart/2005/8/layout/default"/>
    <dgm:cxn modelId="{40490E74-B8B3-4747-A2E9-3EA2C83E1F8A}" type="presParOf" srcId="{8F3573BC-CF7C-4755-BE3E-61363700D7F0}" destId="{20899BBB-44BA-D647-9F76-AB29D67D9278}" srcOrd="19" destOrd="0" presId="urn:microsoft.com/office/officeart/2005/8/layout/default"/>
    <dgm:cxn modelId="{38290C84-5FE9-0048-AFED-A401EBF6AF0B}" type="presParOf" srcId="{8F3573BC-CF7C-4755-BE3E-61363700D7F0}" destId="{AB1D92D8-3AAB-C240-93D1-B14A610BA0E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48B4D-BE0F-4B7F-A02E-4E617AB8CD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372ED-22BA-441D-90A7-1C9AFBDC38A6}">
      <dgm:prSet/>
      <dgm:spPr/>
      <dgm:t>
        <a:bodyPr/>
        <a:lstStyle/>
        <a:p>
          <a:r>
            <a:rPr lang="vi-VN"/>
            <a:t>Cải thiện lại mã nguồn để dịch được chính xác và hợp lý hơn. 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5577C3-E258-409F-A922-2F6B879C853D}" type="par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C3C0F7-9012-41C4-8AC0-526D6B558CAA}" type="sib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DDC80-62A4-BC45-9067-DDD9596BD8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Nghiên cứu kĩ hơn về lý thuyết nền tảng, từ đó có các bước cải thiện và thực hiện chức năng một cách đúng đắn. </a:t>
          </a:r>
        </a:p>
      </dgm:t>
    </dgm:pt>
    <dgm:pt modelId="{B0293CFD-044D-9F4A-B2C0-31F5BA3D4413}" type="parTrans" cxnId="{CBFBCC40-A131-E840-BF12-7B16568F9AA2}">
      <dgm:prSet/>
      <dgm:spPr/>
      <dgm:t>
        <a:bodyPr/>
        <a:lstStyle/>
        <a:p>
          <a:endParaRPr lang="en-US"/>
        </a:p>
      </dgm:t>
    </dgm:pt>
    <dgm:pt modelId="{FBC5D5F8-E2E2-984E-A1DA-935E7064B921}" type="sibTrans" cxnId="{CBFBCC40-A131-E840-BF12-7B16568F9AA2}">
      <dgm:prSet/>
      <dgm:spPr/>
      <dgm:t>
        <a:bodyPr/>
        <a:lstStyle/>
        <a:p>
          <a:endParaRPr lang="en-US"/>
        </a:p>
      </dgm:t>
    </dgm:pt>
    <dgm:pt modelId="{1B84B321-E0D7-4F4D-99A3-032499D39A8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gm:t>
    </dgm:pt>
    <dgm:pt modelId="{9759A966-E3DE-B64D-9A82-C6689655C240}" type="parTrans" cxnId="{8EA7342E-420E-CD49-98CF-F2FC12229041}">
      <dgm:prSet/>
      <dgm:spPr/>
      <dgm:t>
        <a:bodyPr/>
        <a:lstStyle/>
        <a:p>
          <a:endParaRPr lang="en-US"/>
        </a:p>
      </dgm:t>
    </dgm:pt>
    <dgm:pt modelId="{8EB5C4D2-ABFB-7F4E-BF6A-DD51EF855C3A}" type="sibTrans" cxnId="{8EA7342E-420E-CD49-98CF-F2FC12229041}">
      <dgm:prSet/>
      <dgm:spPr/>
      <dgm:t>
        <a:bodyPr/>
        <a:lstStyle/>
        <a:p>
          <a:endParaRPr lang="en-US"/>
        </a:p>
      </dgm:t>
    </dgm:pt>
    <dgm:pt modelId="{5D521BF0-40F4-8849-B0EC-1655CB45CD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Hoàn thiện chức năng dịch văn bản, sửa một số lỗi còn tồn tại. Hoặc đổi phương pháp xây dựng mô hình để chuẩn xác hơn. </a:t>
          </a:r>
        </a:p>
      </dgm:t>
    </dgm:pt>
    <dgm:pt modelId="{4B3E2559-8B02-A94D-B05C-8B1FD7F17A86}" type="parTrans" cxnId="{40F622E2-9F30-5641-8C1D-DFAB08062A83}">
      <dgm:prSet/>
      <dgm:spPr/>
      <dgm:t>
        <a:bodyPr/>
        <a:lstStyle/>
        <a:p>
          <a:endParaRPr lang="en-US"/>
        </a:p>
      </dgm:t>
    </dgm:pt>
    <dgm:pt modelId="{1A7A3DEA-654F-C74B-ACD5-6AE4369B9363}" type="sibTrans" cxnId="{40F622E2-9F30-5641-8C1D-DFAB08062A83}">
      <dgm:prSet/>
      <dgm:spPr/>
      <dgm:t>
        <a:bodyPr/>
        <a:lstStyle/>
        <a:p>
          <a:endParaRPr lang="en-US"/>
        </a:p>
      </dgm:t>
    </dgm:pt>
    <dgm:pt modelId="{E6F99556-09E8-1044-AD76-5BCEEF0239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Cải thiện tốc độ xử lý các tác vụ của ứng dụng, giúp ứng dụng chạy mượt mà và tạo trải nghiệm tốt hơn cho người dùng. </a:t>
          </a:r>
        </a:p>
      </dgm:t>
    </dgm:pt>
    <dgm:pt modelId="{FCF41D13-BFCA-FF44-8FF5-B21FAD9BE235}" type="parTrans" cxnId="{966714CA-FC2D-0D47-A12C-5F60085A34F9}">
      <dgm:prSet/>
      <dgm:spPr/>
      <dgm:t>
        <a:bodyPr/>
        <a:lstStyle/>
        <a:p>
          <a:endParaRPr lang="en-US"/>
        </a:p>
      </dgm:t>
    </dgm:pt>
    <dgm:pt modelId="{60729153-4FBF-B942-B8F3-2045504FC1FB}" type="sibTrans" cxnId="{966714CA-FC2D-0D47-A12C-5F60085A34F9}">
      <dgm:prSet/>
      <dgm:spPr/>
      <dgm:t>
        <a:bodyPr/>
        <a:lstStyle/>
        <a:p>
          <a:endParaRPr lang="en-US"/>
        </a:p>
      </dgm:t>
    </dgm:pt>
    <dgm:pt modelId="{11DF76F2-9298-8C49-90FD-F60C36890B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Trình bày, chỉnh sửa mã nguồn theo khuôn mẫu để dễ dàng bảo trì và chỉnh sửa trong tương lai. </a:t>
          </a:r>
        </a:p>
      </dgm:t>
    </dgm:pt>
    <dgm:pt modelId="{22C5070C-3A27-7248-908C-4A52F862CB89}" type="parTrans" cxnId="{95823199-04F4-4042-B2DD-EE563961C250}">
      <dgm:prSet/>
      <dgm:spPr/>
      <dgm:t>
        <a:bodyPr/>
        <a:lstStyle/>
        <a:p>
          <a:endParaRPr lang="en-US"/>
        </a:p>
      </dgm:t>
    </dgm:pt>
    <dgm:pt modelId="{78E863C7-5D7D-974D-ADDE-49FED46A836B}" type="sibTrans" cxnId="{95823199-04F4-4042-B2DD-EE563961C250}">
      <dgm:prSet/>
      <dgm:spPr/>
      <dgm:t>
        <a:bodyPr/>
        <a:lstStyle/>
        <a:p>
          <a:endParaRPr lang="en-US"/>
        </a:p>
      </dgm:t>
    </dgm:pt>
    <dgm:pt modelId="{DF67E2D8-A51F-6248-BEB8-A5CAA899D38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/>
            <a:t>Thu thập thêm dữ liệu để mô hình huấn luyện và dịch chính xác hơn. </a:t>
          </a:r>
        </a:p>
      </dgm:t>
    </dgm:pt>
    <dgm:pt modelId="{7466B0E6-05A9-8140-9717-81308DF30D54}" type="parTrans" cxnId="{8592023F-74DD-6049-A2BD-92DF4CA56CD6}">
      <dgm:prSet/>
      <dgm:spPr/>
      <dgm:t>
        <a:bodyPr/>
        <a:lstStyle/>
        <a:p>
          <a:endParaRPr lang="en-US"/>
        </a:p>
      </dgm:t>
    </dgm:pt>
    <dgm:pt modelId="{0C81AA90-58D8-8942-A2E8-BDC236B4866C}" type="sibTrans" cxnId="{8592023F-74DD-6049-A2BD-92DF4CA56CD6}">
      <dgm:prSet/>
      <dgm:spPr/>
      <dgm:t>
        <a:bodyPr/>
        <a:lstStyle/>
        <a:p>
          <a:endParaRPr lang="en-US"/>
        </a:p>
      </dgm:t>
    </dgm:pt>
    <dgm:pt modelId="{42EB8FDA-34C3-449A-819D-0EDF5C13E5E2}" type="pres">
      <dgm:prSet presAssocID="{59048B4D-BE0F-4B7F-A02E-4E617AB8CD08}" presName="linear" presStyleCnt="0">
        <dgm:presLayoutVars>
          <dgm:animLvl val="lvl"/>
          <dgm:resizeHandles val="exact"/>
        </dgm:presLayoutVars>
      </dgm:prSet>
      <dgm:spPr/>
    </dgm:pt>
    <dgm:pt modelId="{51F24EC2-CBE2-4093-87E1-78D6DD7C4786}" type="pres">
      <dgm:prSet presAssocID="{B53372ED-22BA-441D-90A7-1C9AFBDC38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B341B8A-B7B1-44F1-BE6B-84C78EE353A1}" type="pres">
      <dgm:prSet presAssocID="{DAC3C0F7-9012-41C4-8AC0-526D6B558CAA}" presName="spacer" presStyleCnt="0"/>
      <dgm:spPr/>
    </dgm:pt>
    <dgm:pt modelId="{1AC4673F-0822-2C42-89E5-3B24BE795E7C}" type="pres">
      <dgm:prSet presAssocID="{A6BDDC80-62A4-BC45-9067-DDD9596BD8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A22792D-C6D6-974D-B1F2-34838AC4118C}" type="pres">
      <dgm:prSet presAssocID="{FBC5D5F8-E2E2-984E-A1DA-935E7064B921}" presName="spacer" presStyleCnt="0"/>
      <dgm:spPr/>
    </dgm:pt>
    <dgm:pt modelId="{C5911FDD-1120-844C-977F-5F3FDBE184E4}" type="pres">
      <dgm:prSet presAssocID="{1B84B321-E0D7-4F4D-99A3-032499D39A8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8E3D02-40C0-484B-A322-1314C1DA9541}" type="pres">
      <dgm:prSet presAssocID="{8EB5C4D2-ABFB-7F4E-BF6A-DD51EF855C3A}" presName="spacer" presStyleCnt="0"/>
      <dgm:spPr/>
    </dgm:pt>
    <dgm:pt modelId="{4BA6958A-38ED-3642-812C-65D9F7ED398D}" type="pres">
      <dgm:prSet presAssocID="{5D521BF0-40F4-8849-B0EC-1655CB45CD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3907D4-E963-A047-BE59-3F15CAB90635}" type="pres">
      <dgm:prSet presAssocID="{1A7A3DEA-654F-C74B-ACD5-6AE4369B9363}" presName="spacer" presStyleCnt="0"/>
      <dgm:spPr/>
    </dgm:pt>
    <dgm:pt modelId="{A397D3E1-5CB3-CE4E-A355-32ED7C1C6DC7}" type="pres">
      <dgm:prSet presAssocID="{E6F99556-09E8-1044-AD76-5BCEEF0239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2391CB-BB9D-514C-A086-9EBD4FB46A20}" type="pres">
      <dgm:prSet presAssocID="{60729153-4FBF-B942-B8F3-2045504FC1FB}" presName="spacer" presStyleCnt="0"/>
      <dgm:spPr/>
    </dgm:pt>
    <dgm:pt modelId="{68E200F6-2E83-F940-B5A3-EF1DB3ED4BAF}" type="pres">
      <dgm:prSet presAssocID="{11DF76F2-9298-8C49-90FD-F60C36890B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D6FB12-1FB4-5D43-AD53-9E0B0570C76F}" type="pres">
      <dgm:prSet presAssocID="{78E863C7-5D7D-974D-ADDE-49FED46A836B}" presName="spacer" presStyleCnt="0"/>
      <dgm:spPr/>
    </dgm:pt>
    <dgm:pt modelId="{A2B57A1C-404B-3545-B2E3-3749921139C2}" type="pres">
      <dgm:prSet presAssocID="{DF67E2D8-A51F-6248-BEB8-A5CAA899D38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EA7342E-420E-CD49-98CF-F2FC12229041}" srcId="{59048B4D-BE0F-4B7F-A02E-4E617AB8CD08}" destId="{1B84B321-E0D7-4F4D-99A3-032499D39A8B}" srcOrd="2" destOrd="0" parTransId="{9759A966-E3DE-B64D-9A82-C6689655C240}" sibTransId="{8EB5C4D2-ABFB-7F4E-BF6A-DD51EF855C3A}"/>
    <dgm:cxn modelId="{8592023F-74DD-6049-A2BD-92DF4CA56CD6}" srcId="{59048B4D-BE0F-4B7F-A02E-4E617AB8CD08}" destId="{DF67E2D8-A51F-6248-BEB8-A5CAA899D385}" srcOrd="6" destOrd="0" parTransId="{7466B0E6-05A9-8140-9717-81308DF30D54}" sibTransId="{0C81AA90-58D8-8942-A2E8-BDC236B4866C}"/>
    <dgm:cxn modelId="{CBFBCC40-A131-E840-BF12-7B16568F9AA2}" srcId="{59048B4D-BE0F-4B7F-A02E-4E617AB8CD08}" destId="{A6BDDC80-62A4-BC45-9067-DDD9596BD8CD}" srcOrd="1" destOrd="0" parTransId="{B0293CFD-044D-9F4A-B2C0-31F5BA3D4413}" sibTransId="{FBC5D5F8-E2E2-984E-A1DA-935E7064B921}"/>
    <dgm:cxn modelId="{044BDD4B-11BA-4BD8-AB49-0857C01CDD57}" srcId="{59048B4D-BE0F-4B7F-A02E-4E617AB8CD08}" destId="{B53372ED-22BA-441D-90A7-1C9AFBDC38A6}" srcOrd="0" destOrd="0" parTransId="{365577C3-E258-409F-A922-2F6B879C853D}" sibTransId="{DAC3C0F7-9012-41C4-8AC0-526D6B558CAA}"/>
    <dgm:cxn modelId="{CD17FC4B-47B0-4562-9C35-ED58D7939656}" type="presOf" srcId="{B53372ED-22BA-441D-90A7-1C9AFBDC38A6}" destId="{51F24EC2-CBE2-4093-87E1-78D6DD7C4786}" srcOrd="0" destOrd="0" presId="urn:microsoft.com/office/officeart/2005/8/layout/vList2"/>
    <dgm:cxn modelId="{54195386-2699-CD42-87D6-BD17333CD1D7}" type="presOf" srcId="{1B84B321-E0D7-4F4D-99A3-032499D39A8B}" destId="{C5911FDD-1120-844C-977F-5F3FDBE184E4}" srcOrd="0" destOrd="0" presId="urn:microsoft.com/office/officeart/2005/8/layout/vList2"/>
    <dgm:cxn modelId="{95823199-04F4-4042-B2DD-EE563961C250}" srcId="{59048B4D-BE0F-4B7F-A02E-4E617AB8CD08}" destId="{11DF76F2-9298-8C49-90FD-F60C36890B18}" srcOrd="5" destOrd="0" parTransId="{22C5070C-3A27-7248-908C-4A52F862CB89}" sibTransId="{78E863C7-5D7D-974D-ADDE-49FED46A836B}"/>
    <dgm:cxn modelId="{00632EA6-0F05-9146-B2F3-3ED1847E835D}" type="presOf" srcId="{11DF76F2-9298-8C49-90FD-F60C36890B18}" destId="{68E200F6-2E83-F940-B5A3-EF1DB3ED4BAF}" srcOrd="0" destOrd="0" presId="urn:microsoft.com/office/officeart/2005/8/layout/vList2"/>
    <dgm:cxn modelId="{D90384BA-D1CB-3245-AF4C-9BFA429157AA}" type="presOf" srcId="{A6BDDC80-62A4-BC45-9067-DDD9596BD8CD}" destId="{1AC4673F-0822-2C42-89E5-3B24BE795E7C}" srcOrd="0" destOrd="0" presId="urn:microsoft.com/office/officeart/2005/8/layout/vList2"/>
    <dgm:cxn modelId="{B51665C8-DFA6-7247-B3E2-DAB7711B6E34}" type="presOf" srcId="{5D521BF0-40F4-8849-B0EC-1655CB45CD75}" destId="{4BA6958A-38ED-3642-812C-65D9F7ED398D}" srcOrd="0" destOrd="0" presId="urn:microsoft.com/office/officeart/2005/8/layout/vList2"/>
    <dgm:cxn modelId="{966714CA-FC2D-0D47-A12C-5F60085A34F9}" srcId="{59048B4D-BE0F-4B7F-A02E-4E617AB8CD08}" destId="{E6F99556-09E8-1044-AD76-5BCEEF0239FC}" srcOrd="4" destOrd="0" parTransId="{FCF41D13-BFCA-FF44-8FF5-B21FAD9BE235}" sibTransId="{60729153-4FBF-B942-B8F3-2045504FC1FB}"/>
    <dgm:cxn modelId="{B31BB3DB-6C64-CC43-9B80-B18E7B7E2A9F}" type="presOf" srcId="{DF67E2D8-A51F-6248-BEB8-A5CAA899D385}" destId="{A2B57A1C-404B-3545-B2E3-3749921139C2}" srcOrd="0" destOrd="0" presId="urn:microsoft.com/office/officeart/2005/8/layout/vList2"/>
    <dgm:cxn modelId="{40F622E2-9F30-5641-8C1D-DFAB08062A83}" srcId="{59048B4D-BE0F-4B7F-A02E-4E617AB8CD08}" destId="{5D521BF0-40F4-8849-B0EC-1655CB45CD75}" srcOrd="3" destOrd="0" parTransId="{4B3E2559-8B02-A94D-B05C-8B1FD7F17A86}" sibTransId="{1A7A3DEA-654F-C74B-ACD5-6AE4369B9363}"/>
    <dgm:cxn modelId="{A9C58FE3-9E63-470B-9C0A-3E37184992B4}" type="presOf" srcId="{59048B4D-BE0F-4B7F-A02E-4E617AB8CD08}" destId="{42EB8FDA-34C3-449A-819D-0EDF5C13E5E2}" srcOrd="0" destOrd="0" presId="urn:microsoft.com/office/officeart/2005/8/layout/vList2"/>
    <dgm:cxn modelId="{30FA1BFE-D152-2141-B4D3-AEF334C28862}" type="presOf" srcId="{E6F99556-09E8-1044-AD76-5BCEEF0239FC}" destId="{A397D3E1-5CB3-CE4E-A355-32ED7C1C6DC7}" srcOrd="0" destOrd="0" presId="urn:microsoft.com/office/officeart/2005/8/layout/vList2"/>
    <dgm:cxn modelId="{840B79C7-39AF-4526-AB35-BE8327A5B1F3}" type="presParOf" srcId="{42EB8FDA-34C3-449A-819D-0EDF5C13E5E2}" destId="{51F24EC2-CBE2-4093-87E1-78D6DD7C4786}" srcOrd="0" destOrd="0" presId="urn:microsoft.com/office/officeart/2005/8/layout/vList2"/>
    <dgm:cxn modelId="{FE7C34DC-C9CF-4C70-802D-474AE3187236}" type="presParOf" srcId="{42EB8FDA-34C3-449A-819D-0EDF5C13E5E2}" destId="{8B341B8A-B7B1-44F1-BE6B-84C78EE353A1}" srcOrd="1" destOrd="0" presId="urn:microsoft.com/office/officeart/2005/8/layout/vList2"/>
    <dgm:cxn modelId="{1C43EE6B-71DB-F240-8D02-8DE5E0F542DF}" type="presParOf" srcId="{42EB8FDA-34C3-449A-819D-0EDF5C13E5E2}" destId="{1AC4673F-0822-2C42-89E5-3B24BE795E7C}" srcOrd="2" destOrd="0" presId="urn:microsoft.com/office/officeart/2005/8/layout/vList2"/>
    <dgm:cxn modelId="{433E857C-C396-5342-BB7F-292C909A1FD6}" type="presParOf" srcId="{42EB8FDA-34C3-449A-819D-0EDF5C13E5E2}" destId="{5A22792D-C6D6-974D-B1F2-34838AC4118C}" srcOrd="3" destOrd="0" presId="urn:microsoft.com/office/officeart/2005/8/layout/vList2"/>
    <dgm:cxn modelId="{4773733C-A4EE-C14D-8E6B-58D5F37A925E}" type="presParOf" srcId="{42EB8FDA-34C3-449A-819D-0EDF5C13E5E2}" destId="{C5911FDD-1120-844C-977F-5F3FDBE184E4}" srcOrd="4" destOrd="0" presId="urn:microsoft.com/office/officeart/2005/8/layout/vList2"/>
    <dgm:cxn modelId="{EEBCE28D-8E03-F649-A444-1B0440A65D05}" type="presParOf" srcId="{42EB8FDA-34C3-449A-819D-0EDF5C13E5E2}" destId="{958E3D02-40C0-484B-A322-1314C1DA9541}" srcOrd="5" destOrd="0" presId="urn:microsoft.com/office/officeart/2005/8/layout/vList2"/>
    <dgm:cxn modelId="{178030BB-921B-4E42-9095-27A2419BDE86}" type="presParOf" srcId="{42EB8FDA-34C3-449A-819D-0EDF5C13E5E2}" destId="{4BA6958A-38ED-3642-812C-65D9F7ED398D}" srcOrd="6" destOrd="0" presId="urn:microsoft.com/office/officeart/2005/8/layout/vList2"/>
    <dgm:cxn modelId="{C432E089-18B7-2E4C-BBD5-C08AB8BF3936}" type="presParOf" srcId="{42EB8FDA-34C3-449A-819D-0EDF5C13E5E2}" destId="{B83907D4-E963-A047-BE59-3F15CAB90635}" srcOrd="7" destOrd="0" presId="urn:microsoft.com/office/officeart/2005/8/layout/vList2"/>
    <dgm:cxn modelId="{85762879-DE65-9741-97EC-5F6A708B9E20}" type="presParOf" srcId="{42EB8FDA-34C3-449A-819D-0EDF5C13E5E2}" destId="{A397D3E1-5CB3-CE4E-A355-32ED7C1C6DC7}" srcOrd="8" destOrd="0" presId="urn:microsoft.com/office/officeart/2005/8/layout/vList2"/>
    <dgm:cxn modelId="{2FEDD3EC-B712-AE43-A6E6-616DF4629270}" type="presParOf" srcId="{42EB8FDA-34C3-449A-819D-0EDF5C13E5E2}" destId="{1A2391CB-BB9D-514C-A086-9EBD4FB46A20}" srcOrd="9" destOrd="0" presId="urn:microsoft.com/office/officeart/2005/8/layout/vList2"/>
    <dgm:cxn modelId="{BDE91138-ACF6-AE4D-95E8-0860A5E04292}" type="presParOf" srcId="{42EB8FDA-34C3-449A-819D-0EDF5C13E5E2}" destId="{68E200F6-2E83-F940-B5A3-EF1DB3ED4BAF}" srcOrd="10" destOrd="0" presId="urn:microsoft.com/office/officeart/2005/8/layout/vList2"/>
    <dgm:cxn modelId="{511885B7-C430-7C44-B0D6-DCC93644005C}" type="presParOf" srcId="{42EB8FDA-34C3-449A-819D-0EDF5C13E5E2}" destId="{8BD6FB12-1FB4-5D43-AD53-9E0B0570C76F}" srcOrd="11" destOrd="0" presId="urn:microsoft.com/office/officeart/2005/8/layout/vList2"/>
    <dgm:cxn modelId="{B620EE04-6C71-D847-B291-907765854960}" type="presParOf" srcId="{42EB8FDA-34C3-449A-819D-0EDF5C13E5E2}" destId="{A2B57A1C-404B-3545-B2E3-3749921139C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6350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Trình bày lý thuyết nền tảng để xử lý việc dịch một văn bản từ tiếng Anh sang tiếng Việt.</a:t>
          </a:r>
          <a:endParaRPr lang="en-US" sz="2100" kern="1200"/>
        </a:p>
      </dsp:txBody>
      <dsp:txXfrm>
        <a:off x="56372" y="119872"/>
        <a:ext cx="5494306" cy="1042045"/>
      </dsp:txXfrm>
    </dsp:sp>
    <dsp:sp modelId="{194D1282-9001-0243-AC22-DCBDF11787E1}">
      <dsp:nvSpPr>
        <dsp:cNvPr id="0" name=""/>
        <dsp:cNvSpPr/>
      </dsp:nvSpPr>
      <dsp:spPr>
        <a:xfrm>
          <a:off x="0" y="127877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Xây</a:t>
          </a:r>
          <a:r>
            <a:rPr lang="en-US" sz="2100" b="1" kern="1200" dirty="0"/>
            <a:t> </a:t>
          </a:r>
          <a:r>
            <a:rPr lang="en-US" sz="2100" b="1" kern="1200" dirty="0" err="1"/>
            <a:t>dựng</a:t>
          </a:r>
          <a:r>
            <a:rPr lang="en-US" sz="2100" b="1" kern="1200" dirty="0"/>
            <a:t>, </a:t>
          </a:r>
          <a:r>
            <a:rPr lang="en-US" sz="2100" b="1" kern="1200" dirty="0" err="1"/>
            <a:t>thu</a:t>
          </a:r>
          <a:r>
            <a:rPr lang="en-US" sz="2100" b="1" kern="1200" dirty="0"/>
            <a:t> </a:t>
          </a:r>
          <a:r>
            <a:rPr lang="en-US" sz="2100" b="1" kern="1200" dirty="0" err="1"/>
            <a:t>thập</a:t>
          </a:r>
          <a:r>
            <a:rPr lang="en-US" sz="2100" b="1" kern="1200" dirty="0"/>
            <a:t> </a:t>
          </a:r>
          <a:r>
            <a:rPr lang="en-US" sz="2100" b="1" kern="1200" dirty="0" err="1"/>
            <a:t>dữ</a:t>
          </a:r>
          <a:r>
            <a:rPr lang="en-US" sz="2100" b="1" kern="1200" dirty="0"/>
            <a:t> </a:t>
          </a:r>
          <a:r>
            <a:rPr lang="en-US" sz="2100" b="1" kern="1200" dirty="0" err="1"/>
            <a:t>liệu</a:t>
          </a:r>
          <a:r>
            <a:rPr lang="en-US" sz="2100" b="1" kern="1200" dirty="0"/>
            <a:t> </a:t>
          </a:r>
          <a:r>
            <a:rPr lang="en-US" sz="2100" b="1" kern="1200" dirty="0" err="1"/>
            <a:t>và</a:t>
          </a:r>
          <a:r>
            <a:rPr lang="en-US" sz="2100" b="1" kern="1200" dirty="0"/>
            <a:t> </a:t>
          </a:r>
          <a:r>
            <a:rPr lang="en-US" sz="2100" b="1" kern="1200" dirty="0" err="1"/>
            <a:t>đào</a:t>
          </a:r>
          <a:r>
            <a:rPr lang="en-US" sz="2100" b="1" kern="1200" dirty="0"/>
            <a:t> </a:t>
          </a:r>
          <a:r>
            <a:rPr lang="en-US" sz="2100" b="1" kern="1200" dirty="0" err="1"/>
            <a:t>tạo</a:t>
          </a:r>
          <a:r>
            <a:rPr lang="en-US" sz="2100" b="1" kern="1200" dirty="0"/>
            <a:t> </a:t>
          </a:r>
          <a:r>
            <a:rPr lang="en-US" sz="2100" b="1" kern="1200" dirty="0" err="1"/>
            <a:t>mô</a:t>
          </a:r>
          <a:r>
            <a:rPr lang="en-US" sz="2100" b="1" kern="1200" dirty="0"/>
            <a:t> </a:t>
          </a:r>
          <a:r>
            <a:rPr lang="en-US" sz="2100" b="1" kern="1200" dirty="0" err="1"/>
            <a:t>hình</a:t>
          </a:r>
          <a:r>
            <a:rPr lang="en-US" sz="2100" b="1" kern="1200" dirty="0"/>
            <a:t> </a:t>
          </a:r>
          <a:r>
            <a:rPr lang="en-US" sz="2100" b="1" kern="1200" dirty="0" err="1"/>
            <a:t>để</a:t>
          </a:r>
          <a:r>
            <a:rPr lang="en-US" sz="2100" b="1" kern="1200" dirty="0"/>
            <a:t> </a:t>
          </a:r>
          <a:r>
            <a:rPr lang="en-US" sz="2100" b="1" kern="1200" dirty="0" err="1"/>
            <a:t>dịch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văn</a:t>
          </a:r>
          <a:r>
            <a:rPr lang="en-US" sz="2100" b="1" kern="1200" dirty="0"/>
            <a:t> </a:t>
          </a:r>
          <a:r>
            <a:rPr lang="en-US" sz="2100" b="1" kern="1200" dirty="0" err="1"/>
            <a:t>bản</a:t>
          </a:r>
          <a:r>
            <a:rPr lang="en-US" sz="2100" b="1" kern="1200" dirty="0"/>
            <a:t> </a:t>
          </a:r>
          <a:r>
            <a:rPr lang="en-US" sz="2100" b="1" kern="1200" dirty="0" err="1"/>
            <a:t>từ</a:t>
          </a:r>
          <a:r>
            <a:rPr lang="en-US" sz="2100" b="1" kern="1200" dirty="0"/>
            <a:t> </a:t>
          </a:r>
          <a:r>
            <a:rPr lang="en-US" sz="2100" b="1" kern="1200" dirty="0" err="1"/>
            <a:t>tiếng</a:t>
          </a:r>
          <a:r>
            <a:rPr lang="en-US" sz="2100" b="1" kern="1200" dirty="0"/>
            <a:t> Anh sang </a:t>
          </a:r>
          <a:r>
            <a:rPr lang="en-US" sz="2100" b="1" kern="1200" dirty="0" err="1"/>
            <a:t>tiếng</a:t>
          </a:r>
          <a:r>
            <a:rPr lang="en-US" sz="2100" b="1" kern="1200" dirty="0"/>
            <a:t> </a:t>
          </a:r>
          <a:r>
            <a:rPr lang="en-US" sz="2100" b="1" kern="1200" dirty="0" err="1"/>
            <a:t>Việt</a:t>
          </a:r>
          <a:r>
            <a:rPr lang="en-US" sz="2100" b="1" kern="1200" dirty="0"/>
            <a:t>.</a:t>
          </a:r>
          <a:endParaRPr lang="en-US" sz="2100" kern="1200" dirty="0"/>
        </a:p>
      </dsp:txBody>
      <dsp:txXfrm>
        <a:off x="56372" y="1335142"/>
        <a:ext cx="5494306" cy="1042045"/>
      </dsp:txXfrm>
    </dsp:sp>
    <dsp:sp modelId="{6A395C5D-5F1F-3340-9F13-F3C1908A449E}">
      <dsp:nvSpPr>
        <dsp:cNvPr id="0" name=""/>
        <dsp:cNvSpPr/>
      </dsp:nvSpPr>
      <dsp:spPr>
        <a:xfrm>
          <a:off x="0" y="249404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Xây</a:t>
          </a:r>
          <a:r>
            <a:rPr lang="en-US" sz="2100" b="1" kern="1200" dirty="0"/>
            <a:t> </a:t>
          </a:r>
          <a:r>
            <a:rPr lang="en-US" sz="2100" b="1" kern="1200" dirty="0" err="1"/>
            <a:t>dựng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trang</a:t>
          </a:r>
          <a:r>
            <a:rPr lang="en-US" sz="2100" b="1" kern="1200" dirty="0"/>
            <a:t> web demo </a:t>
          </a:r>
          <a:r>
            <a:rPr lang="en-US" sz="2100" b="1" kern="1200" dirty="0" err="1"/>
            <a:t>việc</a:t>
          </a:r>
          <a:r>
            <a:rPr lang="en-US" sz="2100" b="1" kern="1200" dirty="0"/>
            <a:t> </a:t>
          </a:r>
          <a:r>
            <a:rPr lang="en-US" sz="2100" b="1" kern="1200" dirty="0" err="1"/>
            <a:t>sử</a:t>
          </a:r>
          <a:r>
            <a:rPr lang="en-US" sz="2100" b="1" kern="1200" dirty="0"/>
            <a:t> </a:t>
          </a:r>
          <a:r>
            <a:rPr lang="en-US" sz="2100" b="1" kern="1200" dirty="0" err="1"/>
            <a:t>dụng</a:t>
          </a:r>
          <a:r>
            <a:rPr lang="en-US" sz="2100" b="1" kern="1200" dirty="0"/>
            <a:t> </a:t>
          </a:r>
          <a:r>
            <a:rPr lang="en-US" sz="2100" b="1" kern="1200" dirty="0" err="1"/>
            <a:t>mô</a:t>
          </a:r>
          <a:r>
            <a:rPr lang="en-US" sz="2100" b="1" kern="1200" dirty="0"/>
            <a:t> </a:t>
          </a:r>
          <a:r>
            <a:rPr lang="en-US" sz="2100" b="1" kern="1200" dirty="0" err="1"/>
            <a:t>hình</a:t>
          </a:r>
          <a:r>
            <a:rPr lang="en-US" sz="2100" b="1" kern="1200" dirty="0"/>
            <a:t> </a:t>
          </a:r>
          <a:r>
            <a:rPr lang="en-US" sz="2100" b="1" kern="1200" dirty="0" err="1"/>
            <a:t>để</a:t>
          </a:r>
          <a:r>
            <a:rPr lang="en-US" sz="2100" b="1" kern="1200" dirty="0"/>
            <a:t> </a:t>
          </a:r>
          <a:r>
            <a:rPr lang="en-US" sz="2100" b="1" kern="1200" dirty="0" err="1"/>
            <a:t>dịch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văn</a:t>
          </a:r>
          <a:r>
            <a:rPr lang="en-US" sz="2100" b="1" kern="1200" dirty="0"/>
            <a:t> </a:t>
          </a:r>
          <a:r>
            <a:rPr lang="en-US" sz="2100" b="1" kern="1200" dirty="0" err="1"/>
            <a:t>bản</a:t>
          </a:r>
          <a:r>
            <a:rPr lang="en-US" sz="2100" b="1" kern="1200" dirty="0"/>
            <a:t> </a:t>
          </a:r>
          <a:r>
            <a:rPr lang="en-US" sz="2100" b="1" kern="1200" dirty="0" err="1"/>
            <a:t>từ</a:t>
          </a:r>
          <a:r>
            <a:rPr lang="en-US" sz="2100" b="1" kern="1200" dirty="0"/>
            <a:t> </a:t>
          </a:r>
          <a:r>
            <a:rPr lang="en-US" sz="2100" b="1" kern="1200" dirty="0" err="1"/>
            <a:t>tiếng</a:t>
          </a:r>
          <a:r>
            <a:rPr lang="en-US" sz="2100" b="1" kern="1200" dirty="0"/>
            <a:t> Anh sang </a:t>
          </a:r>
          <a:r>
            <a:rPr lang="en-US" sz="2100" b="1" kern="1200" dirty="0" err="1"/>
            <a:t>tiếng</a:t>
          </a:r>
          <a:r>
            <a:rPr lang="en-US" sz="2100" b="1" kern="1200" dirty="0"/>
            <a:t> </a:t>
          </a:r>
          <a:r>
            <a:rPr lang="en-US" sz="2100" b="1" kern="1200" dirty="0" err="1"/>
            <a:t>Việt</a:t>
          </a:r>
          <a:r>
            <a:rPr lang="en-US" sz="2100" b="1" kern="1200" dirty="0"/>
            <a:t>.</a:t>
          </a:r>
          <a:endParaRPr lang="en-US" sz="2100" kern="1200" dirty="0"/>
        </a:p>
      </dsp:txBody>
      <dsp:txXfrm>
        <a:off x="56372" y="2550412"/>
        <a:ext cx="5494306" cy="1042045"/>
      </dsp:txXfrm>
    </dsp:sp>
    <dsp:sp modelId="{B89499DF-A073-8349-ACE3-CDE8493C38DD}">
      <dsp:nvSpPr>
        <dsp:cNvPr id="0" name=""/>
        <dsp:cNvSpPr/>
      </dsp:nvSpPr>
      <dsp:spPr>
        <a:xfrm>
          <a:off x="0" y="370931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Viết 120 trang luận văn theo đúng chuẩn yêu cầu và trích dẫn các tài liệu tham khảo đầy đủ. </a:t>
          </a:r>
          <a:endParaRPr lang="en-US" sz="2100" kern="1200"/>
        </a:p>
      </dsp:txBody>
      <dsp:txXfrm>
        <a:off x="56372" y="3765682"/>
        <a:ext cx="5494306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9F7-A1F2-4C6B-BB54-DF079BB26740}">
      <dsp:nvSpPr>
        <dsp:cNvPr id="0" name=""/>
        <dsp:cNvSpPr/>
      </dsp:nvSpPr>
      <dsp:spPr>
        <a:xfrm>
          <a:off x="3415828" y="79503"/>
          <a:ext cx="2117905" cy="1270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15828" y="79503"/>
        <a:ext cx="2117905" cy="1270743"/>
      </dsp:txXfrm>
    </dsp:sp>
    <dsp:sp modelId="{1C363516-EC1C-4414-AC0D-8EB0CCE714D5}">
      <dsp:nvSpPr>
        <dsp:cNvPr id="0" name=""/>
        <dsp:cNvSpPr/>
      </dsp:nvSpPr>
      <dsp:spPr>
        <a:xfrm>
          <a:off x="1094498" y="90788"/>
          <a:ext cx="2117905" cy="1270743"/>
        </a:xfrm>
        <a:prstGeom prst="rect">
          <a:avLst/>
        </a:prstGeom>
        <a:solidFill>
          <a:schemeClr val="accent2">
            <a:hueOff val="-1035189"/>
            <a:satOff val="4586"/>
            <a:lumOff val="-168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sp:txBody>
      <dsp:txXfrm>
        <a:off x="1094498" y="90788"/>
        <a:ext cx="2117905" cy="1270743"/>
      </dsp:txXfrm>
    </dsp:sp>
    <dsp:sp modelId="{CDA53DDD-965A-4B4D-B70D-0E2AEE91374C}">
      <dsp:nvSpPr>
        <dsp:cNvPr id="0" name=""/>
        <dsp:cNvSpPr/>
      </dsp:nvSpPr>
      <dsp:spPr>
        <a:xfrm>
          <a:off x="5790318" y="79503"/>
          <a:ext cx="2117905" cy="1270743"/>
        </a:xfrm>
        <a:prstGeom prst="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sp:txBody>
      <dsp:txXfrm>
        <a:off x="5790318" y="79503"/>
        <a:ext cx="2117905" cy="1270743"/>
      </dsp:txXfrm>
    </dsp:sp>
    <dsp:sp modelId="{7B4DB0A9-85AE-487E-953B-7525EAD7F7DA}">
      <dsp:nvSpPr>
        <dsp:cNvPr id="0" name=""/>
        <dsp:cNvSpPr/>
      </dsp:nvSpPr>
      <dsp:spPr>
        <a:xfrm>
          <a:off x="8090702" y="90788"/>
          <a:ext cx="2117905" cy="1270743"/>
        </a:xfrm>
        <a:prstGeom prst="rect">
          <a:avLst/>
        </a:prstGeom>
        <a:solidFill>
          <a:schemeClr val="accent2">
            <a:hueOff val="-3105566"/>
            <a:satOff val="13758"/>
            <a:lumOff val="-505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8090702" y="90788"/>
        <a:ext cx="2117905" cy="1270743"/>
      </dsp:txXfrm>
    </dsp:sp>
    <dsp:sp modelId="{EBB156CE-781E-4265-A3E4-FB79A108ADDE}">
      <dsp:nvSpPr>
        <dsp:cNvPr id="0" name=""/>
        <dsp:cNvSpPr/>
      </dsp:nvSpPr>
      <dsp:spPr>
        <a:xfrm>
          <a:off x="1101614" y="1483010"/>
          <a:ext cx="2117905" cy="1270743"/>
        </a:xfrm>
        <a:prstGeom prst="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1101614" y="1483010"/>
        <a:ext cx="2117905" cy="1270743"/>
      </dsp:txXfrm>
    </dsp:sp>
    <dsp:sp modelId="{CBF5D0F7-C99A-45D1-A78B-BAA1CFD05B46}">
      <dsp:nvSpPr>
        <dsp:cNvPr id="0" name=""/>
        <dsp:cNvSpPr/>
      </dsp:nvSpPr>
      <dsp:spPr>
        <a:xfrm>
          <a:off x="3431310" y="1483010"/>
          <a:ext cx="2117905" cy="1270743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sp:txBody>
      <dsp:txXfrm>
        <a:off x="3431310" y="1483010"/>
        <a:ext cx="2117905" cy="1270743"/>
      </dsp:txXfrm>
    </dsp:sp>
    <dsp:sp modelId="{6FAD193C-48B8-4D02-BE30-6AD3C0FEFC07}">
      <dsp:nvSpPr>
        <dsp:cNvPr id="0" name=""/>
        <dsp:cNvSpPr/>
      </dsp:nvSpPr>
      <dsp:spPr>
        <a:xfrm>
          <a:off x="5761006" y="1483010"/>
          <a:ext cx="2117905" cy="1270743"/>
        </a:xfrm>
        <a:prstGeom prst="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5761006" y="1483010"/>
        <a:ext cx="2117905" cy="1270743"/>
      </dsp:txXfrm>
    </dsp:sp>
    <dsp:sp modelId="{A4BCAB88-085F-4AC6-802B-9F6E87796E7F}">
      <dsp:nvSpPr>
        <dsp:cNvPr id="0" name=""/>
        <dsp:cNvSpPr/>
      </dsp:nvSpPr>
      <dsp:spPr>
        <a:xfrm>
          <a:off x="8090702" y="1483010"/>
          <a:ext cx="2117905" cy="1270743"/>
        </a:xfrm>
        <a:prstGeom prst="rect">
          <a:avLst/>
        </a:prstGeom>
        <a:solidFill>
          <a:schemeClr val="accent2">
            <a:hueOff val="-7246322"/>
            <a:satOff val="32101"/>
            <a:lumOff val="-1180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sp:txBody>
      <dsp:txXfrm>
        <a:off x="8090702" y="1483010"/>
        <a:ext cx="2117905" cy="1270743"/>
      </dsp:txXfrm>
    </dsp:sp>
    <dsp:sp modelId="{B7720ABC-ED7B-4F4C-BA24-3C7689BE391B}">
      <dsp:nvSpPr>
        <dsp:cNvPr id="0" name=""/>
        <dsp:cNvSpPr/>
      </dsp:nvSpPr>
      <dsp:spPr>
        <a:xfrm>
          <a:off x="2300306" y="2909072"/>
          <a:ext cx="2117905" cy="1270743"/>
        </a:xfrm>
        <a:prstGeom prst="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2300306" y="2909072"/>
        <a:ext cx="2117905" cy="1270743"/>
      </dsp:txXfrm>
    </dsp:sp>
    <dsp:sp modelId="{4419DFF5-1F24-4385-B1AC-44B45E8763BD}">
      <dsp:nvSpPr>
        <dsp:cNvPr id="0" name=""/>
        <dsp:cNvSpPr/>
      </dsp:nvSpPr>
      <dsp:spPr>
        <a:xfrm>
          <a:off x="4608167" y="2897800"/>
          <a:ext cx="2117905" cy="1270743"/>
        </a:xfrm>
        <a:prstGeom prst="rect">
          <a:avLst/>
        </a:prstGeom>
        <a:solidFill>
          <a:schemeClr val="accent2">
            <a:hueOff val="-9316699"/>
            <a:satOff val="41273"/>
            <a:lumOff val="-1517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608167" y="2897800"/>
        <a:ext cx="2117905" cy="1270743"/>
      </dsp:txXfrm>
    </dsp:sp>
    <dsp:sp modelId="{AB1D92D8-3AAB-C240-93D1-B14A610BA0EA}">
      <dsp:nvSpPr>
        <dsp:cNvPr id="0" name=""/>
        <dsp:cNvSpPr/>
      </dsp:nvSpPr>
      <dsp:spPr>
        <a:xfrm>
          <a:off x="6960440" y="2886516"/>
          <a:ext cx="2117905" cy="1270743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960440" y="2886516"/>
        <a:ext cx="2117905" cy="1270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4EC2-CBE2-4093-87E1-78D6DD7C4786}">
      <dsp:nvSpPr>
        <dsp:cNvPr id="0" name=""/>
        <dsp:cNvSpPr/>
      </dsp:nvSpPr>
      <dsp:spPr>
        <a:xfrm>
          <a:off x="0" y="469594"/>
          <a:ext cx="6784623" cy="665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Cải thiện lại mã nguồn để dịch được chính xác và hợp lý hơn. </a:t>
          </a:r>
          <a:endParaRPr lang="en-US" sz="1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496" y="502090"/>
        <a:ext cx="6719631" cy="600701"/>
      </dsp:txXfrm>
    </dsp:sp>
    <dsp:sp modelId="{1AC4673F-0822-2C42-89E5-3B24BE795E7C}">
      <dsp:nvSpPr>
        <dsp:cNvPr id="0" name=""/>
        <dsp:cNvSpPr/>
      </dsp:nvSpPr>
      <dsp:spPr>
        <a:xfrm>
          <a:off x="0" y="1184247"/>
          <a:ext cx="6784623" cy="665693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Nghiên cứu kĩ hơn về lý thuyết nền tảng, từ đó có các bước cải thiện và thực hiện chức năng một cách đúng đắn. </a:t>
          </a:r>
        </a:p>
      </dsp:txBody>
      <dsp:txXfrm>
        <a:off x="32496" y="1216743"/>
        <a:ext cx="6719631" cy="600701"/>
      </dsp:txXfrm>
    </dsp:sp>
    <dsp:sp modelId="{C5911FDD-1120-844C-977F-5F3FDBE184E4}">
      <dsp:nvSpPr>
        <dsp:cNvPr id="0" name=""/>
        <dsp:cNvSpPr/>
      </dsp:nvSpPr>
      <dsp:spPr>
        <a:xfrm>
          <a:off x="0" y="1898901"/>
          <a:ext cx="6784623" cy="665693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sp:txBody>
      <dsp:txXfrm>
        <a:off x="32496" y="1931397"/>
        <a:ext cx="6719631" cy="600701"/>
      </dsp:txXfrm>
    </dsp:sp>
    <dsp:sp modelId="{4BA6958A-38ED-3642-812C-65D9F7ED398D}">
      <dsp:nvSpPr>
        <dsp:cNvPr id="0" name=""/>
        <dsp:cNvSpPr/>
      </dsp:nvSpPr>
      <dsp:spPr>
        <a:xfrm>
          <a:off x="0" y="2613554"/>
          <a:ext cx="6784623" cy="665693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Hoàn thiện chức năng dịch văn bản, sửa một số lỗi còn tồn tại. Hoặc đổi phương pháp xây dựng mô hình để chuẩn xác hơn. </a:t>
          </a:r>
        </a:p>
      </dsp:txBody>
      <dsp:txXfrm>
        <a:off x="32496" y="2646050"/>
        <a:ext cx="6719631" cy="600701"/>
      </dsp:txXfrm>
    </dsp:sp>
    <dsp:sp modelId="{A397D3E1-5CB3-CE4E-A355-32ED7C1C6DC7}">
      <dsp:nvSpPr>
        <dsp:cNvPr id="0" name=""/>
        <dsp:cNvSpPr/>
      </dsp:nvSpPr>
      <dsp:spPr>
        <a:xfrm>
          <a:off x="0" y="3328208"/>
          <a:ext cx="6784623" cy="665693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Cải thiện tốc độ xử lý các tác vụ của ứng dụng, giúp ứng dụng chạy mượt mà và tạo trải nghiệm tốt hơn cho người dùng. </a:t>
          </a:r>
        </a:p>
      </dsp:txBody>
      <dsp:txXfrm>
        <a:off x="32496" y="3360704"/>
        <a:ext cx="6719631" cy="600701"/>
      </dsp:txXfrm>
    </dsp:sp>
    <dsp:sp modelId="{68E200F6-2E83-F940-B5A3-EF1DB3ED4BAF}">
      <dsp:nvSpPr>
        <dsp:cNvPr id="0" name=""/>
        <dsp:cNvSpPr/>
      </dsp:nvSpPr>
      <dsp:spPr>
        <a:xfrm>
          <a:off x="0" y="4042861"/>
          <a:ext cx="6784623" cy="665693"/>
        </a:xfrm>
        <a:prstGeom prst="round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Trình bày, chỉnh sửa mã nguồn theo khuôn mẫu để dễ dàng bảo trì và chỉnh sửa trong tương lai. </a:t>
          </a:r>
        </a:p>
      </dsp:txBody>
      <dsp:txXfrm>
        <a:off x="32496" y="4075357"/>
        <a:ext cx="6719631" cy="600701"/>
      </dsp:txXfrm>
    </dsp:sp>
    <dsp:sp modelId="{A2B57A1C-404B-3545-B2E3-3749921139C2}">
      <dsp:nvSpPr>
        <dsp:cNvPr id="0" name=""/>
        <dsp:cNvSpPr/>
      </dsp:nvSpPr>
      <dsp:spPr>
        <a:xfrm>
          <a:off x="0" y="4757515"/>
          <a:ext cx="6784623" cy="665693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/>
            <a:t>Thu thập thêm dữ liệu để mô hình huấn luyện và dịch chính xác hơn. </a:t>
          </a:r>
        </a:p>
      </dsp:txBody>
      <dsp:txXfrm>
        <a:off x="32496" y="4790011"/>
        <a:ext cx="6719631" cy="600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56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88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04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2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420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055240" y="2041798"/>
            <a:ext cx="8081519" cy="13872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b="1" dirty="0"/>
              <a:t>5. Giải pháp tổng quát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DC9A3-5FC9-7D48-B3EB-5C92D21B1FF8}"/>
              </a:ext>
            </a:extLst>
          </p:cNvPr>
          <p:cNvSpPr txBox="1"/>
          <p:nvPr/>
        </p:nvSpPr>
        <p:spPr>
          <a:xfrm>
            <a:off x="3210963" y="892410"/>
            <a:ext cx="8486115" cy="41577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endParaRPr lang="en-US" sz="2667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Neural machine translation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6E84D-E9DA-0642-9AF5-ED328AD83087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(MT)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trường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tính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toán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trung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văn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bản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từ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này</a:t>
            </a:r>
            <a:r>
              <a:rPr lang="en-US" dirty="0">
                <a:solidFill>
                  <a:srgbClr val="404040"/>
                </a:solidFill>
              </a:rPr>
              <a:t> sang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khác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765AE-655D-1840-AD42-ABFCFDE39D67}"/>
              </a:ext>
            </a:extLst>
          </p:cNvPr>
          <p:cNvSpPr txBox="1"/>
          <p:nvPr/>
        </p:nvSpPr>
        <p:spPr>
          <a:xfrm>
            <a:off x="1671146" y="3980878"/>
            <a:ext cx="814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8406D-44AE-884F-85E7-68624931DFCB}"/>
              </a:ext>
            </a:extLst>
          </p:cNvPr>
          <p:cNvSpPr txBox="1"/>
          <p:nvPr/>
        </p:nvSpPr>
        <p:spPr>
          <a:xfrm>
            <a:off x="1671146" y="3147095"/>
            <a:ext cx="7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(Deep Learning).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17016"/>
            <a:ext cx="12191999" cy="594098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3357290" y="165196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</a:t>
            </a:r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07CD837E-5720-954E-921D-5D4A841C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57" y="790902"/>
            <a:ext cx="12233257" cy="60670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9C18CE-1041-7A41-A59A-E1157A56202C}"/>
              </a:ext>
            </a:extLst>
          </p:cNvPr>
          <p:cNvSpPr/>
          <p:nvPr/>
        </p:nvSpPr>
        <p:spPr>
          <a:xfrm>
            <a:off x="541146" y="206127"/>
            <a:ext cx="11109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 </a:t>
            </a:r>
            <a:r>
              <a:rPr lang="en-US" sz="3200" b="1" dirty="0" err="1"/>
              <a:t>với</a:t>
            </a:r>
            <a:r>
              <a:rPr lang="en-US" sz="3200" b="1" dirty="0"/>
              <a:t>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68509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748411" y="211015"/>
            <a:ext cx="6993466" cy="12185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6.1 Một số kinh nghiệm đạt được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E13504E8-BFE8-8B4E-B243-197C8C38C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765076"/>
              </p:ext>
            </p:extLst>
          </p:nvPr>
        </p:nvGraphicFramePr>
        <p:xfrm>
          <a:off x="225778" y="1862666"/>
          <a:ext cx="11310223" cy="4236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9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89221" y="1019909"/>
            <a:ext cx="3727123" cy="28638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6.2 Phương hướng nghiên cứu và phát triển trong tương lai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5ECD4C17-5442-EB4A-820E-6012F16BB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25445"/>
              </p:ext>
            </p:extLst>
          </p:nvPr>
        </p:nvGraphicFramePr>
        <p:xfrm>
          <a:off x="4602010" y="482599"/>
          <a:ext cx="6784623" cy="589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34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tin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cứu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06/2020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7E72-99AB-6447-99B8-131ECFE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E03EE076-1645-41EC-877A-94873CBB4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95331" y="5924802"/>
            <a:ext cx="7632440" cy="874003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/>
              <a:t>2.1 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CẦN GIẢI QUYẾT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E0F76-7D39-4FC8-B061-A4A0DDE4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884869"/>
            <a:ext cx="6530435" cy="5039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9CEA2-EEEF-490E-BF88-629B624B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1" y="3235050"/>
            <a:ext cx="3257550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591089-670C-4A39-9DA5-06B9D975D851}"/>
              </a:ext>
            </a:extLst>
          </p:cNvPr>
          <p:cNvSpPr txBox="1"/>
          <p:nvPr/>
        </p:nvSpPr>
        <p:spPr>
          <a:xfrm>
            <a:off x="532810" y="3352709"/>
            <a:ext cx="158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 go to shools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ky Clipart Png - Blue Sky Thinking Png, Transparent Png ...">
            <a:extLst>
              <a:ext uri="{FF2B5EF4-FFF2-40B4-BE49-F238E27FC236}">
                <a16:creationId xmlns:a16="http://schemas.microsoft.com/office/drawing/2014/main" id="{B48DC9D0-83A2-4BAB-8679-68165C0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9" y="59195"/>
            <a:ext cx="3558705" cy="2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81D65-0B08-4539-9DF6-4CEB117F0502}"/>
              </a:ext>
            </a:extLst>
          </p:cNvPr>
          <p:cNvSpPr txBox="1"/>
          <p:nvPr/>
        </p:nvSpPr>
        <p:spPr>
          <a:xfrm>
            <a:off x="8881748" y="860386"/>
            <a:ext cx="23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Tôi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3. Các sản phẩm trên thị trường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148672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2390170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383690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Bing Microsoft Translator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43915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Giao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488544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Google Translate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148690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chemeClr val="bg1"/>
                </a:solidFill>
              </a:rPr>
              <a:t>4. Mục tiêu luận văn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84772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23854" y="4765708"/>
            <a:ext cx="2604898" cy="10988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dịch</a:t>
            </a:r>
            <a:r>
              <a:rPr lang="vi-VN" sz="2400" dirty="0"/>
              <a:t> hơn 5000 </a:t>
            </a:r>
            <a:r>
              <a:rPr lang="vi-VN" sz="2400" dirty="0" err="1"/>
              <a:t>kí</a:t>
            </a:r>
            <a:r>
              <a:rPr lang="vi-VN" sz="2400" dirty="0"/>
              <a:t> </a:t>
            </a:r>
            <a:r>
              <a:rPr lang="vi-VN" sz="2400" dirty="0" err="1"/>
              <a:t>tự</a:t>
            </a:r>
            <a:endParaRPr lang="vi-VN"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968102" y="4764784"/>
            <a:ext cx="3277526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/>
              <a:t>Giúp người dùng có thể </a:t>
            </a:r>
            <a:r>
              <a:rPr lang="en-US" sz="2400" dirty="0" err="1"/>
              <a:t>dịch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" sz="2400" dirty="0"/>
              <a:t> văn bản tiếng Anh </a:t>
            </a:r>
            <a:r>
              <a:rPr lang="en-US" sz="2400" dirty="0"/>
              <a:t>sang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74173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4138849" y="534104"/>
            <a:ext cx="4165505" cy="770400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943</Words>
  <Application>Microsoft Office PowerPoint</Application>
  <PresentationFormat>Widescreen</PresentationFormat>
  <Paragraphs>73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Advent Pro SemiBold</vt:lpstr>
      <vt:lpstr>Arial</vt:lpstr>
      <vt:lpstr>Calibri</vt:lpstr>
      <vt:lpstr>Fira Sans Extra Condensed Medium</vt:lpstr>
      <vt:lpstr>Gill Sans MT</vt:lpstr>
      <vt:lpstr>Livvic Light</vt:lpstr>
      <vt:lpstr>Nunito Light</vt:lpstr>
      <vt:lpstr>Segoe UI</vt:lpstr>
      <vt:lpstr>Tahoma</vt:lpstr>
      <vt:lpstr>Wingdings</vt:lpstr>
      <vt:lpstr>Parcel</vt:lpstr>
      <vt:lpstr>PowerPoint Presentation</vt:lpstr>
      <vt:lpstr>1. Thông tin chung</vt:lpstr>
      <vt:lpstr>2.1 nhu cầu CẦN GIẢI QUYẾT</vt:lpstr>
      <vt:lpstr>3. Các sản phẩm trên thị trường</vt:lpstr>
      <vt:lpstr>Cambridge Dictionary Translate</vt:lpstr>
      <vt:lpstr>Bing Microsoft Translator</vt:lpstr>
      <vt:lpstr>Google Translate</vt:lpstr>
      <vt:lpstr>4. Mục tiêu luận văn</vt:lpstr>
      <vt:lpstr>01</vt:lpstr>
      <vt:lpstr>5. Giải pháp tổng quát</vt:lpstr>
      <vt:lpstr>Neural machine translation</vt:lpstr>
      <vt:lpstr>PowerPoint Presentation</vt:lpstr>
      <vt:lpstr>PowerPoint Presentation</vt:lpstr>
      <vt:lpstr>6.1 Một số kinh nghiệm đạt được</vt:lpstr>
      <vt:lpstr>6.2 Phương hướng nghiên cứu và phát triển trong tương lai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TRÍ</dc:creator>
  <cp:lastModifiedBy>Tiến Trương Phạm Nhật</cp:lastModifiedBy>
  <cp:revision>22</cp:revision>
  <dcterms:created xsi:type="dcterms:W3CDTF">2020-06-20T15:20:14Z</dcterms:created>
  <dcterms:modified xsi:type="dcterms:W3CDTF">2020-06-21T08:31:15Z</dcterms:modified>
</cp:coreProperties>
</file>