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02" r:id="rId2"/>
    <p:sldId id="305" r:id="rId3"/>
    <p:sldId id="306" r:id="rId4"/>
    <p:sldId id="311" r:id="rId5"/>
    <p:sldId id="257" r:id="rId6"/>
    <p:sldId id="297" r:id="rId7"/>
    <p:sldId id="298" r:id="rId8"/>
    <p:sldId id="299" r:id="rId9"/>
    <p:sldId id="300" r:id="rId10"/>
    <p:sldId id="258" r:id="rId11"/>
    <p:sldId id="301" r:id="rId12"/>
    <p:sldId id="312" r:id="rId13"/>
    <p:sldId id="308" r:id="rId14"/>
    <p:sldId id="315" r:id="rId15"/>
    <p:sldId id="309" r:id="rId16"/>
    <p:sldId id="310" r:id="rId17"/>
    <p:sldId id="291"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707"/>
    <p:restoredTop sz="94676"/>
  </p:normalViewPr>
  <p:slideViewPr>
    <p:cSldViewPr snapToGrid="0" snapToObjects="1">
      <p:cViewPr varScale="1">
        <p:scale>
          <a:sx n="81" d="100"/>
          <a:sy n="81" d="100"/>
        </p:scale>
        <p:origin x="216"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933AF8-F46B-4297-BD68-0AD5E2FC1134}"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8CCD5DB5-2906-4DF0-8CCF-8F04589DF73F}">
      <dgm:prSet/>
      <dgm:spPr/>
      <dgm:t>
        <a:bodyPr/>
        <a:lstStyle/>
        <a:p>
          <a:r>
            <a:rPr lang="en-US" dirty="0" err="1">
              <a:latin typeface="Segoe UI" panose="020B0502040204020203" pitchFamily="34" charset="0"/>
              <a:cs typeface="Segoe UI" panose="020B0502040204020203" pitchFamily="34" charset="0"/>
            </a:rPr>
            <a:t>Được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học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các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kiến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thức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trong</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lĩnh</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vực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dịch</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máy</a:t>
          </a:r>
          <a:endParaRPr lang="en-US" dirty="0">
            <a:latin typeface="Segoe UI" panose="020B0502040204020203" pitchFamily="34" charset="0"/>
            <a:cs typeface="Segoe UI" panose="020B0502040204020203" pitchFamily="34" charset="0"/>
          </a:endParaRPr>
        </a:p>
      </dgm:t>
    </dgm:pt>
    <dgm:pt modelId="{1396B7B8-3AA8-4AF2-89B4-F1F7092DB234}" type="parTrans" cxnId="{7FA66641-FE26-4F51-9295-2B404493219C}">
      <dgm:prSet/>
      <dgm:spPr/>
      <dgm:t>
        <a:bodyPr/>
        <a:lstStyle/>
        <a:p>
          <a:endParaRPr lang="en-US">
            <a:latin typeface="Segoe UI" panose="020B0502040204020203" pitchFamily="34" charset="0"/>
            <a:cs typeface="Segoe UI" panose="020B0502040204020203" pitchFamily="34" charset="0"/>
          </a:endParaRPr>
        </a:p>
      </dgm:t>
    </dgm:pt>
    <dgm:pt modelId="{A476D4AD-6887-4497-9084-6F98A1BBC683}" type="sibTrans" cxnId="{7FA66641-FE26-4F51-9295-2B404493219C}">
      <dgm:prSet/>
      <dgm:spPr/>
      <dgm:t>
        <a:bodyPr/>
        <a:lstStyle/>
        <a:p>
          <a:endParaRPr lang="en-US">
            <a:latin typeface="Segoe UI" panose="020B0502040204020203" pitchFamily="34" charset="0"/>
            <a:cs typeface="Segoe UI" panose="020B0502040204020203" pitchFamily="34" charset="0"/>
          </a:endParaRPr>
        </a:p>
      </dgm:t>
    </dgm:pt>
    <dgm:pt modelId="{897DA852-BCC5-4D32-9450-04E76EAC9665}">
      <dgm:prSet/>
      <dgm:spPr/>
      <dgm:t>
        <a:bodyPr/>
        <a:lstStyle/>
        <a:p>
          <a:r>
            <a:rPr lang="en-US" dirty="0" err="1">
              <a:latin typeface="Segoe UI" panose="020B0502040204020203" pitchFamily="34" charset="0"/>
              <a:cs typeface="Segoe UI" panose="020B0502040204020203" pitchFamily="34" charset="0"/>
            </a:rPr>
            <a:t>Tiếp</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thu</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được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các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kiến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thức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về</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lĩnh</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vực</a:t>
          </a:r>
          <a:r>
            <a:rPr lang="en-US" dirty="0">
              <a:latin typeface="Segoe UI" panose="020B0502040204020203" pitchFamily="34" charset="0"/>
              <a:cs typeface="Segoe UI" panose="020B0502040204020203" pitchFamily="34" charset="0"/>
            </a:rPr>
            <a:t> Machine learning, Deep Learning</a:t>
          </a:r>
        </a:p>
      </dgm:t>
    </dgm:pt>
    <dgm:pt modelId="{8C662104-59B9-43A3-B155-600AA50FBB45}" type="parTrans" cxnId="{39F8BC52-6562-48DF-A9BB-A82B9303555E}">
      <dgm:prSet/>
      <dgm:spPr/>
      <dgm:t>
        <a:bodyPr/>
        <a:lstStyle/>
        <a:p>
          <a:endParaRPr lang="en-US">
            <a:latin typeface="Segoe UI" panose="020B0502040204020203" pitchFamily="34" charset="0"/>
            <a:cs typeface="Segoe UI" panose="020B0502040204020203" pitchFamily="34" charset="0"/>
          </a:endParaRPr>
        </a:p>
      </dgm:t>
    </dgm:pt>
    <dgm:pt modelId="{8C6FE9EF-0D4E-4BCF-9E32-B30A7DBEE6F0}" type="sibTrans" cxnId="{39F8BC52-6562-48DF-A9BB-A82B9303555E}">
      <dgm:prSet/>
      <dgm:spPr/>
      <dgm:t>
        <a:bodyPr/>
        <a:lstStyle/>
        <a:p>
          <a:endParaRPr lang="en-US">
            <a:latin typeface="Segoe UI" panose="020B0502040204020203" pitchFamily="34" charset="0"/>
            <a:cs typeface="Segoe UI" panose="020B0502040204020203" pitchFamily="34" charset="0"/>
          </a:endParaRPr>
        </a:p>
      </dgm:t>
    </dgm:pt>
    <dgm:pt modelId="{0732CD74-25EA-4FFF-879E-077A31647FD8}">
      <dgm:prSet/>
      <dgm:spPr/>
      <dgm:t>
        <a:bodyPr/>
        <a:lstStyle/>
        <a:p>
          <a:r>
            <a:rPr lang="en-US" dirty="0" err="1">
              <a:latin typeface="Segoe UI" panose="020B0502040204020203" pitchFamily="34" charset="0"/>
              <a:cs typeface="Segoe UI" panose="020B0502040204020203" pitchFamily="34" charset="0"/>
            </a:rPr>
            <a:t>Được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học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và</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áp</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dụng</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phương</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pháp</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làm</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việc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của</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một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số</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quy</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trình</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phát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triển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như</a:t>
          </a:r>
          <a:r>
            <a:rPr lang="en-US" dirty="0">
              <a:latin typeface="Segoe UI" panose="020B0502040204020203" pitchFamily="34" charset="0"/>
              <a:cs typeface="Segoe UI" panose="020B0502040204020203" pitchFamily="34" charset="0"/>
            </a:rPr>
            <a:t> Kanban, </a:t>
          </a:r>
          <a:r>
            <a:rPr lang="en-US" dirty="0" err="1">
              <a:latin typeface="Segoe UI" panose="020B0502040204020203" pitchFamily="34" charset="0"/>
              <a:cs typeface="Segoe UI" panose="020B0502040204020203" pitchFamily="34" charset="0"/>
            </a:rPr>
            <a:t>thác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nước</a:t>
          </a:r>
          <a:r>
            <a:rPr lang="en-US" dirty="0">
              <a:latin typeface="Segoe UI" panose="020B0502040204020203" pitchFamily="34" charset="0"/>
              <a:cs typeface="Segoe UI" panose="020B0502040204020203" pitchFamily="34" charset="0"/>
            </a:rPr>
            <a:t> (waterfall),…</a:t>
          </a:r>
        </a:p>
      </dgm:t>
    </dgm:pt>
    <dgm:pt modelId="{152AD20D-9D76-42F3-9829-A273F9EF4654}" type="parTrans" cxnId="{33CD8FBA-81C2-4EC0-A7A9-1AB49620447D}">
      <dgm:prSet/>
      <dgm:spPr/>
      <dgm:t>
        <a:bodyPr/>
        <a:lstStyle/>
        <a:p>
          <a:endParaRPr lang="en-US">
            <a:latin typeface="Segoe UI" panose="020B0502040204020203" pitchFamily="34" charset="0"/>
            <a:cs typeface="Segoe UI" panose="020B0502040204020203" pitchFamily="34" charset="0"/>
          </a:endParaRPr>
        </a:p>
      </dgm:t>
    </dgm:pt>
    <dgm:pt modelId="{14FB488F-C62E-423F-8595-32BEAEB25FE1}" type="sibTrans" cxnId="{33CD8FBA-81C2-4EC0-A7A9-1AB49620447D}">
      <dgm:prSet/>
      <dgm:spPr/>
      <dgm:t>
        <a:bodyPr/>
        <a:lstStyle/>
        <a:p>
          <a:endParaRPr lang="en-US">
            <a:latin typeface="Segoe UI" panose="020B0502040204020203" pitchFamily="34" charset="0"/>
            <a:cs typeface="Segoe UI" panose="020B0502040204020203" pitchFamily="34" charset="0"/>
          </a:endParaRPr>
        </a:p>
      </dgm:t>
    </dgm:pt>
    <dgm:pt modelId="{54A04133-D130-4122-ABF1-B67DBB128CDF}">
      <dgm:prSet/>
      <dgm:spPr/>
      <dgm:t>
        <a:bodyPr/>
        <a:lstStyle/>
        <a:p>
          <a:r>
            <a:rPr lang="en-US" dirty="0" err="1">
              <a:latin typeface="Segoe UI" panose="020B0502040204020203" pitchFamily="34" charset="0"/>
              <a:cs typeface="Segoe UI" panose="020B0502040204020203" pitchFamily="34" charset="0"/>
            </a:rPr>
            <a:t>Khả</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năng</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làm</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việc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nhóm</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giao</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tiếp</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giữa</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các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thành</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viên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trong</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nhóm</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được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phát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triển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để</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trở</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nên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tốt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hơn</a:t>
          </a:r>
          <a:r>
            <a:rPr lang="en-US" dirty="0">
              <a:latin typeface="Segoe UI" panose="020B0502040204020203" pitchFamily="34" charset="0"/>
              <a:cs typeface="Segoe UI" panose="020B0502040204020203" pitchFamily="34" charset="0"/>
            </a:rPr>
            <a:t>.</a:t>
          </a:r>
        </a:p>
      </dgm:t>
    </dgm:pt>
    <dgm:pt modelId="{FE2789C8-0704-4785-B200-DBF449085726}" type="parTrans" cxnId="{B2519019-9FA2-4D11-86AE-85F683FB26C5}">
      <dgm:prSet/>
      <dgm:spPr/>
      <dgm:t>
        <a:bodyPr/>
        <a:lstStyle/>
        <a:p>
          <a:endParaRPr lang="en-US">
            <a:latin typeface="Segoe UI" panose="020B0502040204020203" pitchFamily="34" charset="0"/>
            <a:cs typeface="Segoe UI" panose="020B0502040204020203" pitchFamily="34" charset="0"/>
          </a:endParaRPr>
        </a:p>
      </dgm:t>
    </dgm:pt>
    <dgm:pt modelId="{316BD469-AEBF-4180-8995-51C5D202DC92}" type="sibTrans" cxnId="{B2519019-9FA2-4D11-86AE-85F683FB26C5}">
      <dgm:prSet/>
      <dgm:spPr/>
      <dgm:t>
        <a:bodyPr/>
        <a:lstStyle/>
        <a:p>
          <a:endParaRPr lang="en-US">
            <a:latin typeface="Segoe UI" panose="020B0502040204020203" pitchFamily="34" charset="0"/>
            <a:cs typeface="Segoe UI" panose="020B0502040204020203" pitchFamily="34" charset="0"/>
          </a:endParaRPr>
        </a:p>
      </dgm:t>
    </dgm:pt>
    <dgm:pt modelId="{D6663579-155C-481F-982E-6B41C28CF0C3}">
      <dgm:prSet/>
      <dgm:spPr/>
      <dgm:t>
        <a:bodyPr/>
        <a:lstStyle/>
        <a:p>
          <a:r>
            <a:rPr lang="en-US">
              <a:latin typeface="Segoe UI" panose="020B0502040204020203" pitchFamily="34" charset="0"/>
              <a:cs typeface="Segoe UI" panose="020B0502040204020203" pitchFamily="34" charset="0"/>
            </a:rPr>
            <a:t>Nâng cao kỹ năng ước lượng, lên kế hoạch và hoàn thành công việc trong một quỹ thời gian có hạn.</a:t>
          </a:r>
        </a:p>
      </dgm:t>
    </dgm:pt>
    <dgm:pt modelId="{18A16497-B5EE-4237-BD54-24A52BE464FF}" type="parTrans" cxnId="{FD0A3A87-23CD-4201-A25F-9F5CE5FA5F5A}">
      <dgm:prSet/>
      <dgm:spPr/>
      <dgm:t>
        <a:bodyPr/>
        <a:lstStyle/>
        <a:p>
          <a:endParaRPr lang="en-US">
            <a:latin typeface="Segoe UI" panose="020B0502040204020203" pitchFamily="34" charset="0"/>
            <a:cs typeface="Segoe UI" panose="020B0502040204020203" pitchFamily="34" charset="0"/>
          </a:endParaRPr>
        </a:p>
      </dgm:t>
    </dgm:pt>
    <dgm:pt modelId="{948E3676-12DA-419F-8456-A1FE4BA21FF8}" type="sibTrans" cxnId="{FD0A3A87-23CD-4201-A25F-9F5CE5FA5F5A}">
      <dgm:prSet/>
      <dgm:spPr/>
      <dgm:t>
        <a:bodyPr/>
        <a:lstStyle/>
        <a:p>
          <a:endParaRPr lang="en-US">
            <a:latin typeface="Segoe UI" panose="020B0502040204020203" pitchFamily="34" charset="0"/>
            <a:cs typeface="Segoe UI" panose="020B0502040204020203" pitchFamily="34" charset="0"/>
          </a:endParaRPr>
        </a:p>
      </dgm:t>
    </dgm:pt>
    <dgm:pt modelId="{7D15F107-E86D-4CB8-842E-D2936FD24D27}">
      <dgm:prSet/>
      <dgm:spPr/>
      <dgm:t>
        <a:bodyPr/>
        <a:lstStyle/>
        <a:p>
          <a:r>
            <a:rPr lang="en-US">
              <a:latin typeface="Segoe UI" panose="020B0502040204020203" pitchFamily="34" charset="0"/>
              <a:cs typeface="Segoe UI" panose="020B0502040204020203" pitchFamily="34" charset="0"/>
            </a:rPr>
            <a:t>Cải thiện tính tự chủ, tự lập và tinh thần trách nhiệm công việc.</a:t>
          </a:r>
        </a:p>
      </dgm:t>
    </dgm:pt>
    <dgm:pt modelId="{62BFFEB0-68D6-4A6D-BFA4-CE0FEA8CEF21}" type="parTrans" cxnId="{83D4AE28-8AFC-43B1-9046-F2BF8400958F}">
      <dgm:prSet/>
      <dgm:spPr/>
      <dgm:t>
        <a:bodyPr/>
        <a:lstStyle/>
        <a:p>
          <a:endParaRPr lang="en-US">
            <a:latin typeface="Segoe UI" panose="020B0502040204020203" pitchFamily="34" charset="0"/>
            <a:cs typeface="Segoe UI" panose="020B0502040204020203" pitchFamily="34" charset="0"/>
          </a:endParaRPr>
        </a:p>
      </dgm:t>
    </dgm:pt>
    <dgm:pt modelId="{C4A1FF52-CE10-40B0-8465-9CFBE4C8A908}" type="sibTrans" cxnId="{83D4AE28-8AFC-43B1-9046-F2BF8400958F}">
      <dgm:prSet/>
      <dgm:spPr/>
      <dgm:t>
        <a:bodyPr/>
        <a:lstStyle/>
        <a:p>
          <a:endParaRPr lang="en-US">
            <a:latin typeface="Segoe UI" panose="020B0502040204020203" pitchFamily="34" charset="0"/>
            <a:cs typeface="Segoe UI" panose="020B0502040204020203" pitchFamily="34" charset="0"/>
          </a:endParaRPr>
        </a:p>
      </dgm:t>
    </dgm:pt>
    <dgm:pt modelId="{84E0946A-4C74-4522-9A19-027A7E31592F}">
      <dgm:prSet/>
      <dgm:spPr/>
      <dgm:t>
        <a:bodyPr/>
        <a:lstStyle/>
        <a:p>
          <a:r>
            <a:rPr lang="en-US">
              <a:latin typeface="Segoe UI" panose="020B0502040204020203" pitchFamily="34" charset="0"/>
              <a:cs typeface="Segoe UI" panose="020B0502040204020203" pitchFamily="34" charset="0"/>
            </a:rPr>
            <a:t>Khả năng tìm kiếm và đọc hiểu tài liệu, sách báo được nâng cao. </a:t>
          </a:r>
        </a:p>
      </dgm:t>
    </dgm:pt>
    <dgm:pt modelId="{8C7ECBB2-91AB-4AF7-9A86-C15DA31B91C6}" type="parTrans" cxnId="{0FD7D368-02E0-4913-8161-D44EC444B709}">
      <dgm:prSet/>
      <dgm:spPr/>
      <dgm:t>
        <a:bodyPr/>
        <a:lstStyle/>
        <a:p>
          <a:endParaRPr lang="en-US">
            <a:latin typeface="Segoe UI" panose="020B0502040204020203" pitchFamily="34" charset="0"/>
            <a:cs typeface="Segoe UI" panose="020B0502040204020203" pitchFamily="34" charset="0"/>
          </a:endParaRPr>
        </a:p>
      </dgm:t>
    </dgm:pt>
    <dgm:pt modelId="{02327E5D-BC8F-4E38-943B-4D26ADCD36A2}" type="sibTrans" cxnId="{0FD7D368-02E0-4913-8161-D44EC444B709}">
      <dgm:prSet/>
      <dgm:spPr/>
      <dgm:t>
        <a:bodyPr/>
        <a:lstStyle/>
        <a:p>
          <a:endParaRPr lang="en-US">
            <a:latin typeface="Segoe UI" panose="020B0502040204020203" pitchFamily="34" charset="0"/>
            <a:cs typeface="Segoe UI" panose="020B0502040204020203" pitchFamily="34" charset="0"/>
          </a:endParaRPr>
        </a:p>
      </dgm:t>
    </dgm:pt>
    <dgm:pt modelId="{FEFD10A6-4C38-481E-87A4-E5F6E56EF692}">
      <dgm:prSet/>
      <dgm:spPr/>
      <dgm:t>
        <a:bodyPr/>
        <a:lstStyle/>
        <a:p>
          <a:r>
            <a:rPr lang="en-US">
              <a:latin typeface="Segoe UI" panose="020B0502040204020203" pitchFamily="34" charset="0"/>
              <a:cs typeface="Segoe UI" panose="020B0502040204020203" pitchFamily="34" charset="0"/>
            </a:rPr>
            <a:t>Thói quen trích dẫn tài liệu, ý tưởng của người khác được hình thành. </a:t>
          </a:r>
        </a:p>
      </dgm:t>
    </dgm:pt>
    <dgm:pt modelId="{B491F373-7A1D-4C94-BA77-4207F8493A38}" type="parTrans" cxnId="{DDA34B78-1D3C-45A5-8237-A907B7BE901C}">
      <dgm:prSet/>
      <dgm:spPr/>
      <dgm:t>
        <a:bodyPr/>
        <a:lstStyle/>
        <a:p>
          <a:endParaRPr lang="en-US">
            <a:latin typeface="Segoe UI" panose="020B0502040204020203" pitchFamily="34" charset="0"/>
            <a:cs typeface="Segoe UI" panose="020B0502040204020203" pitchFamily="34" charset="0"/>
          </a:endParaRPr>
        </a:p>
      </dgm:t>
    </dgm:pt>
    <dgm:pt modelId="{9192921B-2305-4D0A-9E59-F07D82DEA42A}" type="sibTrans" cxnId="{DDA34B78-1D3C-45A5-8237-A907B7BE901C}">
      <dgm:prSet/>
      <dgm:spPr/>
      <dgm:t>
        <a:bodyPr/>
        <a:lstStyle/>
        <a:p>
          <a:endParaRPr lang="en-US">
            <a:latin typeface="Segoe UI" panose="020B0502040204020203" pitchFamily="34" charset="0"/>
            <a:cs typeface="Segoe UI" panose="020B0502040204020203" pitchFamily="34" charset="0"/>
          </a:endParaRPr>
        </a:p>
      </dgm:t>
    </dgm:pt>
    <dgm:pt modelId="{39746F4D-288F-42B3-B9A5-1DCB5B022CBC}">
      <dgm:prSet/>
      <dgm:spPr/>
      <dgm:t>
        <a:bodyPr/>
        <a:lstStyle/>
        <a:p>
          <a:r>
            <a:rPr lang="en-US" dirty="0" err="1">
              <a:latin typeface="Segoe UI" panose="020B0502040204020203" pitchFamily="34" charset="0"/>
              <a:cs typeface="Segoe UI" panose="020B0502040204020203" pitchFamily="34" charset="0"/>
            </a:rPr>
            <a:t>Khả</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năng</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tổng</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hợp</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các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kiến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thức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từ</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các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tài</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liệu</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cũng</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được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cải</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thiện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đáng</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kể</a:t>
          </a:r>
          <a:r>
            <a:rPr lang="en-US" dirty="0">
              <a:latin typeface="Segoe UI" panose="020B0502040204020203" pitchFamily="34" charset="0"/>
              <a:cs typeface="Segoe UI" panose="020B0502040204020203" pitchFamily="34" charset="0"/>
            </a:rPr>
            <a:t>.</a:t>
          </a:r>
        </a:p>
      </dgm:t>
    </dgm:pt>
    <dgm:pt modelId="{A13B3AA5-7BD0-4244-B42C-D221455C56E9}" type="parTrans" cxnId="{A06528CA-A16F-4FAA-A306-6F3E6D39F469}">
      <dgm:prSet/>
      <dgm:spPr/>
      <dgm:t>
        <a:bodyPr/>
        <a:lstStyle/>
        <a:p>
          <a:endParaRPr lang="en-US">
            <a:latin typeface="Segoe UI" panose="020B0502040204020203" pitchFamily="34" charset="0"/>
            <a:cs typeface="Segoe UI" panose="020B0502040204020203" pitchFamily="34" charset="0"/>
          </a:endParaRPr>
        </a:p>
      </dgm:t>
    </dgm:pt>
    <dgm:pt modelId="{182D6F04-ED2C-4608-A5BC-86A328EE9C9E}" type="sibTrans" cxnId="{A06528CA-A16F-4FAA-A306-6F3E6D39F469}">
      <dgm:prSet/>
      <dgm:spPr/>
      <dgm:t>
        <a:bodyPr/>
        <a:lstStyle/>
        <a:p>
          <a:endParaRPr lang="en-US">
            <a:latin typeface="Segoe UI" panose="020B0502040204020203" pitchFamily="34" charset="0"/>
            <a:cs typeface="Segoe UI" panose="020B0502040204020203" pitchFamily="34" charset="0"/>
          </a:endParaRPr>
        </a:p>
      </dgm:t>
    </dgm:pt>
    <dgm:pt modelId="{A5D0BF4E-2AB5-4F13-ADA5-0DCE8E6DDF9B}">
      <dgm:prSet/>
      <dgm:spPr/>
      <dgm:t>
        <a:bodyPr/>
        <a:lstStyle/>
        <a:p>
          <a:r>
            <a:rPr lang="en-US" dirty="0" err="1">
              <a:latin typeface="Segoe UI" panose="020B0502040204020203" pitchFamily="34" charset="0"/>
              <a:cs typeface="Segoe UI" panose="020B0502040204020203" pitchFamily="34" charset="0"/>
            </a:rPr>
            <a:t>Kinh</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nghiệm</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đọc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hiểu</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hiệu</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chỉnh</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mã</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nguồn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được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phát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triển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và</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cải</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thiện</a:t>
          </a:r>
          <a:r>
            <a:rPr lang="en-US" dirty="0">
              <a:latin typeface="Segoe UI" panose="020B0502040204020203" pitchFamily="34" charset="0"/>
              <a:cs typeface="Segoe UI" panose="020B0502040204020203" pitchFamily="34" charset="0"/>
            </a:rPr>
            <a:t>.</a:t>
          </a:r>
        </a:p>
      </dgm:t>
    </dgm:pt>
    <dgm:pt modelId="{28151B1F-C921-4EC3-BCD7-F7E1388A99EE}" type="parTrans" cxnId="{7CCC5E92-363D-4AC9-8426-C92F4FD931B6}">
      <dgm:prSet/>
      <dgm:spPr/>
      <dgm:t>
        <a:bodyPr/>
        <a:lstStyle/>
        <a:p>
          <a:endParaRPr lang="en-US">
            <a:latin typeface="Segoe UI" panose="020B0502040204020203" pitchFamily="34" charset="0"/>
            <a:cs typeface="Segoe UI" panose="020B0502040204020203" pitchFamily="34" charset="0"/>
          </a:endParaRPr>
        </a:p>
      </dgm:t>
    </dgm:pt>
    <dgm:pt modelId="{A1217917-D856-4C29-8CA2-AEBDA091022B}" type="sibTrans" cxnId="{7CCC5E92-363D-4AC9-8426-C92F4FD931B6}">
      <dgm:prSet/>
      <dgm:spPr/>
      <dgm:t>
        <a:bodyPr/>
        <a:lstStyle/>
        <a:p>
          <a:endParaRPr lang="en-US">
            <a:latin typeface="Segoe UI" panose="020B0502040204020203" pitchFamily="34" charset="0"/>
            <a:cs typeface="Segoe UI" panose="020B0502040204020203" pitchFamily="34" charset="0"/>
          </a:endParaRPr>
        </a:p>
      </dgm:t>
    </dgm:pt>
    <dgm:pt modelId="{BF77C006-EB78-2740-A49D-6FF1738049BD}">
      <dgm:prSet/>
      <dgm:spPr/>
      <dgm:t>
        <a:bodyPr/>
        <a:lstStyle/>
        <a:p>
          <a:r>
            <a:rPr lang="en-US" dirty="0" err="1">
              <a:latin typeface="Segoe UI" panose="020B0502040204020203" pitchFamily="34" charset="0"/>
              <a:cs typeface="Segoe UI" panose="020B0502040204020203" pitchFamily="34" charset="0"/>
            </a:rPr>
            <a:t>Biết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thêm</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các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công</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nghệ</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mới</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các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dịch</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vụ</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mới</a:t>
          </a:r>
          <a:endParaRPr lang="en-US" dirty="0">
            <a:latin typeface="Segoe UI" panose="020B0502040204020203" pitchFamily="34" charset="0"/>
            <a:cs typeface="Segoe UI" panose="020B0502040204020203" pitchFamily="34" charset="0"/>
          </a:endParaRPr>
        </a:p>
      </dgm:t>
    </dgm:pt>
    <dgm:pt modelId="{AC0179B8-16D3-A744-93C8-B51471F3851C}" type="parTrans" cxnId="{8EFB1C81-62BA-1E42-B441-6B202BBCB43B}">
      <dgm:prSet/>
      <dgm:spPr/>
      <dgm:t>
        <a:bodyPr/>
        <a:lstStyle/>
        <a:p>
          <a:endParaRPr lang="en-US"/>
        </a:p>
      </dgm:t>
    </dgm:pt>
    <dgm:pt modelId="{A5F5AB49-4E85-2740-AF30-287E0C84299F}" type="sibTrans" cxnId="{8EFB1C81-62BA-1E42-B441-6B202BBCB43B}">
      <dgm:prSet/>
      <dgm:spPr/>
      <dgm:t>
        <a:bodyPr/>
        <a:lstStyle/>
        <a:p>
          <a:endParaRPr lang="en-US"/>
        </a:p>
      </dgm:t>
    </dgm:pt>
    <dgm:pt modelId="{8F3573BC-CF7C-4755-BE3E-61363700D7F0}" type="pres">
      <dgm:prSet presAssocID="{54933AF8-F46B-4297-BD68-0AD5E2FC1134}" presName="diagram" presStyleCnt="0">
        <dgm:presLayoutVars>
          <dgm:dir/>
          <dgm:resizeHandles val="exact"/>
        </dgm:presLayoutVars>
      </dgm:prSet>
      <dgm:spPr/>
    </dgm:pt>
    <dgm:pt modelId="{E12449F7-A1F2-4C6B-BB54-DF079BB26740}" type="pres">
      <dgm:prSet presAssocID="{8CCD5DB5-2906-4DF0-8CCF-8F04589DF73F}" presName="node" presStyleLbl="node1" presStyleIdx="0" presStyleCnt="11" custLinFactX="9269" custLinFactNeighborX="100000" custLinFactNeighborY="6219">
        <dgm:presLayoutVars>
          <dgm:bulletEnabled val="1"/>
        </dgm:presLayoutVars>
      </dgm:prSet>
      <dgm:spPr/>
    </dgm:pt>
    <dgm:pt modelId="{9612F95D-24B1-4BF2-AE5B-59A5593235F5}" type="pres">
      <dgm:prSet presAssocID="{A476D4AD-6887-4497-9084-6F98A1BBC683}" presName="sibTrans" presStyleCnt="0"/>
      <dgm:spPr/>
    </dgm:pt>
    <dgm:pt modelId="{1C363516-EC1C-4414-AC0D-8EB0CCE714D5}" type="pres">
      <dgm:prSet presAssocID="{897DA852-BCC5-4D32-9450-04E76EAC9665}" presName="node" presStyleLbl="node1" presStyleIdx="1" presStyleCnt="11" custLinFactX="-10336" custLinFactNeighborX="-100000" custLinFactNeighborY="7107">
        <dgm:presLayoutVars>
          <dgm:bulletEnabled val="1"/>
        </dgm:presLayoutVars>
      </dgm:prSet>
      <dgm:spPr/>
    </dgm:pt>
    <dgm:pt modelId="{3C1190F5-FBF7-4E77-A6CB-BB2A8DB17D4E}" type="pres">
      <dgm:prSet presAssocID="{8C6FE9EF-0D4E-4BCF-9E32-B30A7DBEE6F0}" presName="sibTrans" presStyleCnt="0"/>
      <dgm:spPr/>
    </dgm:pt>
    <dgm:pt modelId="{CDA53DDD-965A-4B4D-B70D-0E2AEE91374C}" type="pres">
      <dgm:prSet presAssocID="{0732CD74-25EA-4FFF-879E-077A31647FD8}" presName="node" presStyleLbl="node1" presStyleIdx="2" presStyleCnt="11" custLinFactNeighborX="1384" custLinFactNeighborY="6219">
        <dgm:presLayoutVars>
          <dgm:bulletEnabled val="1"/>
        </dgm:presLayoutVars>
      </dgm:prSet>
      <dgm:spPr/>
    </dgm:pt>
    <dgm:pt modelId="{66D36744-FE10-461F-8213-5AD813BCB233}" type="pres">
      <dgm:prSet presAssocID="{14FB488F-C62E-423F-8595-32BEAEB25FE1}" presName="sibTrans" presStyleCnt="0"/>
      <dgm:spPr/>
    </dgm:pt>
    <dgm:pt modelId="{7B4DB0A9-85AE-487E-953B-7525EAD7F7DA}" type="pres">
      <dgm:prSet presAssocID="{54A04133-D130-4122-ABF1-B67DBB128CDF}" presName="node" presStyleLbl="node1" presStyleIdx="3" presStyleCnt="11" custLinFactNeighborX="0" custLinFactNeighborY="7107">
        <dgm:presLayoutVars>
          <dgm:bulletEnabled val="1"/>
        </dgm:presLayoutVars>
      </dgm:prSet>
      <dgm:spPr/>
    </dgm:pt>
    <dgm:pt modelId="{1B8A7725-A1B4-4430-9BED-2A16E15BEF67}" type="pres">
      <dgm:prSet presAssocID="{316BD469-AEBF-4180-8995-51C5D202DC92}" presName="sibTrans" presStyleCnt="0"/>
      <dgm:spPr/>
    </dgm:pt>
    <dgm:pt modelId="{EBB156CE-781E-4265-A3E4-FB79A108ADDE}" type="pres">
      <dgm:prSet presAssocID="{D6663579-155C-481F-982E-6B41C28CF0C3}" presName="node" presStyleLbl="node1" presStyleIdx="4" presStyleCnt="11">
        <dgm:presLayoutVars>
          <dgm:bulletEnabled val="1"/>
        </dgm:presLayoutVars>
      </dgm:prSet>
      <dgm:spPr/>
    </dgm:pt>
    <dgm:pt modelId="{F14C6FCF-BA7B-40DC-81FF-3C448B7D71E9}" type="pres">
      <dgm:prSet presAssocID="{948E3676-12DA-419F-8456-A1FE4BA21FF8}" presName="sibTrans" presStyleCnt="0"/>
      <dgm:spPr/>
    </dgm:pt>
    <dgm:pt modelId="{CBF5D0F7-C99A-45D1-A78B-BAA1CFD05B46}" type="pres">
      <dgm:prSet presAssocID="{7D15F107-E86D-4CB8-842E-D2936FD24D27}" presName="node" presStyleLbl="node1" presStyleIdx="5" presStyleCnt="11">
        <dgm:presLayoutVars>
          <dgm:bulletEnabled val="1"/>
        </dgm:presLayoutVars>
      </dgm:prSet>
      <dgm:spPr/>
    </dgm:pt>
    <dgm:pt modelId="{ACF1B631-A9B8-4A04-B4D3-4768BF9B7EEC}" type="pres">
      <dgm:prSet presAssocID="{C4A1FF52-CE10-40B0-8465-9CFBE4C8A908}" presName="sibTrans" presStyleCnt="0"/>
      <dgm:spPr/>
    </dgm:pt>
    <dgm:pt modelId="{6FAD193C-48B8-4D02-BE30-6AD3C0FEFC07}" type="pres">
      <dgm:prSet presAssocID="{84E0946A-4C74-4522-9A19-027A7E31592F}" presName="node" presStyleLbl="node1" presStyleIdx="6" presStyleCnt="11">
        <dgm:presLayoutVars>
          <dgm:bulletEnabled val="1"/>
        </dgm:presLayoutVars>
      </dgm:prSet>
      <dgm:spPr/>
    </dgm:pt>
    <dgm:pt modelId="{B5257628-F101-4EC1-B841-A914703A74A8}" type="pres">
      <dgm:prSet presAssocID="{02327E5D-BC8F-4E38-943B-4D26ADCD36A2}" presName="sibTrans" presStyleCnt="0"/>
      <dgm:spPr/>
    </dgm:pt>
    <dgm:pt modelId="{A4BCAB88-085F-4AC6-802B-9F6E87796E7F}" type="pres">
      <dgm:prSet presAssocID="{FEFD10A6-4C38-481E-87A4-E5F6E56EF692}" presName="node" presStyleLbl="node1" presStyleIdx="7" presStyleCnt="11">
        <dgm:presLayoutVars>
          <dgm:bulletEnabled val="1"/>
        </dgm:presLayoutVars>
      </dgm:prSet>
      <dgm:spPr/>
    </dgm:pt>
    <dgm:pt modelId="{F7638986-5E38-4779-8F87-E4CEEAEAE7A5}" type="pres">
      <dgm:prSet presAssocID="{9192921B-2305-4D0A-9E59-F07D82DEA42A}" presName="sibTrans" presStyleCnt="0"/>
      <dgm:spPr/>
    </dgm:pt>
    <dgm:pt modelId="{B7720ABC-ED7B-4F4C-BA24-3C7689BE391B}" type="pres">
      <dgm:prSet presAssocID="{39746F4D-288F-42B3-B9A5-1DCB5B022CBC}" presName="node" presStyleLbl="node1" presStyleIdx="8" presStyleCnt="11" custLinFactNeighborX="1598" custLinFactNeighborY="-4444">
        <dgm:presLayoutVars>
          <dgm:bulletEnabled val="1"/>
        </dgm:presLayoutVars>
      </dgm:prSet>
      <dgm:spPr/>
    </dgm:pt>
    <dgm:pt modelId="{1CFF50E3-781D-41E8-8455-ED7F7D0EA443}" type="pres">
      <dgm:prSet presAssocID="{182D6F04-ED2C-4608-A5BC-86A328EE9C9E}" presName="sibTrans" presStyleCnt="0"/>
      <dgm:spPr/>
    </dgm:pt>
    <dgm:pt modelId="{4419DFF5-1F24-4385-B1AC-44B45E8763BD}" type="pres">
      <dgm:prSet presAssocID="{A5D0BF4E-2AB5-4F13-ADA5-0DCE8E6DDF9B}" presName="node" presStyleLbl="node1" presStyleIdx="9" presStyleCnt="11" custLinFactNeighborX="567" custLinFactNeighborY="-5331">
        <dgm:presLayoutVars>
          <dgm:bulletEnabled val="1"/>
        </dgm:presLayoutVars>
      </dgm:prSet>
      <dgm:spPr/>
    </dgm:pt>
    <dgm:pt modelId="{20899BBB-44BA-D647-9F76-AB29D67D9278}" type="pres">
      <dgm:prSet presAssocID="{A1217917-D856-4C29-8CA2-AEBDA091022B}" presName="sibTrans" presStyleCnt="0"/>
      <dgm:spPr/>
    </dgm:pt>
    <dgm:pt modelId="{AB1D92D8-3AAB-C240-93D1-B14A610BA0EA}" type="pres">
      <dgm:prSet presAssocID="{BF77C006-EB78-2740-A49D-6FF1738049BD}" presName="node" presStyleLbl="node1" presStyleIdx="10" presStyleCnt="11" custLinFactNeighborX="1633" custLinFactNeighborY="-6219">
        <dgm:presLayoutVars>
          <dgm:bulletEnabled val="1"/>
        </dgm:presLayoutVars>
      </dgm:prSet>
      <dgm:spPr/>
    </dgm:pt>
  </dgm:ptLst>
  <dgm:cxnLst>
    <dgm:cxn modelId="{B2519019-9FA2-4D11-86AE-85F683FB26C5}" srcId="{54933AF8-F46B-4297-BD68-0AD5E2FC1134}" destId="{54A04133-D130-4122-ABF1-B67DBB128CDF}" srcOrd="3" destOrd="0" parTransId="{FE2789C8-0704-4785-B200-DBF449085726}" sibTransId="{316BD469-AEBF-4180-8995-51C5D202DC92}"/>
    <dgm:cxn modelId="{83D4AE28-8AFC-43B1-9046-F2BF8400958F}" srcId="{54933AF8-F46B-4297-BD68-0AD5E2FC1134}" destId="{7D15F107-E86D-4CB8-842E-D2936FD24D27}" srcOrd="5" destOrd="0" parTransId="{62BFFEB0-68D6-4A6D-BFA4-CE0FEA8CEF21}" sibTransId="{C4A1FF52-CE10-40B0-8465-9CFBE4C8A908}"/>
    <dgm:cxn modelId="{7FA66641-FE26-4F51-9295-2B404493219C}" srcId="{54933AF8-F46B-4297-BD68-0AD5E2FC1134}" destId="{8CCD5DB5-2906-4DF0-8CCF-8F04589DF73F}" srcOrd="0" destOrd="0" parTransId="{1396B7B8-3AA8-4AF2-89B4-F1F7092DB234}" sibTransId="{A476D4AD-6887-4497-9084-6F98A1BBC683}"/>
    <dgm:cxn modelId="{13566C42-E6A8-4CC4-8EFC-9E915D9BB59B}" type="presOf" srcId="{897DA852-BCC5-4D32-9450-04E76EAC9665}" destId="{1C363516-EC1C-4414-AC0D-8EB0CCE714D5}" srcOrd="0" destOrd="0" presId="urn:microsoft.com/office/officeart/2005/8/layout/default"/>
    <dgm:cxn modelId="{538FD44F-435B-41C8-A330-8D3EC5256EF7}" type="presOf" srcId="{7D15F107-E86D-4CB8-842E-D2936FD24D27}" destId="{CBF5D0F7-C99A-45D1-A78B-BAA1CFD05B46}" srcOrd="0" destOrd="0" presId="urn:microsoft.com/office/officeart/2005/8/layout/default"/>
    <dgm:cxn modelId="{39F8BC52-6562-48DF-A9BB-A82B9303555E}" srcId="{54933AF8-F46B-4297-BD68-0AD5E2FC1134}" destId="{897DA852-BCC5-4D32-9450-04E76EAC9665}" srcOrd="1" destOrd="0" parTransId="{8C662104-59B9-43A3-B155-600AA50FBB45}" sibTransId="{8C6FE9EF-0D4E-4BCF-9E32-B30A7DBEE6F0}"/>
    <dgm:cxn modelId="{0FD7D368-02E0-4913-8161-D44EC444B709}" srcId="{54933AF8-F46B-4297-BD68-0AD5E2FC1134}" destId="{84E0946A-4C74-4522-9A19-027A7E31592F}" srcOrd="6" destOrd="0" parTransId="{8C7ECBB2-91AB-4AF7-9A86-C15DA31B91C6}" sibTransId="{02327E5D-BC8F-4E38-943B-4D26ADCD36A2}"/>
    <dgm:cxn modelId="{7262E070-7CDA-446C-BCCE-D7BB8A1DB0FA}" type="presOf" srcId="{39746F4D-288F-42B3-B9A5-1DCB5B022CBC}" destId="{B7720ABC-ED7B-4F4C-BA24-3C7689BE391B}" srcOrd="0" destOrd="0" presId="urn:microsoft.com/office/officeart/2005/8/layout/default"/>
    <dgm:cxn modelId="{53667A74-33BD-486B-9563-FADF09B8BE50}" type="presOf" srcId="{FEFD10A6-4C38-481E-87A4-E5F6E56EF692}" destId="{A4BCAB88-085F-4AC6-802B-9F6E87796E7F}" srcOrd="0" destOrd="0" presId="urn:microsoft.com/office/officeart/2005/8/layout/default"/>
    <dgm:cxn modelId="{DDA34B78-1D3C-45A5-8237-A907B7BE901C}" srcId="{54933AF8-F46B-4297-BD68-0AD5E2FC1134}" destId="{FEFD10A6-4C38-481E-87A4-E5F6E56EF692}" srcOrd="7" destOrd="0" parTransId="{B491F373-7A1D-4C94-BA77-4207F8493A38}" sibTransId="{9192921B-2305-4D0A-9E59-F07D82DEA42A}"/>
    <dgm:cxn modelId="{8EFB1C81-62BA-1E42-B441-6B202BBCB43B}" srcId="{54933AF8-F46B-4297-BD68-0AD5E2FC1134}" destId="{BF77C006-EB78-2740-A49D-6FF1738049BD}" srcOrd="10" destOrd="0" parTransId="{AC0179B8-16D3-A744-93C8-B51471F3851C}" sibTransId="{A5F5AB49-4E85-2740-AF30-287E0C84299F}"/>
    <dgm:cxn modelId="{26D7FF81-7178-459A-9298-FFAB0177CF9D}" type="presOf" srcId="{54933AF8-F46B-4297-BD68-0AD5E2FC1134}" destId="{8F3573BC-CF7C-4755-BE3E-61363700D7F0}" srcOrd="0" destOrd="0" presId="urn:microsoft.com/office/officeart/2005/8/layout/default"/>
    <dgm:cxn modelId="{FD0A3A87-23CD-4201-A25F-9F5CE5FA5F5A}" srcId="{54933AF8-F46B-4297-BD68-0AD5E2FC1134}" destId="{D6663579-155C-481F-982E-6B41C28CF0C3}" srcOrd="4" destOrd="0" parTransId="{18A16497-B5EE-4237-BD54-24A52BE464FF}" sibTransId="{948E3676-12DA-419F-8456-A1FE4BA21FF8}"/>
    <dgm:cxn modelId="{E0896D87-1521-49EB-95B2-6FF125122568}" type="presOf" srcId="{84E0946A-4C74-4522-9A19-027A7E31592F}" destId="{6FAD193C-48B8-4D02-BE30-6AD3C0FEFC07}" srcOrd="0" destOrd="0" presId="urn:microsoft.com/office/officeart/2005/8/layout/default"/>
    <dgm:cxn modelId="{7F20528E-3F65-425B-A5E6-2FA1B434870B}" type="presOf" srcId="{A5D0BF4E-2AB5-4F13-ADA5-0DCE8E6DDF9B}" destId="{4419DFF5-1F24-4385-B1AC-44B45E8763BD}" srcOrd="0" destOrd="0" presId="urn:microsoft.com/office/officeart/2005/8/layout/default"/>
    <dgm:cxn modelId="{7CCC5E92-363D-4AC9-8426-C92F4FD931B6}" srcId="{54933AF8-F46B-4297-BD68-0AD5E2FC1134}" destId="{A5D0BF4E-2AB5-4F13-ADA5-0DCE8E6DDF9B}" srcOrd="9" destOrd="0" parTransId="{28151B1F-C921-4EC3-BCD7-F7E1388A99EE}" sibTransId="{A1217917-D856-4C29-8CA2-AEBDA091022B}"/>
    <dgm:cxn modelId="{C32DD3A4-D0C2-4DF6-9559-06966C6CB812}" type="presOf" srcId="{0732CD74-25EA-4FFF-879E-077A31647FD8}" destId="{CDA53DDD-965A-4B4D-B70D-0E2AEE91374C}" srcOrd="0" destOrd="0" presId="urn:microsoft.com/office/officeart/2005/8/layout/default"/>
    <dgm:cxn modelId="{A7E036B3-56E8-2C42-B919-519E0F3E0DD8}" type="presOf" srcId="{BF77C006-EB78-2740-A49D-6FF1738049BD}" destId="{AB1D92D8-3AAB-C240-93D1-B14A610BA0EA}" srcOrd="0" destOrd="0" presId="urn:microsoft.com/office/officeart/2005/8/layout/default"/>
    <dgm:cxn modelId="{33CD8FBA-81C2-4EC0-A7A9-1AB49620447D}" srcId="{54933AF8-F46B-4297-BD68-0AD5E2FC1134}" destId="{0732CD74-25EA-4FFF-879E-077A31647FD8}" srcOrd="2" destOrd="0" parTransId="{152AD20D-9D76-42F3-9829-A273F9EF4654}" sibTransId="{14FB488F-C62E-423F-8595-32BEAEB25FE1}"/>
    <dgm:cxn modelId="{A06528CA-A16F-4FAA-A306-6F3E6D39F469}" srcId="{54933AF8-F46B-4297-BD68-0AD5E2FC1134}" destId="{39746F4D-288F-42B3-B9A5-1DCB5B022CBC}" srcOrd="8" destOrd="0" parTransId="{A13B3AA5-7BD0-4244-B42C-D221455C56E9}" sibTransId="{182D6F04-ED2C-4608-A5BC-86A328EE9C9E}"/>
    <dgm:cxn modelId="{B72421DB-8EBA-4693-86E2-B00D3E35F9B2}" type="presOf" srcId="{54A04133-D130-4122-ABF1-B67DBB128CDF}" destId="{7B4DB0A9-85AE-487E-953B-7525EAD7F7DA}" srcOrd="0" destOrd="0" presId="urn:microsoft.com/office/officeart/2005/8/layout/default"/>
    <dgm:cxn modelId="{954244EA-39E9-4F12-8676-BC290AD9E7B7}" type="presOf" srcId="{D6663579-155C-481F-982E-6B41C28CF0C3}" destId="{EBB156CE-781E-4265-A3E4-FB79A108ADDE}" srcOrd="0" destOrd="0" presId="urn:microsoft.com/office/officeart/2005/8/layout/default"/>
    <dgm:cxn modelId="{9F85A9F2-2904-443F-BE77-9AA8C47EAC92}" type="presOf" srcId="{8CCD5DB5-2906-4DF0-8CCF-8F04589DF73F}" destId="{E12449F7-A1F2-4C6B-BB54-DF079BB26740}" srcOrd="0" destOrd="0" presId="urn:microsoft.com/office/officeart/2005/8/layout/default"/>
    <dgm:cxn modelId="{CFE21231-4115-4834-8B68-B88F599DBAA2}" type="presParOf" srcId="{8F3573BC-CF7C-4755-BE3E-61363700D7F0}" destId="{E12449F7-A1F2-4C6B-BB54-DF079BB26740}" srcOrd="0" destOrd="0" presId="urn:microsoft.com/office/officeart/2005/8/layout/default"/>
    <dgm:cxn modelId="{B11D6CB7-4EDB-40A6-BB7C-F6D37E5F0D83}" type="presParOf" srcId="{8F3573BC-CF7C-4755-BE3E-61363700D7F0}" destId="{9612F95D-24B1-4BF2-AE5B-59A5593235F5}" srcOrd="1" destOrd="0" presId="urn:microsoft.com/office/officeart/2005/8/layout/default"/>
    <dgm:cxn modelId="{DD1CFB90-2FD6-4C8A-A6A5-BAC86A91F2DC}" type="presParOf" srcId="{8F3573BC-CF7C-4755-BE3E-61363700D7F0}" destId="{1C363516-EC1C-4414-AC0D-8EB0CCE714D5}" srcOrd="2" destOrd="0" presId="urn:microsoft.com/office/officeart/2005/8/layout/default"/>
    <dgm:cxn modelId="{DB1707A4-9382-42E5-9389-699A9D6C46BD}" type="presParOf" srcId="{8F3573BC-CF7C-4755-BE3E-61363700D7F0}" destId="{3C1190F5-FBF7-4E77-A6CB-BB2A8DB17D4E}" srcOrd="3" destOrd="0" presId="urn:microsoft.com/office/officeart/2005/8/layout/default"/>
    <dgm:cxn modelId="{241D27F7-FC8B-4133-9107-A05B92CD8FEA}" type="presParOf" srcId="{8F3573BC-CF7C-4755-BE3E-61363700D7F0}" destId="{CDA53DDD-965A-4B4D-B70D-0E2AEE91374C}" srcOrd="4" destOrd="0" presId="urn:microsoft.com/office/officeart/2005/8/layout/default"/>
    <dgm:cxn modelId="{34CE14A0-FA6C-4ADF-B75A-7EDEAA471D10}" type="presParOf" srcId="{8F3573BC-CF7C-4755-BE3E-61363700D7F0}" destId="{66D36744-FE10-461F-8213-5AD813BCB233}" srcOrd="5" destOrd="0" presId="urn:microsoft.com/office/officeart/2005/8/layout/default"/>
    <dgm:cxn modelId="{44F02AEC-B136-4C8E-827E-09EDD40F5C5F}" type="presParOf" srcId="{8F3573BC-CF7C-4755-BE3E-61363700D7F0}" destId="{7B4DB0A9-85AE-487E-953B-7525EAD7F7DA}" srcOrd="6" destOrd="0" presId="urn:microsoft.com/office/officeart/2005/8/layout/default"/>
    <dgm:cxn modelId="{D706DA0B-71BC-4680-BCE2-848106A9D0B5}" type="presParOf" srcId="{8F3573BC-CF7C-4755-BE3E-61363700D7F0}" destId="{1B8A7725-A1B4-4430-9BED-2A16E15BEF67}" srcOrd="7" destOrd="0" presId="urn:microsoft.com/office/officeart/2005/8/layout/default"/>
    <dgm:cxn modelId="{63F05B97-B3CD-4E3A-A478-8189B18AF1AA}" type="presParOf" srcId="{8F3573BC-CF7C-4755-BE3E-61363700D7F0}" destId="{EBB156CE-781E-4265-A3E4-FB79A108ADDE}" srcOrd="8" destOrd="0" presId="urn:microsoft.com/office/officeart/2005/8/layout/default"/>
    <dgm:cxn modelId="{5D646CEC-350D-4B26-81DD-F9DE2F1EFD65}" type="presParOf" srcId="{8F3573BC-CF7C-4755-BE3E-61363700D7F0}" destId="{F14C6FCF-BA7B-40DC-81FF-3C448B7D71E9}" srcOrd="9" destOrd="0" presId="urn:microsoft.com/office/officeart/2005/8/layout/default"/>
    <dgm:cxn modelId="{C9FA0C18-1123-483D-B56D-0FB18E48273B}" type="presParOf" srcId="{8F3573BC-CF7C-4755-BE3E-61363700D7F0}" destId="{CBF5D0F7-C99A-45D1-A78B-BAA1CFD05B46}" srcOrd="10" destOrd="0" presId="urn:microsoft.com/office/officeart/2005/8/layout/default"/>
    <dgm:cxn modelId="{95654C08-F120-42B6-A77B-92175E80A9FF}" type="presParOf" srcId="{8F3573BC-CF7C-4755-BE3E-61363700D7F0}" destId="{ACF1B631-A9B8-4A04-B4D3-4768BF9B7EEC}" srcOrd="11" destOrd="0" presId="urn:microsoft.com/office/officeart/2005/8/layout/default"/>
    <dgm:cxn modelId="{CAB14EE6-D95A-45BF-A463-F5FDE5B513BD}" type="presParOf" srcId="{8F3573BC-CF7C-4755-BE3E-61363700D7F0}" destId="{6FAD193C-48B8-4D02-BE30-6AD3C0FEFC07}" srcOrd="12" destOrd="0" presId="urn:microsoft.com/office/officeart/2005/8/layout/default"/>
    <dgm:cxn modelId="{8210652D-D0AD-49CC-BC4F-C518A9DB2021}" type="presParOf" srcId="{8F3573BC-CF7C-4755-BE3E-61363700D7F0}" destId="{B5257628-F101-4EC1-B841-A914703A74A8}" srcOrd="13" destOrd="0" presId="urn:microsoft.com/office/officeart/2005/8/layout/default"/>
    <dgm:cxn modelId="{C027E686-09C6-4DBA-A9CA-A32292CE7624}" type="presParOf" srcId="{8F3573BC-CF7C-4755-BE3E-61363700D7F0}" destId="{A4BCAB88-085F-4AC6-802B-9F6E87796E7F}" srcOrd="14" destOrd="0" presId="urn:microsoft.com/office/officeart/2005/8/layout/default"/>
    <dgm:cxn modelId="{726467D8-A37D-4CC9-9CD8-D6480277A827}" type="presParOf" srcId="{8F3573BC-CF7C-4755-BE3E-61363700D7F0}" destId="{F7638986-5E38-4779-8F87-E4CEEAEAE7A5}" srcOrd="15" destOrd="0" presId="urn:microsoft.com/office/officeart/2005/8/layout/default"/>
    <dgm:cxn modelId="{40C4C322-370F-400C-9817-35B6F71B4DA4}" type="presParOf" srcId="{8F3573BC-CF7C-4755-BE3E-61363700D7F0}" destId="{B7720ABC-ED7B-4F4C-BA24-3C7689BE391B}" srcOrd="16" destOrd="0" presId="urn:microsoft.com/office/officeart/2005/8/layout/default"/>
    <dgm:cxn modelId="{80B9D4D9-7301-4ED5-B528-6B967A562FA0}" type="presParOf" srcId="{8F3573BC-CF7C-4755-BE3E-61363700D7F0}" destId="{1CFF50E3-781D-41E8-8455-ED7F7D0EA443}" srcOrd="17" destOrd="0" presId="urn:microsoft.com/office/officeart/2005/8/layout/default"/>
    <dgm:cxn modelId="{1449D3E4-E1F7-4DC5-9E45-5B21FB71C517}" type="presParOf" srcId="{8F3573BC-CF7C-4755-BE3E-61363700D7F0}" destId="{4419DFF5-1F24-4385-B1AC-44B45E8763BD}" srcOrd="18" destOrd="0" presId="urn:microsoft.com/office/officeart/2005/8/layout/default"/>
    <dgm:cxn modelId="{40490E74-B8B3-4747-A2E9-3EA2C83E1F8A}" type="presParOf" srcId="{8F3573BC-CF7C-4755-BE3E-61363700D7F0}" destId="{20899BBB-44BA-D647-9F76-AB29D67D9278}" srcOrd="19" destOrd="0" presId="urn:microsoft.com/office/officeart/2005/8/layout/default"/>
    <dgm:cxn modelId="{38290C84-5FE9-0048-AFED-A401EBF6AF0B}" type="presParOf" srcId="{8F3573BC-CF7C-4755-BE3E-61363700D7F0}" destId="{AB1D92D8-3AAB-C240-93D1-B14A610BA0EA}" srcOrd="2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048B4D-BE0F-4B7F-A02E-4E617AB8CD0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53372ED-22BA-441D-90A7-1C9AFBDC38A6}">
      <dgm:prSet/>
      <dgm:spPr/>
      <dgm:t>
        <a:bodyPr/>
        <a:lstStyle/>
        <a:p>
          <a:r>
            <a:rPr lang="vi-VN"/>
            <a:t>Cải thiện lại mã nguồn để dịch được chính xác và hợp lý hơn. </a:t>
          </a:r>
          <a:endParaRPr lang="en-US" dirty="0">
            <a:latin typeface="Segoe UI" panose="020B0502040204020203" pitchFamily="34" charset="0"/>
            <a:cs typeface="Segoe UI" panose="020B0502040204020203" pitchFamily="34" charset="0"/>
          </a:endParaRPr>
        </a:p>
      </dgm:t>
    </dgm:pt>
    <dgm:pt modelId="{365577C3-E258-409F-A922-2F6B879C853D}" type="parTrans" cxnId="{044BDD4B-11BA-4BD8-AB49-0857C01CDD57}">
      <dgm:prSet/>
      <dgm:spPr/>
      <dgm:t>
        <a:bodyPr/>
        <a:lstStyle/>
        <a:p>
          <a:endParaRPr lang="en-US">
            <a:latin typeface="Segoe UI" panose="020B0502040204020203" pitchFamily="34" charset="0"/>
            <a:cs typeface="Segoe UI" panose="020B0502040204020203" pitchFamily="34" charset="0"/>
          </a:endParaRPr>
        </a:p>
      </dgm:t>
    </dgm:pt>
    <dgm:pt modelId="{DAC3C0F7-9012-41C4-8AC0-526D6B558CAA}" type="sibTrans" cxnId="{044BDD4B-11BA-4BD8-AB49-0857C01CDD57}">
      <dgm:prSet/>
      <dgm:spPr/>
      <dgm:t>
        <a:bodyPr/>
        <a:lstStyle/>
        <a:p>
          <a:endParaRPr lang="en-US">
            <a:latin typeface="Segoe UI" panose="020B0502040204020203" pitchFamily="34" charset="0"/>
            <a:cs typeface="Segoe UI" panose="020B0502040204020203" pitchFamily="34" charset="0"/>
          </a:endParaRPr>
        </a:p>
      </dgm:t>
    </dgm:pt>
    <dgm:pt modelId="{A6BDDC80-62A4-BC45-9067-DDD9596BD8CD}">
      <dgm:prSet/>
      <dgm:spPr/>
      <dgm:t>
        <a:bodyPr/>
        <a:lstStyle/>
        <a:p>
          <a:pPr>
            <a:buFont typeface="Arial" panose="020B0604020202020204" pitchFamily="34" charset="0"/>
            <a:buChar char="•"/>
          </a:pPr>
          <a:r>
            <a:rPr lang="vi-VN" dirty="0"/>
            <a:t>Nghiên cứu kĩ hơn về lý thuyết nền tảng, từ đó có các bước cải thiện và thực hiện chức năng một cách đúng đắn. </a:t>
          </a:r>
        </a:p>
      </dgm:t>
    </dgm:pt>
    <dgm:pt modelId="{B0293CFD-044D-9F4A-B2C0-31F5BA3D4413}" type="parTrans" cxnId="{CBFBCC40-A131-E840-BF12-7B16568F9AA2}">
      <dgm:prSet/>
      <dgm:spPr/>
      <dgm:t>
        <a:bodyPr/>
        <a:lstStyle/>
        <a:p>
          <a:endParaRPr lang="en-US"/>
        </a:p>
      </dgm:t>
    </dgm:pt>
    <dgm:pt modelId="{FBC5D5F8-E2E2-984E-A1DA-935E7064B921}" type="sibTrans" cxnId="{CBFBCC40-A131-E840-BF12-7B16568F9AA2}">
      <dgm:prSet/>
      <dgm:spPr/>
      <dgm:t>
        <a:bodyPr/>
        <a:lstStyle/>
        <a:p>
          <a:endParaRPr lang="en-US"/>
        </a:p>
      </dgm:t>
    </dgm:pt>
    <dgm:pt modelId="{1B84B321-E0D7-4F4D-99A3-032499D39A8B}">
      <dgm:prSet/>
      <dgm:spPr/>
      <dgm:t>
        <a:bodyPr/>
        <a:lstStyle/>
        <a:p>
          <a:pPr>
            <a:buFont typeface="Arial" panose="020B0604020202020204" pitchFamily="34" charset="0"/>
            <a:buChar char="•"/>
          </a:pPr>
          <a:r>
            <a:rPr lang="vi-VN" dirty="0"/>
            <a:t>Chỉnh sửa các tài liệu nghiên cứu, hướng dẫn như luận văn, hướng dẫn sử dụng để giúp người dùng mau chóng nắm bắt được vấn đề. </a:t>
          </a:r>
        </a:p>
      </dgm:t>
    </dgm:pt>
    <dgm:pt modelId="{9759A966-E3DE-B64D-9A82-C6689655C240}" type="parTrans" cxnId="{8EA7342E-420E-CD49-98CF-F2FC12229041}">
      <dgm:prSet/>
      <dgm:spPr/>
      <dgm:t>
        <a:bodyPr/>
        <a:lstStyle/>
        <a:p>
          <a:endParaRPr lang="en-US"/>
        </a:p>
      </dgm:t>
    </dgm:pt>
    <dgm:pt modelId="{8EB5C4D2-ABFB-7F4E-BF6A-DD51EF855C3A}" type="sibTrans" cxnId="{8EA7342E-420E-CD49-98CF-F2FC12229041}">
      <dgm:prSet/>
      <dgm:spPr/>
      <dgm:t>
        <a:bodyPr/>
        <a:lstStyle/>
        <a:p>
          <a:endParaRPr lang="en-US"/>
        </a:p>
      </dgm:t>
    </dgm:pt>
    <dgm:pt modelId="{5D521BF0-40F4-8849-B0EC-1655CB45CD75}">
      <dgm:prSet/>
      <dgm:spPr/>
      <dgm:t>
        <a:bodyPr/>
        <a:lstStyle/>
        <a:p>
          <a:pPr>
            <a:buFont typeface="Arial" panose="020B0604020202020204" pitchFamily="34" charset="0"/>
            <a:buChar char="•"/>
          </a:pPr>
          <a:r>
            <a:rPr lang="vi-VN" dirty="0"/>
            <a:t>Hoàn thiện chức năng dịch văn bản, sửa một số lỗi còn tồn tại. Hoặc đổi phương pháp xây dựng mô hình để chuẩn xác hơn. </a:t>
          </a:r>
        </a:p>
      </dgm:t>
    </dgm:pt>
    <dgm:pt modelId="{4B3E2559-8B02-A94D-B05C-8B1FD7F17A86}" type="parTrans" cxnId="{40F622E2-9F30-5641-8C1D-DFAB08062A83}">
      <dgm:prSet/>
      <dgm:spPr/>
      <dgm:t>
        <a:bodyPr/>
        <a:lstStyle/>
        <a:p>
          <a:endParaRPr lang="en-US"/>
        </a:p>
      </dgm:t>
    </dgm:pt>
    <dgm:pt modelId="{1A7A3DEA-654F-C74B-ACD5-6AE4369B9363}" type="sibTrans" cxnId="{40F622E2-9F30-5641-8C1D-DFAB08062A83}">
      <dgm:prSet/>
      <dgm:spPr/>
      <dgm:t>
        <a:bodyPr/>
        <a:lstStyle/>
        <a:p>
          <a:endParaRPr lang="en-US"/>
        </a:p>
      </dgm:t>
    </dgm:pt>
    <dgm:pt modelId="{E6F99556-09E8-1044-AD76-5BCEEF0239FC}">
      <dgm:prSet/>
      <dgm:spPr/>
      <dgm:t>
        <a:bodyPr/>
        <a:lstStyle/>
        <a:p>
          <a:pPr>
            <a:buFont typeface="Arial" panose="020B0604020202020204" pitchFamily="34" charset="0"/>
            <a:buChar char="•"/>
          </a:pPr>
          <a:r>
            <a:rPr lang="vi-VN" dirty="0"/>
            <a:t>Cải thiện tốc độ xử lý các tác vụ của ứng dụng, giúp ứng dụng chạy mượt mà và tạo trải nghiệm tốt hơn cho người dùng. </a:t>
          </a:r>
        </a:p>
      </dgm:t>
    </dgm:pt>
    <dgm:pt modelId="{FCF41D13-BFCA-FF44-8FF5-B21FAD9BE235}" type="parTrans" cxnId="{966714CA-FC2D-0D47-A12C-5F60085A34F9}">
      <dgm:prSet/>
      <dgm:spPr/>
      <dgm:t>
        <a:bodyPr/>
        <a:lstStyle/>
        <a:p>
          <a:endParaRPr lang="en-US"/>
        </a:p>
      </dgm:t>
    </dgm:pt>
    <dgm:pt modelId="{60729153-4FBF-B942-B8F3-2045504FC1FB}" type="sibTrans" cxnId="{966714CA-FC2D-0D47-A12C-5F60085A34F9}">
      <dgm:prSet/>
      <dgm:spPr/>
      <dgm:t>
        <a:bodyPr/>
        <a:lstStyle/>
        <a:p>
          <a:endParaRPr lang="en-US"/>
        </a:p>
      </dgm:t>
    </dgm:pt>
    <dgm:pt modelId="{11DF76F2-9298-8C49-90FD-F60C36890B18}">
      <dgm:prSet/>
      <dgm:spPr/>
      <dgm:t>
        <a:bodyPr/>
        <a:lstStyle/>
        <a:p>
          <a:pPr>
            <a:buFont typeface="Arial" panose="020B0604020202020204" pitchFamily="34" charset="0"/>
            <a:buChar char="•"/>
          </a:pPr>
          <a:r>
            <a:rPr lang="vi-VN" dirty="0"/>
            <a:t>Trình bày, chỉnh sửa mã nguồn theo khuôn mẫu để dễ dàng bảo trì và chỉnh sửa trong tương lai. </a:t>
          </a:r>
        </a:p>
      </dgm:t>
    </dgm:pt>
    <dgm:pt modelId="{22C5070C-3A27-7248-908C-4A52F862CB89}" type="parTrans" cxnId="{95823199-04F4-4042-B2DD-EE563961C250}">
      <dgm:prSet/>
      <dgm:spPr/>
      <dgm:t>
        <a:bodyPr/>
        <a:lstStyle/>
        <a:p>
          <a:endParaRPr lang="en-US"/>
        </a:p>
      </dgm:t>
    </dgm:pt>
    <dgm:pt modelId="{78E863C7-5D7D-974D-ADDE-49FED46A836B}" type="sibTrans" cxnId="{95823199-04F4-4042-B2DD-EE563961C250}">
      <dgm:prSet/>
      <dgm:spPr/>
      <dgm:t>
        <a:bodyPr/>
        <a:lstStyle/>
        <a:p>
          <a:endParaRPr lang="en-US"/>
        </a:p>
      </dgm:t>
    </dgm:pt>
    <dgm:pt modelId="{DF67E2D8-A51F-6248-BEB8-A5CAA899D385}">
      <dgm:prSet/>
      <dgm:spPr/>
      <dgm:t>
        <a:bodyPr/>
        <a:lstStyle/>
        <a:p>
          <a:pPr>
            <a:buFont typeface="Arial" panose="020B0604020202020204" pitchFamily="34" charset="0"/>
            <a:buChar char="•"/>
          </a:pPr>
          <a:r>
            <a:rPr lang="vi-VN"/>
            <a:t>Thu thập thêm dữ liệu để mô hình huấn luyện và dịch chính xác hơn. </a:t>
          </a:r>
        </a:p>
      </dgm:t>
    </dgm:pt>
    <dgm:pt modelId="{7466B0E6-05A9-8140-9717-81308DF30D54}" type="parTrans" cxnId="{8592023F-74DD-6049-A2BD-92DF4CA56CD6}">
      <dgm:prSet/>
      <dgm:spPr/>
      <dgm:t>
        <a:bodyPr/>
        <a:lstStyle/>
        <a:p>
          <a:endParaRPr lang="en-US"/>
        </a:p>
      </dgm:t>
    </dgm:pt>
    <dgm:pt modelId="{0C81AA90-58D8-8942-A2E8-BDC236B4866C}" type="sibTrans" cxnId="{8592023F-74DD-6049-A2BD-92DF4CA56CD6}">
      <dgm:prSet/>
      <dgm:spPr/>
      <dgm:t>
        <a:bodyPr/>
        <a:lstStyle/>
        <a:p>
          <a:endParaRPr lang="en-US"/>
        </a:p>
      </dgm:t>
    </dgm:pt>
    <dgm:pt modelId="{42EB8FDA-34C3-449A-819D-0EDF5C13E5E2}" type="pres">
      <dgm:prSet presAssocID="{59048B4D-BE0F-4B7F-A02E-4E617AB8CD08}" presName="linear" presStyleCnt="0">
        <dgm:presLayoutVars>
          <dgm:animLvl val="lvl"/>
          <dgm:resizeHandles val="exact"/>
        </dgm:presLayoutVars>
      </dgm:prSet>
      <dgm:spPr/>
    </dgm:pt>
    <dgm:pt modelId="{51F24EC2-CBE2-4093-87E1-78D6DD7C4786}" type="pres">
      <dgm:prSet presAssocID="{B53372ED-22BA-441D-90A7-1C9AFBDC38A6}" presName="parentText" presStyleLbl="node1" presStyleIdx="0" presStyleCnt="7">
        <dgm:presLayoutVars>
          <dgm:chMax val="0"/>
          <dgm:bulletEnabled val="1"/>
        </dgm:presLayoutVars>
      </dgm:prSet>
      <dgm:spPr/>
    </dgm:pt>
    <dgm:pt modelId="{8B341B8A-B7B1-44F1-BE6B-84C78EE353A1}" type="pres">
      <dgm:prSet presAssocID="{DAC3C0F7-9012-41C4-8AC0-526D6B558CAA}" presName="spacer" presStyleCnt="0"/>
      <dgm:spPr/>
    </dgm:pt>
    <dgm:pt modelId="{1AC4673F-0822-2C42-89E5-3B24BE795E7C}" type="pres">
      <dgm:prSet presAssocID="{A6BDDC80-62A4-BC45-9067-DDD9596BD8CD}" presName="parentText" presStyleLbl="node1" presStyleIdx="1" presStyleCnt="7">
        <dgm:presLayoutVars>
          <dgm:chMax val="0"/>
          <dgm:bulletEnabled val="1"/>
        </dgm:presLayoutVars>
      </dgm:prSet>
      <dgm:spPr/>
    </dgm:pt>
    <dgm:pt modelId="{5A22792D-C6D6-974D-B1F2-34838AC4118C}" type="pres">
      <dgm:prSet presAssocID="{FBC5D5F8-E2E2-984E-A1DA-935E7064B921}" presName="spacer" presStyleCnt="0"/>
      <dgm:spPr/>
    </dgm:pt>
    <dgm:pt modelId="{C5911FDD-1120-844C-977F-5F3FDBE184E4}" type="pres">
      <dgm:prSet presAssocID="{1B84B321-E0D7-4F4D-99A3-032499D39A8B}" presName="parentText" presStyleLbl="node1" presStyleIdx="2" presStyleCnt="7">
        <dgm:presLayoutVars>
          <dgm:chMax val="0"/>
          <dgm:bulletEnabled val="1"/>
        </dgm:presLayoutVars>
      </dgm:prSet>
      <dgm:spPr/>
    </dgm:pt>
    <dgm:pt modelId="{958E3D02-40C0-484B-A322-1314C1DA9541}" type="pres">
      <dgm:prSet presAssocID="{8EB5C4D2-ABFB-7F4E-BF6A-DD51EF855C3A}" presName="spacer" presStyleCnt="0"/>
      <dgm:spPr/>
    </dgm:pt>
    <dgm:pt modelId="{4BA6958A-38ED-3642-812C-65D9F7ED398D}" type="pres">
      <dgm:prSet presAssocID="{5D521BF0-40F4-8849-B0EC-1655CB45CD75}" presName="parentText" presStyleLbl="node1" presStyleIdx="3" presStyleCnt="7">
        <dgm:presLayoutVars>
          <dgm:chMax val="0"/>
          <dgm:bulletEnabled val="1"/>
        </dgm:presLayoutVars>
      </dgm:prSet>
      <dgm:spPr/>
    </dgm:pt>
    <dgm:pt modelId="{B83907D4-E963-A047-BE59-3F15CAB90635}" type="pres">
      <dgm:prSet presAssocID="{1A7A3DEA-654F-C74B-ACD5-6AE4369B9363}" presName="spacer" presStyleCnt="0"/>
      <dgm:spPr/>
    </dgm:pt>
    <dgm:pt modelId="{A397D3E1-5CB3-CE4E-A355-32ED7C1C6DC7}" type="pres">
      <dgm:prSet presAssocID="{E6F99556-09E8-1044-AD76-5BCEEF0239FC}" presName="parentText" presStyleLbl="node1" presStyleIdx="4" presStyleCnt="7">
        <dgm:presLayoutVars>
          <dgm:chMax val="0"/>
          <dgm:bulletEnabled val="1"/>
        </dgm:presLayoutVars>
      </dgm:prSet>
      <dgm:spPr/>
    </dgm:pt>
    <dgm:pt modelId="{1A2391CB-BB9D-514C-A086-9EBD4FB46A20}" type="pres">
      <dgm:prSet presAssocID="{60729153-4FBF-B942-B8F3-2045504FC1FB}" presName="spacer" presStyleCnt="0"/>
      <dgm:spPr/>
    </dgm:pt>
    <dgm:pt modelId="{68E200F6-2E83-F940-B5A3-EF1DB3ED4BAF}" type="pres">
      <dgm:prSet presAssocID="{11DF76F2-9298-8C49-90FD-F60C36890B18}" presName="parentText" presStyleLbl="node1" presStyleIdx="5" presStyleCnt="7">
        <dgm:presLayoutVars>
          <dgm:chMax val="0"/>
          <dgm:bulletEnabled val="1"/>
        </dgm:presLayoutVars>
      </dgm:prSet>
      <dgm:spPr/>
    </dgm:pt>
    <dgm:pt modelId="{8BD6FB12-1FB4-5D43-AD53-9E0B0570C76F}" type="pres">
      <dgm:prSet presAssocID="{78E863C7-5D7D-974D-ADDE-49FED46A836B}" presName="spacer" presStyleCnt="0"/>
      <dgm:spPr/>
    </dgm:pt>
    <dgm:pt modelId="{A2B57A1C-404B-3545-B2E3-3749921139C2}" type="pres">
      <dgm:prSet presAssocID="{DF67E2D8-A51F-6248-BEB8-A5CAA899D385}" presName="parentText" presStyleLbl="node1" presStyleIdx="6" presStyleCnt="7">
        <dgm:presLayoutVars>
          <dgm:chMax val="0"/>
          <dgm:bulletEnabled val="1"/>
        </dgm:presLayoutVars>
      </dgm:prSet>
      <dgm:spPr/>
    </dgm:pt>
  </dgm:ptLst>
  <dgm:cxnLst>
    <dgm:cxn modelId="{8EA7342E-420E-CD49-98CF-F2FC12229041}" srcId="{59048B4D-BE0F-4B7F-A02E-4E617AB8CD08}" destId="{1B84B321-E0D7-4F4D-99A3-032499D39A8B}" srcOrd="2" destOrd="0" parTransId="{9759A966-E3DE-B64D-9A82-C6689655C240}" sibTransId="{8EB5C4D2-ABFB-7F4E-BF6A-DD51EF855C3A}"/>
    <dgm:cxn modelId="{8592023F-74DD-6049-A2BD-92DF4CA56CD6}" srcId="{59048B4D-BE0F-4B7F-A02E-4E617AB8CD08}" destId="{DF67E2D8-A51F-6248-BEB8-A5CAA899D385}" srcOrd="6" destOrd="0" parTransId="{7466B0E6-05A9-8140-9717-81308DF30D54}" sibTransId="{0C81AA90-58D8-8942-A2E8-BDC236B4866C}"/>
    <dgm:cxn modelId="{CBFBCC40-A131-E840-BF12-7B16568F9AA2}" srcId="{59048B4D-BE0F-4B7F-A02E-4E617AB8CD08}" destId="{A6BDDC80-62A4-BC45-9067-DDD9596BD8CD}" srcOrd="1" destOrd="0" parTransId="{B0293CFD-044D-9F4A-B2C0-31F5BA3D4413}" sibTransId="{FBC5D5F8-E2E2-984E-A1DA-935E7064B921}"/>
    <dgm:cxn modelId="{044BDD4B-11BA-4BD8-AB49-0857C01CDD57}" srcId="{59048B4D-BE0F-4B7F-A02E-4E617AB8CD08}" destId="{B53372ED-22BA-441D-90A7-1C9AFBDC38A6}" srcOrd="0" destOrd="0" parTransId="{365577C3-E258-409F-A922-2F6B879C853D}" sibTransId="{DAC3C0F7-9012-41C4-8AC0-526D6B558CAA}"/>
    <dgm:cxn modelId="{CD17FC4B-47B0-4562-9C35-ED58D7939656}" type="presOf" srcId="{B53372ED-22BA-441D-90A7-1C9AFBDC38A6}" destId="{51F24EC2-CBE2-4093-87E1-78D6DD7C4786}" srcOrd="0" destOrd="0" presId="urn:microsoft.com/office/officeart/2005/8/layout/vList2"/>
    <dgm:cxn modelId="{54195386-2699-CD42-87D6-BD17333CD1D7}" type="presOf" srcId="{1B84B321-E0D7-4F4D-99A3-032499D39A8B}" destId="{C5911FDD-1120-844C-977F-5F3FDBE184E4}" srcOrd="0" destOrd="0" presId="urn:microsoft.com/office/officeart/2005/8/layout/vList2"/>
    <dgm:cxn modelId="{95823199-04F4-4042-B2DD-EE563961C250}" srcId="{59048B4D-BE0F-4B7F-A02E-4E617AB8CD08}" destId="{11DF76F2-9298-8C49-90FD-F60C36890B18}" srcOrd="5" destOrd="0" parTransId="{22C5070C-3A27-7248-908C-4A52F862CB89}" sibTransId="{78E863C7-5D7D-974D-ADDE-49FED46A836B}"/>
    <dgm:cxn modelId="{00632EA6-0F05-9146-B2F3-3ED1847E835D}" type="presOf" srcId="{11DF76F2-9298-8C49-90FD-F60C36890B18}" destId="{68E200F6-2E83-F940-B5A3-EF1DB3ED4BAF}" srcOrd="0" destOrd="0" presId="urn:microsoft.com/office/officeart/2005/8/layout/vList2"/>
    <dgm:cxn modelId="{D90384BA-D1CB-3245-AF4C-9BFA429157AA}" type="presOf" srcId="{A6BDDC80-62A4-BC45-9067-DDD9596BD8CD}" destId="{1AC4673F-0822-2C42-89E5-3B24BE795E7C}" srcOrd="0" destOrd="0" presId="urn:microsoft.com/office/officeart/2005/8/layout/vList2"/>
    <dgm:cxn modelId="{B51665C8-DFA6-7247-B3E2-DAB7711B6E34}" type="presOf" srcId="{5D521BF0-40F4-8849-B0EC-1655CB45CD75}" destId="{4BA6958A-38ED-3642-812C-65D9F7ED398D}" srcOrd="0" destOrd="0" presId="urn:microsoft.com/office/officeart/2005/8/layout/vList2"/>
    <dgm:cxn modelId="{966714CA-FC2D-0D47-A12C-5F60085A34F9}" srcId="{59048B4D-BE0F-4B7F-A02E-4E617AB8CD08}" destId="{E6F99556-09E8-1044-AD76-5BCEEF0239FC}" srcOrd="4" destOrd="0" parTransId="{FCF41D13-BFCA-FF44-8FF5-B21FAD9BE235}" sibTransId="{60729153-4FBF-B942-B8F3-2045504FC1FB}"/>
    <dgm:cxn modelId="{B31BB3DB-6C64-CC43-9B80-B18E7B7E2A9F}" type="presOf" srcId="{DF67E2D8-A51F-6248-BEB8-A5CAA899D385}" destId="{A2B57A1C-404B-3545-B2E3-3749921139C2}" srcOrd="0" destOrd="0" presId="urn:microsoft.com/office/officeart/2005/8/layout/vList2"/>
    <dgm:cxn modelId="{40F622E2-9F30-5641-8C1D-DFAB08062A83}" srcId="{59048B4D-BE0F-4B7F-A02E-4E617AB8CD08}" destId="{5D521BF0-40F4-8849-B0EC-1655CB45CD75}" srcOrd="3" destOrd="0" parTransId="{4B3E2559-8B02-A94D-B05C-8B1FD7F17A86}" sibTransId="{1A7A3DEA-654F-C74B-ACD5-6AE4369B9363}"/>
    <dgm:cxn modelId="{A9C58FE3-9E63-470B-9C0A-3E37184992B4}" type="presOf" srcId="{59048B4D-BE0F-4B7F-A02E-4E617AB8CD08}" destId="{42EB8FDA-34C3-449A-819D-0EDF5C13E5E2}" srcOrd="0" destOrd="0" presId="urn:microsoft.com/office/officeart/2005/8/layout/vList2"/>
    <dgm:cxn modelId="{30FA1BFE-D152-2141-B4D3-AEF334C28862}" type="presOf" srcId="{E6F99556-09E8-1044-AD76-5BCEEF0239FC}" destId="{A397D3E1-5CB3-CE4E-A355-32ED7C1C6DC7}" srcOrd="0" destOrd="0" presId="urn:microsoft.com/office/officeart/2005/8/layout/vList2"/>
    <dgm:cxn modelId="{840B79C7-39AF-4526-AB35-BE8327A5B1F3}" type="presParOf" srcId="{42EB8FDA-34C3-449A-819D-0EDF5C13E5E2}" destId="{51F24EC2-CBE2-4093-87E1-78D6DD7C4786}" srcOrd="0" destOrd="0" presId="urn:microsoft.com/office/officeart/2005/8/layout/vList2"/>
    <dgm:cxn modelId="{FE7C34DC-C9CF-4C70-802D-474AE3187236}" type="presParOf" srcId="{42EB8FDA-34C3-449A-819D-0EDF5C13E5E2}" destId="{8B341B8A-B7B1-44F1-BE6B-84C78EE353A1}" srcOrd="1" destOrd="0" presId="urn:microsoft.com/office/officeart/2005/8/layout/vList2"/>
    <dgm:cxn modelId="{1C43EE6B-71DB-F240-8D02-8DE5E0F542DF}" type="presParOf" srcId="{42EB8FDA-34C3-449A-819D-0EDF5C13E5E2}" destId="{1AC4673F-0822-2C42-89E5-3B24BE795E7C}" srcOrd="2" destOrd="0" presId="urn:microsoft.com/office/officeart/2005/8/layout/vList2"/>
    <dgm:cxn modelId="{433E857C-C396-5342-BB7F-292C909A1FD6}" type="presParOf" srcId="{42EB8FDA-34C3-449A-819D-0EDF5C13E5E2}" destId="{5A22792D-C6D6-974D-B1F2-34838AC4118C}" srcOrd="3" destOrd="0" presId="urn:microsoft.com/office/officeart/2005/8/layout/vList2"/>
    <dgm:cxn modelId="{4773733C-A4EE-C14D-8E6B-58D5F37A925E}" type="presParOf" srcId="{42EB8FDA-34C3-449A-819D-0EDF5C13E5E2}" destId="{C5911FDD-1120-844C-977F-5F3FDBE184E4}" srcOrd="4" destOrd="0" presId="urn:microsoft.com/office/officeart/2005/8/layout/vList2"/>
    <dgm:cxn modelId="{EEBCE28D-8E03-F649-A444-1B0440A65D05}" type="presParOf" srcId="{42EB8FDA-34C3-449A-819D-0EDF5C13E5E2}" destId="{958E3D02-40C0-484B-A322-1314C1DA9541}" srcOrd="5" destOrd="0" presId="urn:microsoft.com/office/officeart/2005/8/layout/vList2"/>
    <dgm:cxn modelId="{178030BB-921B-4E42-9095-27A2419BDE86}" type="presParOf" srcId="{42EB8FDA-34C3-449A-819D-0EDF5C13E5E2}" destId="{4BA6958A-38ED-3642-812C-65D9F7ED398D}" srcOrd="6" destOrd="0" presId="urn:microsoft.com/office/officeart/2005/8/layout/vList2"/>
    <dgm:cxn modelId="{C432E089-18B7-2E4C-BBD5-C08AB8BF3936}" type="presParOf" srcId="{42EB8FDA-34C3-449A-819D-0EDF5C13E5E2}" destId="{B83907D4-E963-A047-BE59-3F15CAB90635}" srcOrd="7" destOrd="0" presId="urn:microsoft.com/office/officeart/2005/8/layout/vList2"/>
    <dgm:cxn modelId="{85762879-DE65-9741-97EC-5F6A708B9E20}" type="presParOf" srcId="{42EB8FDA-34C3-449A-819D-0EDF5C13E5E2}" destId="{A397D3E1-5CB3-CE4E-A355-32ED7C1C6DC7}" srcOrd="8" destOrd="0" presId="urn:microsoft.com/office/officeart/2005/8/layout/vList2"/>
    <dgm:cxn modelId="{2FEDD3EC-B712-AE43-A6E6-616DF4629270}" type="presParOf" srcId="{42EB8FDA-34C3-449A-819D-0EDF5C13E5E2}" destId="{1A2391CB-BB9D-514C-A086-9EBD4FB46A20}" srcOrd="9" destOrd="0" presId="urn:microsoft.com/office/officeart/2005/8/layout/vList2"/>
    <dgm:cxn modelId="{BDE91138-ACF6-AE4D-95E8-0860A5E04292}" type="presParOf" srcId="{42EB8FDA-34C3-449A-819D-0EDF5C13E5E2}" destId="{68E200F6-2E83-F940-B5A3-EF1DB3ED4BAF}" srcOrd="10" destOrd="0" presId="urn:microsoft.com/office/officeart/2005/8/layout/vList2"/>
    <dgm:cxn modelId="{511885B7-C430-7C44-B0D6-DCC93644005C}" type="presParOf" srcId="{42EB8FDA-34C3-449A-819D-0EDF5C13E5E2}" destId="{8BD6FB12-1FB4-5D43-AD53-9E0B0570C76F}" srcOrd="11" destOrd="0" presId="urn:microsoft.com/office/officeart/2005/8/layout/vList2"/>
    <dgm:cxn modelId="{B620EE04-6C71-D847-B291-907765854960}" type="presParOf" srcId="{42EB8FDA-34C3-449A-819D-0EDF5C13E5E2}" destId="{A2B57A1C-404B-3545-B2E3-3749921139C2}"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449F7-A1F2-4C6B-BB54-DF079BB26740}">
      <dsp:nvSpPr>
        <dsp:cNvPr id="0" name=""/>
        <dsp:cNvSpPr/>
      </dsp:nvSpPr>
      <dsp:spPr>
        <a:xfrm>
          <a:off x="3415828" y="79503"/>
          <a:ext cx="2117905" cy="127074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latin typeface="Segoe UI" panose="020B0502040204020203" pitchFamily="34" charset="0"/>
              <a:cs typeface="Segoe UI" panose="020B0502040204020203" pitchFamily="34" charset="0"/>
            </a:rPr>
            <a:t>Được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học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các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kiến</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thức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trong</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lĩnh</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vực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dịch</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máy</a:t>
          </a:r>
          <a:endParaRPr lang="en-US" sz="1600" kern="1200" dirty="0">
            <a:latin typeface="Segoe UI" panose="020B0502040204020203" pitchFamily="34" charset="0"/>
            <a:cs typeface="Segoe UI" panose="020B0502040204020203" pitchFamily="34" charset="0"/>
          </a:endParaRPr>
        </a:p>
      </dsp:txBody>
      <dsp:txXfrm>
        <a:off x="3415828" y="79503"/>
        <a:ext cx="2117905" cy="1270743"/>
      </dsp:txXfrm>
    </dsp:sp>
    <dsp:sp modelId="{1C363516-EC1C-4414-AC0D-8EB0CCE714D5}">
      <dsp:nvSpPr>
        <dsp:cNvPr id="0" name=""/>
        <dsp:cNvSpPr/>
      </dsp:nvSpPr>
      <dsp:spPr>
        <a:xfrm>
          <a:off x="1094498" y="90788"/>
          <a:ext cx="2117905" cy="1270743"/>
        </a:xfrm>
        <a:prstGeom prst="rect">
          <a:avLst/>
        </a:prstGeom>
        <a:solidFill>
          <a:schemeClr val="accent2">
            <a:hueOff val="-145536"/>
            <a:satOff val="-8393"/>
            <a:lumOff val="86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latin typeface="Segoe UI" panose="020B0502040204020203" pitchFamily="34" charset="0"/>
              <a:cs typeface="Segoe UI" panose="020B0502040204020203" pitchFamily="34" charset="0"/>
            </a:rPr>
            <a:t>Tiếp</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thu</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được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các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kiến</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thức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về</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lĩnh</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vực</a:t>
          </a:r>
          <a:r>
            <a:rPr lang="en-US" sz="1600" kern="1200" dirty="0">
              <a:latin typeface="Segoe UI" panose="020B0502040204020203" pitchFamily="34" charset="0"/>
              <a:cs typeface="Segoe UI" panose="020B0502040204020203" pitchFamily="34" charset="0"/>
            </a:rPr>
            <a:t> Machine learning, Deep Learning</a:t>
          </a:r>
        </a:p>
      </dsp:txBody>
      <dsp:txXfrm>
        <a:off x="1094498" y="90788"/>
        <a:ext cx="2117905" cy="1270743"/>
      </dsp:txXfrm>
    </dsp:sp>
    <dsp:sp modelId="{CDA53DDD-965A-4B4D-B70D-0E2AEE91374C}">
      <dsp:nvSpPr>
        <dsp:cNvPr id="0" name=""/>
        <dsp:cNvSpPr/>
      </dsp:nvSpPr>
      <dsp:spPr>
        <a:xfrm>
          <a:off x="5790318" y="79503"/>
          <a:ext cx="2117905" cy="1270743"/>
        </a:xfrm>
        <a:prstGeom prst="rect">
          <a:avLst/>
        </a:prstGeom>
        <a:solidFill>
          <a:schemeClr val="accent2">
            <a:hueOff val="-291073"/>
            <a:satOff val="-16786"/>
            <a:lumOff val="172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latin typeface="Segoe UI" panose="020B0502040204020203" pitchFamily="34" charset="0"/>
              <a:cs typeface="Segoe UI" panose="020B0502040204020203" pitchFamily="34" charset="0"/>
            </a:rPr>
            <a:t>Được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học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và</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áp</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dụng</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phương</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pháp</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làm</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việc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của</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một</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số</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quy</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trình</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phát</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triển</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như</a:t>
          </a:r>
          <a:r>
            <a:rPr lang="en-US" sz="1600" kern="1200" dirty="0">
              <a:latin typeface="Segoe UI" panose="020B0502040204020203" pitchFamily="34" charset="0"/>
              <a:cs typeface="Segoe UI" panose="020B0502040204020203" pitchFamily="34" charset="0"/>
            </a:rPr>
            <a:t> Kanban, </a:t>
          </a:r>
          <a:r>
            <a:rPr lang="en-US" sz="1600" kern="1200" dirty="0" err="1">
              <a:latin typeface="Segoe UI" panose="020B0502040204020203" pitchFamily="34" charset="0"/>
              <a:cs typeface="Segoe UI" panose="020B0502040204020203" pitchFamily="34" charset="0"/>
            </a:rPr>
            <a:t>thác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nước</a:t>
          </a:r>
          <a:r>
            <a:rPr lang="en-US" sz="1600" kern="1200" dirty="0">
              <a:latin typeface="Segoe UI" panose="020B0502040204020203" pitchFamily="34" charset="0"/>
              <a:cs typeface="Segoe UI" panose="020B0502040204020203" pitchFamily="34" charset="0"/>
            </a:rPr>
            <a:t> (waterfall),…</a:t>
          </a:r>
        </a:p>
      </dsp:txBody>
      <dsp:txXfrm>
        <a:off x="5790318" y="79503"/>
        <a:ext cx="2117905" cy="1270743"/>
      </dsp:txXfrm>
    </dsp:sp>
    <dsp:sp modelId="{7B4DB0A9-85AE-487E-953B-7525EAD7F7DA}">
      <dsp:nvSpPr>
        <dsp:cNvPr id="0" name=""/>
        <dsp:cNvSpPr/>
      </dsp:nvSpPr>
      <dsp:spPr>
        <a:xfrm>
          <a:off x="8090702" y="90788"/>
          <a:ext cx="2117905" cy="1270743"/>
        </a:xfrm>
        <a:prstGeom prst="rect">
          <a:avLst/>
        </a:prstGeom>
        <a:solidFill>
          <a:schemeClr val="accent2">
            <a:hueOff val="-436609"/>
            <a:satOff val="-25178"/>
            <a:lumOff val="258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latin typeface="Segoe UI" panose="020B0502040204020203" pitchFamily="34" charset="0"/>
              <a:cs typeface="Segoe UI" panose="020B0502040204020203" pitchFamily="34" charset="0"/>
            </a:rPr>
            <a:t>Khả</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năng</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làm</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việc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nhóm</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giao</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tiếp</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giữa</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các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thành</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viên</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trong</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nhóm</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được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phát</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triển</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để</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trở</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nên</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tốt</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hơn</a:t>
          </a:r>
          <a:r>
            <a:rPr lang="en-US" sz="1600" kern="1200" dirty="0">
              <a:latin typeface="Segoe UI" panose="020B0502040204020203" pitchFamily="34" charset="0"/>
              <a:cs typeface="Segoe UI" panose="020B0502040204020203" pitchFamily="34" charset="0"/>
            </a:rPr>
            <a:t>.</a:t>
          </a:r>
        </a:p>
      </dsp:txBody>
      <dsp:txXfrm>
        <a:off x="8090702" y="90788"/>
        <a:ext cx="2117905" cy="1270743"/>
      </dsp:txXfrm>
    </dsp:sp>
    <dsp:sp modelId="{EBB156CE-781E-4265-A3E4-FB79A108ADDE}">
      <dsp:nvSpPr>
        <dsp:cNvPr id="0" name=""/>
        <dsp:cNvSpPr/>
      </dsp:nvSpPr>
      <dsp:spPr>
        <a:xfrm>
          <a:off x="1101614" y="1483010"/>
          <a:ext cx="2117905" cy="1270743"/>
        </a:xfrm>
        <a:prstGeom prst="rect">
          <a:avLst/>
        </a:prstGeom>
        <a:solidFill>
          <a:schemeClr val="accent2">
            <a:hueOff val="-582145"/>
            <a:satOff val="-33571"/>
            <a:lumOff val="345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Segoe UI" panose="020B0502040204020203" pitchFamily="34" charset="0"/>
              <a:cs typeface="Segoe UI" panose="020B0502040204020203" pitchFamily="34" charset="0"/>
            </a:rPr>
            <a:t>Nâng cao kỹ năng ước lượng, lên kế hoạch và hoàn thành công việc trong một quỹ thời gian có hạn.</a:t>
          </a:r>
        </a:p>
      </dsp:txBody>
      <dsp:txXfrm>
        <a:off x="1101614" y="1483010"/>
        <a:ext cx="2117905" cy="1270743"/>
      </dsp:txXfrm>
    </dsp:sp>
    <dsp:sp modelId="{CBF5D0F7-C99A-45D1-A78B-BAA1CFD05B46}">
      <dsp:nvSpPr>
        <dsp:cNvPr id="0" name=""/>
        <dsp:cNvSpPr/>
      </dsp:nvSpPr>
      <dsp:spPr>
        <a:xfrm>
          <a:off x="3431310" y="1483010"/>
          <a:ext cx="2117905" cy="1270743"/>
        </a:xfrm>
        <a:prstGeom prst="rect">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Segoe UI" panose="020B0502040204020203" pitchFamily="34" charset="0"/>
              <a:cs typeface="Segoe UI" panose="020B0502040204020203" pitchFamily="34" charset="0"/>
            </a:rPr>
            <a:t>Cải thiện tính tự chủ, tự lập và tinh thần trách nhiệm công việc.</a:t>
          </a:r>
        </a:p>
      </dsp:txBody>
      <dsp:txXfrm>
        <a:off x="3431310" y="1483010"/>
        <a:ext cx="2117905" cy="1270743"/>
      </dsp:txXfrm>
    </dsp:sp>
    <dsp:sp modelId="{6FAD193C-48B8-4D02-BE30-6AD3C0FEFC07}">
      <dsp:nvSpPr>
        <dsp:cNvPr id="0" name=""/>
        <dsp:cNvSpPr/>
      </dsp:nvSpPr>
      <dsp:spPr>
        <a:xfrm>
          <a:off x="5761006" y="1483010"/>
          <a:ext cx="2117905" cy="1270743"/>
        </a:xfrm>
        <a:prstGeom prst="rect">
          <a:avLst/>
        </a:prstGeom>
        <a:solidFill>
          <a:schemeClr val="accent2">
            <a:hueOff val="-873218"/>
            <a:satOff val="-50357"/>
            <a:lumOff val="517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Segoe UI" panose="020B0502040204020203" pitchFamily="34" charset="0"/>
              <a:cs typeface="Segoe UI" panose="020B0502040204020203" pitchFamily="34" charset="0"/>
            </a:rPr>
            <a:t>Khả năng tìm kiếm và đọc hiểu tài liệu, sách báo được nâng cao. </a:t>
          </a:r>
        </a:p>
      </dsp:txBody>
      <dsp:txXfrm>
        <a:off x="5761006" y="1483010"/>
        <a:ext cx="2117905" cy="1270743"/>
      </dsp:txXfrm>
    </dsp:sp>
    <dsp:sp modelId="{A4BCAB88-085F-4AC6-802B-9F6E87796E7F}">
      <dsp:nvSpPr>
        <dsp:cNvPr id="0" name=""/>
        <dsp:cNvSpPr/>
      </dsp:nvSpPr>
      <dsp:spPr>
        <a:xfrm>
          <a:off x="8090702" y="1483010"/>
          <a:ext cx="2117905" cy="1270743"/>
        </a:xfrm>
        <a:prstGeom prst="rect">
          <a:avLst/>
        </a:prstGeom>
        <a:solidFill>
          <a:schemeClr val="accent2">
            <a:hueOff val="-1018754"/>
            <a:satOff val="-58750"/>
            <a:lumOff val="604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Segoe UI" panose="020B0502040204020203" pitchFamily="34" charset="0"/>
              <a:cs typeface="Segoe UI" panose="020B0502040204020203" pitchFamily="34" charset="0"/>
            </a:rPr>
            <a:t>Thói quen trích dẫn tài liệu, ý tưởng của người khác được hình thành. </a:t>
          </a:r>
        </a:p>
      </dsp:txBody>
      <dsp:txXfrm>
        <a:off x="8090702" y="1483010"/>
        <a:ext cx="2117905" cy="1270743"/>
      </dsp:txXfrm>
    </dsp:sp>
    <dsp:sp modelId="{B7720ABC-ED7B-4F4C-BA24-3C7689BE391B}">
      <dsp:nvSpPr>
        <dsp:cNvPr id="0" name=""/>
        <dsp:cNvSpPr/>
      </dsp:nvSpPr>
      <dsp:spPr>
        <a:xfrm>
          <a:off x="2300306" y="2909072"/>
          <a:ext cx="2117905" cy="1270743"/>
        </a:xfrm>
        <a:prstGeom prst="rect">
          <a:avLst/>
        </a:prstGeom>
        <a:solidFill>
          <a:schemeClr val="accent2">
            <a:hueOff val="-1164290"/>
            <a:satOff val="-67142"/>
            <a:lumOff val="690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latin typeface="Segoe UI" panose="020B0502040204020203" pitchFamily="34" charset="0"/>
              <a:cs typeface="Segoe UI" panose="020B0502040204020203" pitchFamily="34" charset="0"/>
            </a:rPr>
            <a:t>Khả</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năng</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tổng</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hợp</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các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kiến</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thức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từ</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các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tài</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liệu</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cũng</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được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cải</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thiện</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đáng</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kể</a:t>
          </a:r>
          <a:r>
            <a:rPr lang="en-US" sz="1600" kern="1200" dirty="0">
              <a:latin typeface="Segoe UI" panose="020B0502040204020203" pitchFamily="34" charset="0"/>
              <a:cs typeface="Segoe UI" panose="020B0502040204020203" pitchFamily="34" charset="0"/>
            </a:rPr>
            <a:t>.</a:t>
          </a:r>
        </a:p>
      </dsp:txBody>
      <dsp:txXfrm>
        <a:off x="2300306" y="2909072"/>
        <a:ext cx="2117905" cy="1270743"/>
      </dsp:txXfrm>
    </dsp:sp>
    <dsp:sp modelId="{4419DFF5-1F24-4385-B1AC-44B45E8763BD}">
      <dsp:nvSpPr>
        <dsp:cNvPr id="0" name=""/>
        <dsp:cNvSpPr/>
      </dsp:nvSpPr>
      <dsp:spPr>
        <a:xfrm>
          <a:off x="4608167" y="2897800"/>
          <a:ext cx="2117905" cy="1270743"/>
        </a:xfrm>
        <a:prstGeom prst="rect">
          <a:avLst/>
        </a:prstGeom>
        <a:solidFill>
          <a:schemeClr val="accent2">
            <a:hueOff val="-1309827"/>
            <a:satOff val="-75535"/>
            <a:lumOff val="7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latin typeface="Segoe UI" panose="020B0502040204020203" pitchFamily="34" charset="0"/>
              <a:cs typeface="Segoe UI" panose="020B0502040204020203" pitchFamily="34" charset="0"/>
            </a:rPr>
            <a:t>Kinh</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nghiệm</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đọc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hiểu</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hiệu</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chỉnh</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mã</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nguồn</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được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phát</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triển</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và</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cải</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thiện</a:t>
          </a:r>
          <a:r>
            <a:rPr lang="en-US" sz="1600" kern="1200" dirty="0">
              <a:latin typeface="Segoe UI" panose="020B0502040204020203" pitchFamily="34" charset="0"/>
              <a:cs typeface="Segoe UI" panose="020B0502040204020203" pitchFamily="34" charset="0"/>
            </a:rPr>
            <a:t>.</a:t>
          </a:r>
        </a:p>
      </dsp:txBody>
      <dsp:txXfrm>
        <a:off x="4608167" y="2897800"/>
        <a:ext cx="2117905" cy="1270743"/>
      </dsp:txXfrm>
    </dsp:sp>
    <dsp:sp modelId="{AB1D92D8-3AAB-C240-93D1-B14A610BA0EA}">
      <dsp:nvSpPr>
        <dsp:cNvPr id="0" name=""/>
        <dsp:cNvSpPr/>
      </dsp:nvSpPr>
      <dsp:spPr>
        <a:xfrm>
          <a:off x="6960440" y="2886516"/>
          <a:ext cx="2117905" cy="1270743"/>
        </a:xfrm>
        <a:prstGeom prst="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latin typeface="Segoe UI" panose="020B0502040204020203" pitchFamily="34" charset="0"/>
              <a:cs typeface="Segoe UI" panose="020B0502040204020203" pitchFamily="34" charset="0"/>
            </a:rPr>
            <a:t>Biết</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thêm</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các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công</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nghệ</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mới</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các</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dịch</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vụ</a:t>
          </a:r>
          <a:r>
            <a:rPr lang="en-US" sz="1600" kern="1200" dirty="0">
              <a:latin typeface="Segoe UI" panose="020B0502040204020203" pitchFamily="34" charset="0"/>
              <a:cs typeface="Segoe UI" panose="020B0502040204020203" pitchFamily="34" charset="0"/>
            </a:rPr>
            <a:t> </a:t>
          </a:r>
          <a:r>
            <a:rPr lang="en-US" sz="1600" kern="1200" dirty="0" err="1">
              <a:latin typeface="Segoe UI" panose="020B0502040204020203" pitchFamily="34" charset="0"/>
              <a:cs typeface="Segoe UI" panose="020B0502040204020203" pitchFamily="34" charset="0"/>
            </a:rPr>
            <a:t>mới</a:t>
          </a:r>
          <a:endParaRPr lang="en-US" sz="1600" kern="1200" dirty="0">
            <a:latin typeface="Segoe UI" panose="020B0502040204020203" pitchFamily="34" charset="0"/>
            <a:cs typeface="Segoe UI" panose="020B0502040204020203" pitchFamily="34" charset="0"/>
          </a:endParaRPr>
        </a:p>
      </dsp:txBody>
      <dsp:txXfrm>
        <a:off x="6960440" y="2886516"/>
        <a:ext cx="2117905" cy="1270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F24EC2-CBE2-4093-87E1-78D6DD7C4786}">
      <dsp:nvSpPr>
        <dsp:cNvPr id="0" name=""/>
        <dsp:cNvSpPr/>
      </dsp:nvSpPr>
      <dsp:spPr>
        <a:xfrm>
          <a:off x="0" y="525068"/>
          <a:ext cx="6784623" cy="6498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vi-VN" sz="1700" kern="1200"/>
            <a:t>Cải thiện lại mã nguồn để dịch được chính xác và hợp lý hơn. </a:t>
          </a:r>
          <a:endParaRPr lang="en-US" sz="1700" kern="1200" dirty="0">
            <a:latin typeface="Segoe UI" panose="020B0502040204020203" pitchFamily="34" charset="0"/>
            <a:cs typeface="Segoe UI" panose="020B0502040204020203" pitchFamily="34" charset="0"/>
          </a:endParaRPr>
        </a:p>
      </dsp:txBody>
      <dsp:txXfrm>
        <a:off x="31723" y="556791"/>
        <a:ext cx="6721177" cy="586397"/>
      </dsp:txXfrm>
    </dsp:sp>
    <dsp:sp modelId="{1AC4673F-0822-2C42-89E5-3B24BE795E7C}">
      <dsp:nvSpPr>
        <dsp:cNvPr id="0" name=""/>
        <dsp:cNvSpPr/>
      </dsp:nvSpPr>
      <dsp:spPr>
        <a:xfrm>
          <a:off x="0" y="1223872"/>
          <a:ext cx="6784623" cy="649843"/>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Font typeface="Arial" panose="020B0604020202020204" pitchFamily="34" charset="0"/>
            <a:buNone/>
          </a:pPr>
          <a:r>
            <a:rPr lang="vi-VN" sz="1700" kern="1200" dirty="0"/>
            <a:t>Nghiên cứu kĩ hơn về lý thuyết nền tảng, từ đó có các bước cải thiện và thực hiện chức năng một cách đúng đắn. </a:t>
          </a:r>
        </a:p>
      </dsp:txBody>
      <dsp:txXfrm>
        <a:off x="31723" y="1255595"/>
        <a:ext cx="6721177" cy="586397"/>
      </dsp:txXfrm>
    </dsp:sp>
    <dsp:sp modelId="{C5911FDD-1120-844C-977F-5F3FDBE184E4}">
      <dsp:nvSpPr>
        <dsp:cNvPr id="0" name=""/>
        <dsp:cNvSpPr/>
      </dsp:nvSpPr>
      <dsp:spPr>
        <a:xfrm>
          <a:off x="0" y="1922676"/>
          <a:ext cx="6784623" cy="649843"/>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Font typeface="Arial" panose="020B0604020202020204" pitchFamily="34" charset="0"/>
            <a:buNone/>
          </a:pPr>
          <a:r>
            <a:rPr lang="vi-VN" sz="1700" kern="1200" dirty="0"/>
            <a:t>Chỉnh sửa các tài liệu nghiên cứu, hướng dẫn như luận văn, hướng dẫn sử dụng để giúp người dùng mau chóng nắm bắt được vấn đề. </a:t>
          </a:r>
        </a:p>
      </dsp:txBody>
      <dsp:txXfrm>
        <a:off x="31723" y="1954399"/>
        <a:ext cx="6721177" cy="586397"/>
      </dsp:txXfrm>
    </dsp:sp>
    <dsp:sp modelId="{4BA6958A-38ED-3642-812C-65D9F7ED398D}">
      <dsp:nvSpPr>
        <dsp:cNvPr id="0" name=""/>
        <dsp:cNvSpPr/>
      </dsp:nvSpPr>
      <dsp:spPr>
        <a:xfrm>
          <a:off x="0" y="2621479"/>
          <a:ext cx="6784623" cy="649843"/>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Font typeface="Arial" panose="020B0604020202020204" pitchFamily="34" charset="0"/>
            <a:buNone/>
          </a:pPr>
          <a:r>
            <a:rPr lang="vi-VN" sz="1700" kern="1200" dirty="0"/>
            <a:t>Hoàn thiện chức năng dịch văn bản, sửa một số lỗi còn tồn tại. Hoặc đổi phương pháp xây dựng mô hình để chuẩn xác hơn. </a:t>
          </a:r>
        </a:p>
      </dsp:txBody>
      <dsp:txXfrm>
        <a:off x="31723" y="2653202"/>
        <a:ext cx="6721177" cy="586397"/>
      </dsp:txXfrm>
    </dsp:sp>
    <dsp:sp modelId="{A397D3E1-5CB3-CE4E-A355-32ED7C1C6DC7}">
      <dsp:nvSpPr>
        <dsp:cNvPr id="0" name=""/>
        <dsp:cNvSpPr/>
      </dsp:nvSpPr>
      <dsp:spPr>
        <a:xfrm>
          <a:off x="0" y="3320283"/>
          <a:ext cx="6784623" cy="649843"/>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Font typeface="Arial" panose="020B0604020202020204" pitchFamily="34" charset="0"/>
            <a:buNone/>
          </a:pPr>
          <a:r>
            <a:rPr lang="vi-VN" sz="1700" kern="1200" dirty="0"/>
            <a:t>Cải thiện tốc độ xử lý các tác vụ của ứng dụng, giúp ứng dụng chạy mượt mà và tạo trải nghiệm tốt hơn cho người dùng. </a:t>
          </a:r>
        </a:p>
      </dsp:txBody>
      <dsp:txXfrm>
        <a:off x="31723" y="3352006"/>
        <a:ext cx="6721177" cy="586397"/>
      </dsp:txXfrm>
    </dsp:sp>
    <dsp:sp modelId="{68E200F6-2E83-F940-B5A3-EF1DB3ED4BAF}">
      <dsp:nvSpPr>
        <dsp:cNvPr id="0" name=""/>
        <dsp:cNvSpPr/>
      </dsp:nvSpPr>
      <dsp:spPr>
        <a:xfrm>
          <a:off x="0" y="4019086"/>
          <a:ext cx="6784623" cy="649843"/>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Font typeface="Arial" panose="020B0604020202020204" pitchFamily="34" charset="0"/>
            <a:buNone/>
          </a:pPr>
          <a:r>
            <a:rPr lang="vi-VN" sz="1700" kern="1200" dirty="0"/>
            <a:t>Trình bày, chỉnh sửa mã nguồn theo khuôn mẫu để dễ dàng bảo trì và chỉnh sửa trong tương lai. </a:t>
          </a:r>
        </a:p>
      </dsp:txBody>
      <dsp:txXfrm>
        <a:off x="31723" y="4050809"/>
        <a:ext cx="6721177" cy="586397"/>
      </dsp:txXfrm>
    </dsp:sp>
    <dsp:sp modelId="{A2B57A1C-404B-3545-B2E3-3749921139C2}">
      <dsp:nvSpPr>
        <dsp:cNvPr id="0" name=""/>
        <dsp:cNvSpPr/>
      </dsp:nvSpPr>
      <dsp:spPr>
        <a:xfrm>
          <a:off x="0" y="4717890"/>
          <a:ext cx="6784623" cy="64984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Font typeface="Arial" panose="020B0604020202020204" pitchFamily="34" charset="0"/>
            <a:buNone/>
          </a:pPr>
          <a:r>
            <a:rPr lang="vi-VN" sz="1700" kern="1200"/>
            <a:t>Thu thập thêm dữ liệu để mô hình huấn luyện và dịch chính xác hơn. </a:t>
          </a:r>
        </a:p>
      </dsp:txBody>
      <dsp:txXfrm>
        <a:off x="31723" y="4749613"/>
        <a:ext cx="6721177" cy="58639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A5D6F-A89E-2043-B3AB-A491938E9841}" type="datetimeFigureOut">
              <a:rPr lang="en-US" smtClean="0"/>
              <a:t>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30D51-98FC-BD42-BE62-74AF8D7B9B09}" type="slidenum">
              <a:rPr lang="en-US" smtClean="0"/>
              <a:t>‹#›</a:t>
            </a:fld>
            <a:endParaRPr lang="en-US"/>
          </a:p>
        </p:txBody>
      </p:sp>
    </p:spTree>
    <p:extLst>
      <p:ext uri="{BB962C8B-B14F-4D97-AF65-F5344CB8AC3E}">
        <p14:creationId xmlns:p14="http://schemas.microsoft.com/office/powerpoint/2010/main" val="171479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445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925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258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406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056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88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141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80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399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201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778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4526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046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704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869F-232A-2C4B-8393-2ADF2517D9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5B3614-3FEC-354F-95F7-D3790DCCD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4A7A83-3E4C-E948-AD8E-9AF2AFDFCFC7}"/>
              </a:ext>
            </a:extLst>
          </p:cNvPr>
          <p:cNvSpPr>
            <a:spLocks noGrp="1"/>
          </p:cNvSpPr>
          <p:nvPr>
            <p:ph type="dt" sz="half" idx="10"/>
          </p:nvPr>
        </p:nvSpPr>
        <p:spPr/>
        <p:txBody>
          <a:bodyPr/>
          <a:lstStyle/>
          <a:p>
            <a:fld id="{09B66403-74D9-B54B-B1D2-8415CBC36E5B}" type="datetimeFigureOut">
              <a:rPr lang="en-US" smtClean="0"/>
              <a:t>6/20/20</a:t>
            </a:fld>
            <a:endParaRPr lang="en-US"/>
          </a:p>
        </p:txBody>
      </p:sp>
      <p:sp>
        <p:nvSpPr>
          <p:cNvPr id="5" name="Footer Placeholder 4">
            <a:extLst>
              <a:ext uri="{FF2B5EF4-FFF2-40B4-BE49-F238E27FC236}">
                <a16:creationId xmlns:a16="http://schemas.microsoft.com/office/drawing/2014/main" id="{2E08021A-9F1C-E340-86F0-AF1886762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474BC8-B006-384E-9046-20EC07E94CEE}"/>
              </a:ext>
            </a:extLst>
          </p:cNvPr>
          <p:cNvSpPr>
            <a:spLocks noGrp="1"/>
          </p:cNvSpPr>
          <p:nvPr>
            <p:ph type="sldNum" sz="quarter" idx="12"/>
          </p:nvPr>
        </p:nvSpPr>
        <p:spPr/>
        <p:txBody>
          <a:bodyPr/>
          <a:lstStyle/>
          <a:p>
            <a:fld id="{2F1A051A-500F-454A-8A11-FC1A736B72F4}" type="slidenum">
              <a:rPr lang="en-US" smtClean="0"/>
              <a:t>‹#›</a:t>
            </a:fld>
            <a:endParaRPr lang="en-US"/>
          </a:p>
        </p:txBody>
      </p:sp>
    </p:spTree>
    <p:extLst>
      <p:ext uri="{BB962C8B-B14F-4D97-AF65-F5344CB8AC3E}">
        <p14:creationId xmlns:p14="http://schemas.microsoft.com/office/powerpoint/2010/main" val="382332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94F6-D351-F647-92D7-A4ADDA7BA9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12652E-FF86-464E-A21B-40527B649C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685C1D-1FF8-854E-9513-D53D41C62D4F}"/>
              </a:ext>
            </a:extLst>
          </p:cNvPr>
          <p:cNvSpPr>
            <a:spLocks noGrp="1"/>
          </p:cNvSpPr>
          <p:nvPr>
            <p:ph type="dt" sz="half" idx="10"/>
          </p:nvPr>
        </p:nvSpPr>
        <p:spPr/>
        <p:txBody>
          <a:bodyPr/>
          <a:lstStyle/>
          <a:p>
            <a:fld id="{09B66403-74D9-B54B-B1D2-8415CBC36E5B}" type="datetimeFigureOut">
              <a:rPr lang="en-US" smtClean="0"/>
              <a:t>6/20/20</a:t>
            </a:fld>
            <a:endParaRPr lang="en-US"/>
          </a:p>
        </p:txBody>
      </p:sp>
      <p:sp>
        <p:nvSpPr>
          <p:cNvPr id="5" name="Footer Placeholder 4">
            <a:extLst>
              <a:ext uri="{FF2B5EF4-FFF2-40B4-BE49-F238E27FC236}">
                <a16:creationId xmlns:a16="http://schemas.microsoft.com/office/drawing/2014/main" id="{7E1CA776-400A-3449-9E1F-2A93B50A4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E2467-A6D6-694E-9105-5D25B287B22F}"/>
              </a:ext>
            </a:extLst>
          </p:cNvPr>
          <p:cNvSpPr>
            <a:spLocks noGrp="1"/>
          </p:cNvSpPr>
          <p:nvPr>
            <p:ph type="sldNum" sz="quarter" idx="12"/>
          </p:nvPr>
        </p:nvSpPr>
        <p:spPr/>
        <p:txBody>
          <a:bodyPr/>
          <a:lstStyle/>
          <a:p>
            <a:fld id="{2F1A051A-500F-454A-8A11-FC1A736B72F4}" type="slidenum">
              <a:rPr lang="en-US" smtClean="0"/>
              <a:t>‹#›</a:t>
            </a:fld>
            <a:endParaRPr lang="en-US"/>
          </a:p>
        </p:txBody>
      </p:sp>
    </p:spTree>
    <p:extLst>
      <p:ext uri="{BB962C8B-B14F-4D97-AF65-F5344CB8AC3E}">
        <p14:creationId xmlns:p14="http://schemas.microsoft.com/office/powerpoint/2010/main" val="900198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4D4BD8-4E71-2341-AE78-95FD0DC20A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94213E-5FDA-E74D-BA82-C9AC8877C7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40BECE-DA81-2F45-9598-9E3D382688C6}"/>
              </a:ext>
            </a:extLst>
          </p:cNvPr>
          <p:cNvSpPr>
            <a:spLocks noGrp="1"/>
          </p:cNvSpPr>
          <p:nvPr>
            <p:ph type="dt" sz="half" idx="10"/>
          </p:nvPr>
        </p:nvSpPr>
        <p:spPr/>
        <p:txBody>
          <a:bodyPr/>
          <a:lstStyle/>
          <a:p>
            <a:fld id="{09B66403-74D9-B54B-B1D2-8415CBC36E5B}" type="datetimeFigureOut">
              <a:rPr lang="en-US" smtClean="0"/>
              <a:t>6/20/20</a:t>
            </a:fld>
            <a:endParaRPr lang="en-US"/>
          </a:p>
        </p:txBody>
      </p:sp>
      <p:sp>
        <p:nvSpPr>
          <p:cNvPr id="5" name="Footer Placeholder 4">
            <a:extLst>
              <a:ext uri="{FF2B5EF4-FFF2-40B4-BE49-F238E27FC236}">
                <a16:creationId xmlns:a16="http://schemas.microsoft.com/office/drawing/2014/main" id="{E5330C39-EFDC-4A40-8490-C3DA1C123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2FFF4-6707-1D4F-A48E-DC1ABDD693E8}"/>
              </a:ext>
            </a:extLst>
          </p:cNvPr>
          <p:cNvSpPr>
            <a:spLocks noGrp="1"/>
          </p:cNvSpPr>
          <p:nvPr>
            <p:ph type="sldNum" sz="quarter" idx="12"/>
          </p:nvPr>
        </p:nvSpPr>
        <p:spPr/>
        <p:txBody>
          <a:bodyPr/>
          <a:lstStyle/>
          <a:p>
            <a:fld id="{2F1A051A-500F-454A-8A11-FC1A736B72F4}" type="slidenum">
              <a:rPr lang="en-US" smtClean="0"/>
              <a:t>‹#›</a:t>
            </a:fld>
            <a:endParaRPr lang="en-US"/>
          </a:p>
        </p:txBody>
      </p:sp>
    </p:spTree>
    <p:extLst>
      <p:ext uri="{BB962C8B-B14F-4D97-AF65-F5344CB8AC3E}">
        <p14:creationId xmlns:p14="http://schemas.microsoft.com/office/powerpoint/2010/main" val="3159208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577297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796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SzPts val="1000"/>
              <a:buFont typeface="Livvic Light"/>
              <a:buChar char="●"/>
              <a:defRPr sz="1600"/>
            </a:lvl1pPr>
            <a:lvl2pPr marL="1219170" lvl="1" indent="-389457" rtl="0">
              <a:spcBef>
                <a:spcPts val="2133"/>
              </a:spcBef>
              <a:spcAft>
                <a:spcPts val="0"/>
              </a:spcAft>
              <a:buSzPts val="1000"/>
              <a:buFont typeface="Nunito Light"/>
              <a:buChar char="○"/>
              <a:defRPr/>
            </a:lvl2pPr>
            <a:lvl3pPr marL="1828754" lvl="2" indent="-389457" rtl="0">
              <a:spcBef>
                <a:spcPts val="2133"/>
              </a:spcBef>
              <a:spcAft>
                <a:spcPts val="0"/>
              </a:spcAft>
              <a:buSzPts val="1000"/>
              <a:buFont typeface="Nunito Light"/>
              <a:buChar char="■"/>
              <a:defRPr/>
            </a:lvl3pPr>
            <a:lvl4pPr marL="2438339" lvl="3" indent="-389457" rtl="0">
              <a:spcBef>
                <a:spcPts val="2133"/>
              </a:spcBef>
              <a:spcAft>
                <a:spcPts val="0"/>
              </a:spcAft>
              <a:buSzPts val="1000"/>
              <a:buFont typeface="Nunito Light"/>
              <a:buChar char="●"/>
              <a:defRPr/>
            </a:lvl4pPr>
            <a:lvl5pPr marL="3047924" lvl="4" indent="-389457" rtl="0">
              <a:spcBef>
                <a:spcPts val="2133"/>
              </a:spcBef>
              <a:spcAft>
                <a:spcPts val="0"/>
              </a:spcAft>
              <a:buSzPts val="1000"/>
              <a:buFont typeface="Nunito Light"/>
              <a:buChar char="○"/>
              <a:defRPr/>
            </a:lvl5pPr>
            <a:lvl6pPr marL="3657509" lvl="5" indent="-389457" rtl="0">
              <a:spcBef>
                <a:spcPts val="2133"/>
              </a:spcBef>
              <a:spcAft>
                <a:spcPts val="0"/>
              </a:spcAft>
              <a:buSzPts val="1000"/>
              <a:buFont typeface="Nunito Light"/>
              <a:buChar char="■"/>
              <a:defRPr/>
            </a:lvl6pPr>
            <a:lvl7pPr marL="4267093" lvl="6" indent="-389457" rtl="0">
              <a:spcBef>
                <a:spcPts val="2133"/>
              </a:spcBef>
              <a:spcAft>
                <a:spcPts val="0"/>
              </a:spcAft>
              <a:buSzPts val="1000"/>
              <a:buFont typeface="Nunito Light"/>
              <a:buChar char="●"/>
              <a:defRPr/>
            </a:lvl7pPr>
            <a:lvl8pPr marL="4876678" lvl="7" indent="-389457" rtl="0">
              <a:spcBef>
                <a:spcPts val="2133"/>
              </a:spcBef>
              <a:spcAft>
                <a:spcPts val="0"/>
              </a:spcAft>
              <a:buSzPts val="1000"/>
              <a:buFont typeface="Nunito Light"/>
              <a:buChar char="○"/>
              <a:defRPr/>
            </a:lvl8pPr>
            <a:lvl9pPr marL="5486263" lvl="8" indent="-389457" rtl="0">
              <a:spcBef>
                <a:spcPts val="2133"/>
              </a:spcBef>
              <a:spcAft>
                <a:spcPts val="2133"/>
              </a:spcAft>
              <a:buSzPts val="1000"/>
              <a:buFont typeface="Nunito Light"/>
              <a:buChar char="■"/>
              <a:defRPr/>
            </a:lvl9pPr>
          </a:lstStyle>
          <a:p>
            <a:endParaRPr/>
          </a:p>
        </p:txBody>
      </p:sp>
      <p:sp>
        <p:nvSpPr>
          <p:cNvPr id="411" name="Google Shape;411;p20"/>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412" name="Google Shape;412;p20"/>
          <p:cNvSpPr txBox="1">
            <a:spLocks noGrp="1"/>
          </p:cNvSpPr>
          <p:nvPr>
            <p:ph type="body" idx="2"/>
          </p:nvPr>
        </p:nvSpPr>
        <p:spPr>
          <a:xfrm>
            <a:off x="6253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rgbClr val="EC5D37"/>
              </a:buClr>
              <a:buSzPts val="1000"/>
              <a:buFont typeface="Livvic Light"/>
              <a:buChar char="●"/>
              <a:defRPr sz="1600"/>
            </a:lvl1pPr>
            <a:lvl2pPr marL="1219170" lvl="1" indent="-389457" rtl="0">
              <a:spcBef>
                <a:spcPts val="2133"/>
              </a:spcBef>
              <a:spcAft>
                <a:spcPts val="0"/>
              </a:spcAft>
              <a:buClr>
                <a:srgbClr val="FFC800"/>
              </a:buClr>
              <a:buSzPts val="1000"/>
              <a:buFont typeface="Nunito Light"/>
              <a:buChar char="○"/>
              <a:defRPr/>
            </a:lvl2pPr>
            <a:lvl3pPr marL="1828754" lvl="2" indent="-389457" rtl="0">
              <a:spcBef>
                <a:spcPts val="2133"/>
              </a:spcBef>
              <a:spcAft>
                <a:spcPts val="0"/>
              </a:spcAft>
              <a:buClr>
                <a:srgbClr val="FFC800"/>
              </a:buClr>
              <a:buSzPts val="1000"/>
              <a:buFont typeface="Nunito Light"/>
              <a:buChar char="■"/>
              <a:defRPr/>
            </a:lvl3pPr>
            <a:lvl4pPr marL="2438339" lvl="3" indent="-389457" rtl="0">
              <a:spcBef>
                <a:spcPts val="2133"/>
              </a:spcBef>
              <a:spcAft>
                <a:spcPts val="0"/>
              </a:spcAft>
              <a:buClr>
                <a:srgbClr val="FFC800"/>
              </a:buClr>
              <a:buSzPts val="1000"/>
              <a:buFont typeface="Nunito Light"/>
              <a:buChar char="●"/>
              <a:defRPr/>
            </a:lvl4pPr>
            <a:lvl5pPr marL="3047924" lvl="4" indent="-389457" rtl="0">
              <a:spcBef>
                <a:spcPts val="2133"/>
              </a:spcBef>
              <a:spcAft>
                <a:spcPts val="0"/>
              </a:spcAft>
              <a:buClr>
                <a:srgbClr val="434343"/>
              </a:buClr>
              <a:buSzPts val="1000"/>
              <a:buFont typeface="Nunito Light"/>
              <a:buChar char="○"/>
              <a:defRPr/>
            </a:lvl5pPr>
            <a:lvl6pPr marL="3657509" lvl="5" indent="-389457" rtl="0">
              <a:spcBef>
                <a:spcPts val="2133"/>
              </a:spcBef>
              <a:spcAft>
                <a:spcPts val="0"/>
              </a:spcAft>
              <a:buClr>
                <a:srgbClr val="434343"/>
              </a:buClr>
              <a:buSzPts val="1000"/>
              <a:buFont typeface="Nunito Light"/>
              <a:buChar char="■"/>
              <a:defRPr/>
            </a:lvl6pPr>
            <a:lvl7pPr marL="4267093" lvl="6" indent="-389457" rtl="0">
              <a:spcBef>
                <a:spcPts val="2133"/>
              </a:spcBef>
              <a:spcAft>
                <a:spcPts val="0"/>
              </a:spcAft>
              <a:buClr>
                <a:srgbClr val="434343"/>
              </a:buClr>
              <a:buSzPts val="1000"/>
              <a:buFont typeface="Nunito Light"/>
              <a:buChar char="●"/>
              <a:defRPr/>
            </a:lvl7pPr>
            <a:lvl8pPr marL="4876678" lvl="7" indent="-389457" rtl="0">
              <a:spcBef>
                <a:spcPts val="2133"/>
              </a:spcBef>
              <a:spcAft>
                <a:spcPts val="0"/>
              </a:spcAft>
              <a:buClr>
                <a:srgbClr val="434343"/>
              </a:buClr>
              <a:buSzPts val="1000"/>
              <a:buFont typeface="Nunito Light"/>
              <a:buChar char="○"/>
              <a:defRPr/>
            </a:lvl8pPr>
            <a:lvl9pPr marL="5486263" lvl="8" indent="-389457" rtl="0">
              <a:spcBef>
                <a:spcPts val="2133"/>
              </a:spcBef>
              <a:spcAft>
                <a:spcPts val="2133"/>
              </a:spcAft>
              <a:buClr>
                <a:srgbClr val="434343"/>
              </a:buClr>
              <a:buSzPts val="1000"/>
              <a:buFont typeface="Nunito Light"/>
              <a:buChar char="■"/>
              <a:defRPr/>
            </a:lvl9pPr>
          </a:lstStyle>
          <a:p>
            <a:endParaRPr/>
          </a:p>
        </p:txBody>
      </p:sp>
      <p:sp>
        <p:nvSpPr>
          <p:cNvPr id="413" name="Google Shape;413;p20"/>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20"/>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20"/>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20"/>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20"/>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20"/>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0"/>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20"/>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20"/>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20"/>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20"/>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13004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3524734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0388-8DE0-0C4D-AC47-873ABB35A8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971C7-5640-5A4C-ADE9-BC61CE0EEA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BDB2B-E2B5-1943-B8AD-FB2685FCCA2D}"/>
              </a:ext>
            </a:extLst>
          </p:cNvPr>
          <p:cNvSpPr>
            <a:spLocks noGrp="1"/>
          </p:cNvSpPr>
          <p:nvPr>
            <p:ph type="dt" sz="half" idx="10"/>
          </p:nvPr>
        </p:nvSpPr>
        <p:spPr/>
        <p:txBody>
          <a:bodyPr/>
          <a:lstStyle/>
          <a:p>
            <a:fld id="{09B66403-74D9-B54B-B1D2-8415CBC36E5B}" type="datetimeFigureOut">
              <a:rPr lang="en-US" smtClean="0"/>
              <a:t>6/20/20</a:t>
            </a:fld>
            <a:endParaRPr lang="en-US"/>
          </a:p>
        </p:txBody>
      </p:sp>
      <p:sp>
        <p:nvSpPr>
          <p:cNvPr id="5" name="Footer Placeholder 4">
            <a:extLst>
              <a:ext uri="{FF2B5EF4-FFF2-40B4-BE49-F238E27FC236}">
                <a16:creationId xmlns:a16="http://schemas.microsoft.com/office/drawing/2014/main" id="{DFF2ACC9-3F41-4D43-8052-3CFD17162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21283-A9E3-E248-9E7C-E56DD46CA3FA}"/>
              </a:ext>
            </a:extLst>
          </p:cNvPr>
          <p:cNvSpPr>
            <a:spLocks noGrp="1"/>
          </p:cNvSpPr>
          <p:nvPr>
            <p:ph type="sldNum" sz="quarter" idx="12"/>
          </p:nvPr>
        </p:nvSpPr>
        <p:spPr/>
        <p:txBody>
          <a:bodyPr/>
          <a:lstStyle/>
          <a:p>
            <a:fld id="{2F1A051A-500F-454A-8A11-FC1A736B72F4}" type="slidenum">
              <a:rPr lang="en-US" smtClean="0"/>
              <a:t>‹#›</a:t>
            </a:fld>
            <a:endParaRPr lang="en-US"/>
          </a:p>
        </p:txBody>
      </p:sp>
    </p:spTree>
    <p:extLst>
      <p:ext uri="{BB962C8B-B14F-4D97-AF65-F5344CB8AC3E}">
        <p14:creationId xmlns:p14="http://schemas.microsoft.com/office/powerpoint/2010/main" val="77256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6F87-A260-6F47-8794-C24ADD0E9E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C3366-0C14-F542-9C03-2071356E5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7C2104-C128-A54A-A2DA-1F0B69BC8F55}"/>
              </a:ext>
            </a:extLst>
          </p:cNvPr>
          <p:cNvSpPr>
            <a:spLocks noGrp="1"/>
          </p:cNvSpPr>
          <p:nvPr>
            <p:ph type="dt" sz="half" idx="10"/>
          </p:nvPr>
        </p:nvSpPr>
        <p:spPr/>
        <p:txBody>
          <a:bodyPr/>
          <a:lstStyle/>
          <a:p>
            <a:fld id="{09B66403-74D9-B54B-B1D2-8415CBC36E5B}" type="datetimeFigureOut">
              <a:rPr lang="en-US" smtClean="0"/>
              <a:t>6/20/20</a:t>
            </a:fld>
            <a:endParaRPr lang="en-US"/>
          </a:p>
        </p:txBody>
      </p:sp>
      <p:sp>
        <p:nvSpPr>
          <p:cNvPr id="5" name="Footer Placeholder 4">
            <a:extLst>
              <a:ext uri="{FF2B5EF4-FFF2-40B4-BE49-F238E27FC236}">
                <a16:creationId xmlns:a16="http://schemas.microsoft.com/office/drawing/2014/main" id="{6065552F-1BBF-8A42-823C-87941E043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1EBAD-463C-4D40-8782-E2DD71D4CC2D}"/>
              </a:ext>
            </a:extLst>
          </p:cNvPr>
          <p:cNvSpPr>
            <a:spLocks noGrp="1"/>
          </p:cNvSpPr>
          <p:nvPr>
            <p:ph type="sldNum" sz="quarter" idx="12"/>
          </p:nvPr>
        </p:nvSpPr>
        <p:spPr/>
        <p:txBody>
          <a:bodyPr/>
          <a:lstStyle/>
          <a:p>
            <a:fld id="{2F1A051A-500F-454A-8A11-FC1A736B72F4}" type="slidenum">
              <a:rPr lang="en-US" smtClean="0"/>
              <a:t>‹#›</a:t>
            </a:fld>
            <a:endParaRPr lang="en-US"/>
          </a:p>
        </p:txBody>
      </p:sp>
    </p:spTree>
    <p:extLst>
      <p:ext uri="{BB962C8B-B14F-4D97-AF65-F5344CB8AC3E}">
        <p14:creationId xmlns:p14="http://schemas.microsoft.com/office/powerpoint/2010/main" val="3271390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FE55-8A4D-074C-9EB8-5F510B9338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EEA23-3091-BB4B-86C3-D3C4839964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7DEDEF-B60C-5645-B2A2-F94219C3DB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77DCDD-2A1B-DC4C-A40F-A9CBDB41CBB8}"/>
              </a:ext>
            </a:extLst>
          </p:cNvPr>
          <p:cNvSpPr>
            <a:spLocks noGrp="1"/>
          </p:cNvSpPr>
          <p:nvPr>
            <p:ph type="dt" sz="half" idx="10"/>
          </p:nvPr>
        </p:nvSpPr>
        <p:spPr/>
        <p:txBody>
          <a:bodyPr/>
          <a:lstStyle/>
          <a:p>
            <a:fld id="{09B66403-74D9-B54B-B1D2-8415CBC36E5B}" type="datetimeFigureOut">
              <a:rPr lang="en-US" smtClean="0"/>
              <a:t>6/20/20</a:t>
            </a:fld>
            <a:endParaRPr lang="en-US"/>
          </a:p>
        </p:txBody>
      </p:sp>
      <p:sp>
        <p:nvSpPr>
          <p:cNvPr id="6" name="Footer Placeholder 5">
            <a:extLst>
              <a:ext uri="{FF2B5EF4-FFF2-40B4-BE49-F238E27FC236}">
                <a16:creationId xmlns:a16="http://schemas.microsoft.com/office/drawing/2014/main" id="{A3140734-798D-C44F-A5F6-8CBE4CFA9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D7AFBB-D306-FF43-9963-64DA691F8F3E}"/>
              </a:ext>
            </a:extLst>
          </p:cNvPr>
          <p:cNvSpPr>
            <a:spLocks noGrp="1"/>
          </p:cNvSpPr>
          <p:nvPr>
            <p:ph type="sldNum" sz="quarter" idx="12"/>
          </p:nvPr>
        </p:nvSpPr>
        <p:spPr/>
        <p:txBody>
          <a:bodyPr/>
          <a:lstStyle/>
          <a:p>
            <a:fld id="{2F1A051A-500F-454A-8A11-FC1A736B72F4}" type="slidenum">
              <a:rPr lang="en-US" smtClean="0"/>
              <a:t>‹#›</a:t>
            </a:fld>
            <a:endParaRPr lang="en-US"/>
          </a:p>
        </p:txBody>
      </p:sp>
    </p:spTree>
    <p:extLst>
      <p:ext uri="{BB962C8B-B14F-4D97-AF65-F5344CB8AC3E}">
        <p14:creationId xmlns:p14="http://schemas.microsoft.com/office/powerpoint/2010/main" val="268063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922C-A1A4-1941-8C21-20D503F3D7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A42CE6-B737-174E-9748-1E94F2290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A76214-CD6C-6A44-869B-50BB16CB6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A63F40-D13E-0147-9486-92A70FF149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F048B2-4BCB-4E40-8BA1-38C68A4EDB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9B6D7A-BE20-7A4C-B5A6-9402AC13670F}"/>
              </a:ext>
            </a:extLst>
          </p:cNvPr>
          <p:cNvSpPr>
            <a:spLocks noGrp="1"/>
          </p:cNvSpPr>
          <p:nvPr>
            <p:ph type="dt" sz="half" idx="10"/>
          </p:nvPr>
        </p:nvSpPr>
        <p:spPr/>
        <p:txBody>
          <a:bodyPr/>
          <a:lstStyle/>
          <a:p>
            <a:fld id="{09B66403-74D9-B54B-B1D2-8415CBC36E5B}" type="datetimeFigureOut">
              <a:rPr lang="en-US" smtClean="0"/>
              <a:t>6/20/20</a:t>
            </a:fld>
            <a:endParaRPr lang="en-US"/>
          </a:p>
        </p:txBody>
      </p:sp>
      <p:sp>
        <p:nvSpPr>
          <p:cNvPr id="8" name="Footer Placeholder 7">
            <a:extLst>
              <a:ext uri="{FF2B5EF4-FFF2-40B4-BE49-F238E27FC236}">
                <a16:creationId xmlns:a16="http://schemas.microsoft.com/office/drawing/2014/main" id="{65758392-AD99-1144-BD9D-335D9520EE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A4BFFF-5B93-BB43-B83A-DF415CACA0D5}"/>
              </a:ext>
            </a:extLst>
          </p:cNvPr>
          <p:cNvSpPr>
            <a:spLocks noGrp="1"/>
          </p:cNvSpPr>
          <p:nvPr>
            <p:ph type="sldNum" sz="quarter" idx="12"/>
          </p:nvPr>
        </p:nvSpPr>
        <p:spPr/>
        <p:txBody>
          <a:bodyPr/>
          <a:lstStyle/>
          <a:p>
            <a:fld id="{2F1A051A-500F-454A-8A11-FC1A736B72F4}" type="slidenum">
              <a:rPr lang="en-US" smtClean="0"/>
              <a:t>‹#›</a:t>
            </a:fld>
            <a:endParaRPr lang="en-US"/>
          </a:p>
        </p:txBody>
      </p:sp>
    </p:spTree>
    <p:extLst>
      <p:ext uri="{BB962C8B-B14F-4D97-AF65-F5344CB8AC3E}">
        <p14:creationId xmlns:p14="http://schemas.microsoft.com/office/powerpoint/2010/main" val="197516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8A1B-B31D-5E4B-9812-BA6AC3A4A8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6C4EEC-14DA-D54D-9BB3-D9F77DA342A1}"/>
              </a:ext>
            </a:extLst>
          </p:cNvPr>
          <p:cNvSpPr>
            <a:spLocks noGrp="1"/>
          </p:cNvSpPr>
          <p:nvPr>
            <p:ph type="dt" sz="half" idx="10"/>
          </p:nvPr>
        </p:nvSpPr>
        <p:spPr/>
        <p:txBody>
          <a:bodyPr/>
          <a:lstStyle/>
          <a:p>
            <a:fld id="{09B66403-74D9-B54B-B1D2-8415CBC36E5B}" type="datetimeFigureOut">
              <a:rPr lang="en-US" smtClean="0"/>
              <a:t>6/20/20</a:t>
            </a:fld>
            <a:endParaRPr lang="en-US"/>
          </a:p>
        </p:txBody>
      </p:sp>
      <p:sp>
        <p:nvSpPr>
          <p:cNvPr id="4" name="Footer Placeholder 3">
            <a:extLst>
              <a:ext uri="{FF2B5EF4-FFF2-40B4-BE49-F238E27FC236}">
                <a16:creationId xmlns:a16="http://schemas.microsoft.com/office/drawing/2014/main" id="{8DD4B887-526F-9A4F-BC67-03F1C0BB10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8AE941-E0A9-6040-918B-765FA2E91083}"/>
              </a:ext>
            </a:extLst>
          </p:cNvPr>
          <p:cNvSpPr>
            <a:spLocks noGrp="1"/>
          </p:cNvSpPr>
          <p:nvPr>
            <p:ph type="sldNum" sz="quarter" idx="12"/>
          </p:nvPr>
        </p:nvSpPr>
        <p:spPr/>
        <p:txBody>
          <a:bodyPr/>
          <a:lstStyle/>
          <a:p>
            <a:fld id="{2F1A051A-500F-454A-8A11-FC1A736B72F4}" type="slidenum">
              <a:rPr lang="en-US" smtClean="0"/>
              <a:t>‹#›</a:t>
            </a:fld>
            <a:endParaRPr lang="en-US"/>
          </a:p>
        </p:txBody>
      </p:sp>
    </p:spTree>
    <p:extLst>
      <p:ext uri="{BB962C8B-B14F-4D97-AF65-F5344CB8AC3E}">
        <p14:creationId xmlns:p14="http://schemas.microsoft.com/office/powerpoint/2010/main" val="402347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FB5AEB-357B-E14B-8C26-F31B00606F13}"/>
              </a:ext>
            </a:extLst>
          </p:cNvPr>
          <p:cNvSpPr>
            <a:spLocks noGrp="1"/>
          </p:cNvSpPr>
          <p:nvPr>
            <p:ph type="dt" sz="half" idx="10"/>
          </p:nvPr>
        </p:nvSpPr>
        <p:spPr/>
        <p:txBody>
          <a:bodyPr/>
          <a:lstStyle/>
          <a:p>
            <a:fld id="{09B66403-74D9-B54B-B1D2-8415CBC36E5B}" type="datetimeFigureOut">
              <a:rPr lang="en-US" smtClean="0"/>
              <a:t>6/20/20</a:t>
            </a:fld>
            <a:endParaRPr lang="en-US"/>
          </a:p>
        </p:txBody>
      </p:sp>
      <p:sp>
        <p:nvSpPr>
          <p:cNvPr id="3" name="Footer Placeholder 2">
            <a:extLst>
              <a:ext uri="{FF2B5EF4-FFF2-40B4-BE49-F238E27FC236}">
                <a16:creationId xmlns:a16="http://schemas.microsoft.com/office/drawing/2014/main" id="{9E78790D-C32A-BA43-8C68-7D67728C4E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6CCC1-FD8D-4641-8997-8277BBC19B45}"/>
              </a:ext>
            </a:extLst>
          </p:cNvPr>
          <p:cNvSpPr>
            <a:spLocks noGrp="1"/>
          </p:cNvSpPr>
          <p:nvPr>
            <p:ph type="sldNum" sz="quarter" idx="12"/>
          </p:nvPr>
        </p:nvSpPr>
        <p:spPr/>
        <p:txBody>
          <a:bodyPr/>
          <a:lstStyle/>
          <a:p>
            <a:fld id="{2F1A051A-500F-454A-8A11-FC1A736B72F4}" type="slidenum">
              <a:rPr lang="en-US" smtClean="0"/>
              <a:t>‹#›</a:t>
            </a:fld>
            <a:endParaRPr lang="en-US"/>
          </a:p>
        </p:txBody>
      </p:sp>
    </p:spTree>
    <p:extLst>
      <p:ext uri="{BB962C8B-B14F-4D97-AF65-F5344CB8AC3E}">
        <p14:creationId xmlns:p14="http://schemas.microsoft.com/office/powerpoint/2010/main" val="298794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4466-E1FC-4845-B178-47D36D9BF4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958004-52E6-5F4F-A10E-ED842C3A37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72C9A5-E351-4647-BB70-FC9D219AB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BC1CDC-9788-D141-B174-CEB89FE32ABB}"/>
              </a:ext>
            </a:extLst>
          </p:cNvPr>
          <p:cNvSpPr>
            <a:spLocks noGrp="1"/>
          </p:cNvSpPr>
          <p:nvPr>
            <p:ph type="dt" sz="half" idx="10"/>
          </p:nvPr>
        </p:nvSpPr>
        <p:spPr/>
        <p:txBody>
          <a:bodyPr/>
          <a:lstStyle/>
          <a:p>
            <a:fld id="{09B66403-74D9-B54B-B1D2-8415CBC36E5B}" type="datetimeFigureOut">
              <a:rPr lang="en-US" smtClean="0"/>
              <a:t>6/20/20</a:t>
            </a:fld>
            <a:endParaRPr lang="en-US"/>
          </a:p>
        </p:txBody>
      </p:sp>
      <p:sp>
        <p:nvSpPr>
          <p:cNvPr id="6" name="Footer Placeholder 5">
            <a:extLst>
              <a:ext uri="{FF2B5EF4-FFF2-40B4-BE49-F238E27FC236}">
                <a16:creationId xmlns:a16="http://schemas.microsoft.com/office/drawing/2014/main" id="{B5CA7871-BDCF-8E40-A1E5-02635349E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C5CBE-3FFD-E649-8457-7042DB245401}"/>
              </a:ext>
            </a:extLst>
          </p:cNvPr>
          <p:cNvSpPr>
            <a:spLocks noGrp="1"/>
          </p:cNvSpPr>
          <p:nvPr>
            <p:ph type="sldNum" sz="quarter" idx="12"/>
          </p:nvPr>
        </p:nvSpPr>
        <p:spPr/>
        <p:txBody>
          <a:bodyPr/>
          <a:lstStyle/>
          <a:p>
            <a:fld id="{2F1A051A-500F-454A-8A11-FC1A736B72F4}" type="slidenum">
              <a:rPr lang="en-US" smtClean="0"/>
              <a:t>‹#›</a:t>
            </a:fld>
            <a:endParaRPr lang="en-US"/>
          </a:p>
        </p:txBody>
      </p:sp>
    </p:spTree>
    <p:extLst>
      <p:ext uri="{BB962C8B-B14F-4D97-AF65-F5344CB8AC3E}">
        <p14:creationId xmlns:p14="http://schemas.microsoft.com/office/powerpoint/2010/main" val="3586208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84FA-EEB4-664D-ADBF-8A7469375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0460A1-69E6-CA40-B3CB-F135B46B1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6279D2-68D8-F449-8B77-6F3AD1CFD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E8C94-B1D9-1B44-997C-EF2B38435A3B}"/>
              </a:ext>
            </a:extLst>
          </p:cNvPr>
          <p:cNvSpPr>
            <a:spLocks noGrp="1"/>
          </p:cNvSpPr>
          <p:nvPr>
            <p:ph type="dt" sz="half" idx="10"/>
          </p:nvPr>
        </p:nvSpPr>
        <p:spPr/>
        <p:txBody>
          <a:bodyPr/>
          <a:lstStyle/>
          <a:p>
            <a:fld id="{09B66403-74D9-B54B-B1D2-8415CBC36E5B}" type="datetimeFigureOut">
              <a:rPr lang="en-US" smtClean="0"/>
              <a:t>6/20/20</a:t>
            </a:fld>
            <a:endParaRPr lang="en-US"/>
          </a:p>
        </p:txBody>
      </p:sp>
      <p:sp>
        <p:nvSpPr>
          <p:cNvPr id="6" name="Footer Placeholder 5">
            <a:extLst>
              <a:ext uri="{FF2B5EF4-FFF2-40B4-BE49-F238E27FC236}">
                <a16:creationId xmlns:a16="http://schemas.microsoft.com/office/drawing/2014/main" id="{AD465CC2-7F76-F84F-BC33-B2E8911FE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37C22-215E-0848-8F01-349D8B95F6CB}"/>
              </a:ext>
            </a:extLst>
          </p:cNvPr>
          <p:cNvSpPr>
            <a:spLocks noGrp="1"/>
          </p:cNvSpPr>
          <p:nvPr>
            <p:ph type="sldNum" sz="quarter" idx="12"/>
          </p:nvPr>
        </p:nvSpPr>
        <p:spPr/>
        <p:txBody>
          <a:bodyPr/>
          <a:lstStyle/>
          <a:p>
            <a:fld id="{2F1A051A-500F-454A-8A11-FC1A736B72F4}" type="slidenum">
              <a:rPr lang="en-US" smtClean="0"/>
              <a:t>‹#›</a:t>
            </a:fld>
            <a:endParaRPr lang="en-US"/>
          </a:p>
        </p:txBody>
      </p:sp>
    </p:spTree>
    <p:extLst>
      <p:ext uri="{BB962C8B-B14F-4D97-AF65-F5344CB8AC3E}">
        <p14:creationId xmlns:p14="http://schemas.microsoft.com/office/powerpoint/2010/main" val="2403599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836DBB-E981-7645-AF1C-42118001D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905A70-46BC-F842-8A23-3EB8B3344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3CB981-C521-384C-9C4A-CA4786EEA8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66403-74D9-B54B-B1D2-8415CBC36E5B}" type="datetimeFigureOut">
              <a:rPr lang="en-US" smtClean="0"/>
              <a:t>6/20/20</a:t>
            </a:fld>
            <a:endParaRPr lang="en-US"/>
          </a:p>
        </p:txBody>
      </p:sp>
      <p:sp>
        <p:nvSpPr>
          <p:cNvPr id="5" name="Footer Placeholder 4">
            <a:extLst>
              <a:ext uri="{FF2B5EF4-FFF2-40B4-BE49-F238E27FC236}">
                <a16:creationId xmlns:a16="http://schemas.microsoft.com/office/drawing/2014/main" id="{8B095F46-42EA-2346-8F95-FA4E3F828A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83297D-2C1D-8240-956F-82682B7725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A051A-500F-454A-8A11-FC1A736B72F4}" type="slidenum">
              <a:rPr lang="en-US" smtClean="0"/>
              <a:t>‹#›</a:t>
            </a:fld>
            <a:endParaRPr lang="en-US"/>
          </a:p>
        </p:txBody>
      </p:sp>
    </p:spTree>
    <p:extLst>
      <p:ext uri="{BB962C8B-B14F-4D97-AF65-F5344CB8AC3E}">
        <p14:creationId xmlns:p14="http://schemas.microsoft.com/office/powerpoint/2010/main" val="3654067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drawing&#10;&#10;Description automatically generated">
            <a:extLst>
              <a:ext uri="{FF2B5EF4-FFF2-40B4-BE49-F238E27FC236}">
                <a16:creationId xmlns:a16="http://schemas.microsoft.com/office/drawing/2014/main" id="{E2BD2427-B36F-D744-B1AE-76B162739435}"/>
              </a:ext>
            </a:extLst>
          </p:cNvPr>
          <p:cNvPicPr>
            <a:picLocks noChangeAspect="1"/>
          </p:cNvPicPr>
          <p:nvPr/>
        </p:nvPicPr>
        <p:blipFill>
          <a:blip r:embed="rId2"/>
          <a:stretch>
            <a:fillRect/>
          </a:stretch>
        </p:blipFill>
        <p:spPr>
          <a:xfrm>
            <a:off x="880534" y="206311"/>
            <a:ext cx="3826933" cy="1644603"/>
          </a:xfrm>
          <a:prstGeom prst="rect">
            <a:avLst/>
          </a:prstGeom>
        </p:spPr>
      </p:pic>
      <p:sp>
        <p:nvSpPr>
          <p:cNvPr id="20" name="Rectangle 19">
            <a:extLst>
              <a:ext uri="{FF2B5EF4-FFF2-40B4-BE49-F238E27FC236}">
                <a16:creationId xmlns:a16="http://schemas.microsoft.com/office/drawing/2014/main" id="{FC9BCF97-D86C-FE46-9505-8E442CAD329C}"/>
              </a:ext>
            </a:extLst>
          </p:cNvPr>
          <p:cNvSpPr/>
          <p:nvPr/>
        </p:nvSpPr>
        <p:spPr>
          <a:xfrm>
            <a:off x="5655733" y="361431"/>
            <a:ext cx="6096000" cy="1697068"/>
          </a:xfrm>
          <a:prstGeom prst="rect">
            <a:avLst/>
          </a:prstGeom>
        </p:spPr>
        <p:txBody>
          <a:bodyPr>
            <a:spAutoFit/>
          </a:bodyPr>
          <a:lstStyle/>
          <a:p>
            <a:pPr algn="ctr">
              <a:lnSpc>
                <a:spcPct val="150000"/>
              </a:lnSpc>
            </a:pPr>
            <a:r>
              <a:rPr lang="en-US" sz="2400" b="1" dirty="0">
                <a:solidFill>
                  <a:srgbClr val="0070C0"/>
                </a:solidFill>
                <a:latin typeface="Segoe UI" panose="020B0502040204020203" pitchFamily="34" charset="0"/>
                <a:cs typeface="Segoe UI" panose="020B0502040204020203" pitchFamily="34" charset="0"/>
              </a:rPr>
              <a:t>TR</a:t>
            </a:r>
            <a:r>
              <a:rPr lang="vi-VN" sz="2400" b="1" dirty="0">
                <a:solidFill>
                  <a:srgbClr val="0070C0"/>
                </a:solidFill>
                <a:latin typeface="Segoe UI" panose="020B0502040204020203" pitchFamily="34" charset="0"/>
                <a:cs typeface="Segoe UI" panose="020B0502040204020203" pitchFamily="34" charset="0"/>
              </a:rPr>
              <a:t>Ư</a:t>
            </a:r>
            <a:r>
              <a:rPr lang="en-US" sz="2400" b="1" dirty="0">
                <a:solidFill>
                  <a:srgbClr val="0070C0"/>
                </a:solidFill>
                <a:latin typeface="Segoe UI" panose="020B0502040204020203" pitchFamily="34" charset="0"/>
                <a:cs typeface="Segoe UI" panose="020B0502040204020203" pitchFamily="34" charset="0"/>
              </a:rPr>
              <a:t>ỜNG ĐẠI HỌC KHOA HỌC TỰ NHIÊN</a:t>
            </a:r>
          </a:p>
          <a:p>
            <a:pPr algn="ctr">
              <a:lnSpc>
                <a:spcPct val="150000"/>
              </a:lnSpc>
            </a:pPr>
            <a:r>
              <a:rPr lang="en-US" sz="2400" b="1" dirty="0">
                <a:solidFill>
                  <a:srgbClr val="0070C0"/>
                </a:solidFill>
                <a:latin typeface="Segoe UI" panose="020B0502040204020203" pitchFamily="34" charset="0"/>
                <a:cs typeface="Segoe UI" panose="020B0502040204020203" pitchFamily="34" charset="0"/>
              </a:rPr>
              <a:t>KHOA CÔNG NGHỆ THÔNG TIN</a:t>
            </a:r>
          </a:p>
          <a:p>
            <a:pPr algn="ctr">
              <a:lnSpc>
                <a:spcPct val="150000"/>
              </a:lnSpc>
            </a:pPr>
            <a:r>
              <a:rPr lang="en-US" sz="2400" b="1" dirty="0">
                <a:solidFill>
                  <a:srgbClr val="0070C0"/>
                </a:solidFill>
                <a:latin typeface="Segoe UI" panose="020B0502040204020203" pitchFamily="34" charset="0"/>
                <a:cs typeface="Segoe UI" panose="020B0502040204020203" pitchFamily="34" charset="0"/>
              </a:rPr>
              <a:t>BỘ MÔN CÔNG NGHỆ PHẦN MỀM</a:t>
            </a:r>
          </a:p>
        </p:txBody>
      </p:sp>
      <p:sp>
        <p:nvSpPr>
          <p:cNvPr id="21" name="TextBox 20">
            <a:extLst>
              <a:ext uri="{FF2B5EF4-FFF2-40B4-BE49-F238E27FC236}">
                <a16:creationId xmlns:a16="http://schemas.microsoft.com/office/drawing/2014/main" id="{DA2F9348-8618-F746-92BB-FCCECDA779EE}"/>
              </a:ext>
            </a:extLst>
          </p:cNvPr>
          <p:cNvSpPr txBox="1"/>
          <p:nvPr/>
        </p:nvSpPr>
        <p:spPr>
          <a:xfrm>
            <a:off x="1027288" y="2275623"/>
            <a:ext cx="9475312" cy="502766"/>
          </a:xfrm>
          <a:prstGeom prst="rect">
            <a:avLst/>
          </a:prstGeom>
          <a:noFill/>
        </p:spPr>
        <p:txBody>
          <a:bodyPr wrap="square" rtlCol="0">
            <a:spAutoFit/>
          </a:bodyPr>
          <a:lstStyle/>
          <a:p>
            <a:pPr algn="ctr"/>
            <a:r>
              <a:rPr lang="en-US" sz="2667" b="1" dirty="0">
                <a:solidFill>
                  <a:schemeClr val="accent5">
                    <a:lumMod val="50000"/>
                  </a:schemeClr>
                </a:solidFill>
                <a:latin typeface="Segoe UI" panose="020B0502040204020203" pitchFamily="34" charset="0"/>
                <a:cs typeface="Segoe UI" panose="020B0502040204020203" pitchFamily="34" charset="0"/>
              </a:rPr>
              <a:t>KHÓA LUẬN TỐT NGHIỆP CỬ NHÂN CNTT</a:t>
            </a:r>
            <a:endParaRPr lang="en-US" sz="2667" dirty="0"/>
          </a:p>
        </p:txBody>
      </p:sp>
      <p:sp>
        <p:nvSpPr>
          <p:cNvPr id="22" name="TextBox 21">
            <a:extLst>
              <a:ext uri="{FF2B5EF4-FFF2-40B4-BE49-F238E27FC236}">
                <a16:creationId xmlns:a16="http://schemas.microsoft.com/office/drawing/2014/main" id="{273B3893-EDE6-EC41-B5E0-101230924D63}"/>
              </a:ext>
            </a:extLst>
          </p:cNvPr>
          <p:cNvSpPr txBox="1"/>
          <p:nvPr/>
        </p:nvSpPr>
        <p:spPr>
          <a:xfrm>
            <a:off x="580809" y="3162261"/>
            <a:ext cx="11030383" cy="502766"/>
          </a:xfrm>
          <a:prstGeom prst="rect">
            <a:avLst/>
          </a:prstGeom>
          <a:noFill/>
        </p:spPr>
        <p:txBody>
          <a:bodyPr wrap="square" rtlCol="0">
            <a:spAutoFit/>
          </a:bodyPr>
          <a:lstStyle/>
          <a:p>
            <a:pPr algn="ctr"/>
            <a:r>
              <a:rPr lang="en-US" sz="2667" dirty="0">
                <a:latin typeface="Segoe UI" panose="020B0502040204020203" pitchFamily="34" charset="0"/>
                <a:ea typeface="Tahoma" panose="020B0604030504040204" pitchFamily="34" charset="0"/>
                <a:cs typeface="Segoe UI" panose="020B0502040204020203" pitchFamily="34" charset="0"/>
              </a:rPr>
              <a:t>ĐỀ TÀI: </a:t>
            </a:r>
            <a:r>
              <a:rPr lang="en-US" sz="2667" b="1" dirty="0">
                <a:latin typeface="Segoe UI" panose="020B0502040204020203" pitchFamily="34" charset="0"/>
                <a:ea typeface="Tahoma" panose="020B0604030504040204" pitchFamily="34" charset="0"/>
                <a:cs typeface="Segoe UI" panose="020B0502040204020203" pitchFamily="34" charset="0"/>
              </a:rPr>
              <a:t>XÂY DỰNG MÔ HÌNH DỊCH MÁY TỪ TIẾNG ANH SANG TIẾNG VIỆT</a:t>
            </a:r>
            <a:endParaRPr lang="en-US" sz="2667" dirty="0"/>
          </a:p>
        </p:txBody>
      </p:sp>
      <p:sp>
        <p:nvSpPr>
          <p:cNvPr id="23" name="TextBox 22">
            <a:extLst>
              <a:ext uri="{FF2B5EF4-FFF2-40B4-BE49-F238E27FC236}">
                <a16:creationId xmlns:a16="http://schemas.microsoft.com/office/drawing/2014/main" id="{4A93EE4F-D60D-B347-8A25-1D540EC306DA}"/>
              </a:ext>
            </a:extLst>
          </p:cNvPr>
          <p:cNvSpPr txBox="1"/>
          <p:nvPr/>
        </p:nvSpPr>
        <p:spPr>
          <a:xfrm>
            <a:off x="323959" y="4472939"/>
            <a:ext cx="5963952" cy="1734129"/>
          </a:xfrm>
          <a:prstGeom prst="rect">
            <a:avLst/>
          </a:prstGeom>
          <a:noFill/>
        </p:spPr>
        <p:txBody>
          <a:bodyPr wrap="square" rtlCol="0">
            <a:spAutoFit/>
          </a:bodyPr>
          <a:lstStyle/>
          <a:p>
            <a:pPr>
              <a:lnSpc>
                <a:spcPct val="150000"/>
              </a:lnSpc>
            </a:pPr>
            <a:r>
              <a:rPr lang="en-US" sz="2667" b="1" dirty="0" err="1">
                <a:latin typeface="Segoe UI" panose="020B0502040204020203" pitchFamily="34" charset="0"/>
                <a:cs typeface="Segoe UI" panose="020B0502040204020203" pitchFamily="34" charset="0"/>
              </a:rPr>
              <a:t>Nhóm</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sinh</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viên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thực</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hiện</a:t>
            </a:r>
            <a:r>
              <a:rPr lang="en-US" sz="2667" dirty="0">
                <a:latin typeface="Segoe UI" panose="020B0502040204020203" pitchFamily="34" charset="0"/>
                <a:cs typeface="Segoe UI" panose="020B0502040204020203" pitchFamily="34" charset="0"/>
              </a:rPr>
              <a:t>:</a:t>
            </a:r>
          </a:p>
          <a:p>
            <a:pPr marL="457189" indent="-457189" algn="just">
              <a:lnSpc>
                <a:spcPct val="150000"/>
              </a:lnSpc>
              <a:buFont typeface="Wingdings" panose="05000000000000000000" pitchFamily="2" charset="2"/>
              <a:buChar char="§"/>
            </a:pPr>
            <a:r>
              <a:rPr lang="vi-VN" sz="2667" dirty="0">
                <a:latin typeface="Segoe UI" panose="020B0502040204020203" pitchFamily="34" charset="0"/>
                <a:cs typeface="Segoe UI" panose="020B0502040204020203" pitchFamily="34" charset="0"/>
              </a:rPr>
              <a:t>Trương Phạm Nhật Tiến </a:t>
            </a:r>
            <a:r>
              <a:rPr lang="en-US" sz="2667" dirty="0">
                <a:latin typeface="Segoe UI" panose="020B0502040204020203" pitchFamily="34" charset="0"/>
                <a:cs typeface="Segoe UI" panose="020B0502040204020203" pitchFamily="34" charset="0"/>
              </a:rPr>
              <a:t>– 1612689</a:t>
            </a:r>
          </a:p>
          <a:p>
            <a:pPr marL="457189" indent="-457189" algn="just">
              <a:buFont typeface="Wingdings" panose="05000000000000000000" pitchFamily="2" charset="2"/>
              <a:buChar char="§"/>
            </a:pPr>
            <a:r>
              <a:rPr lang="en-US" sz="2667" dirty="0" err="1">
                <a:latin typeface="Segoe UI" panose="020B0502040204020203" pitchFamily="34" charset="0"/>
                <a:cs typeface="Segoe UI" panose="020B0502040204020203" pitchFamily="34" charset="0"/>
              </a:rPr>
              <a:t>Nguyễn</a:t>
            </a:r>
            <a:r>
              <a:rPr lang="en-US" sz="2667" dirty="0">
                <a:latin typeface="Segoe UI" panose="020B0502040204020203" pitchFamily="34" charset="0"/>
                <a:cs typeface="Segoe UI" panose="020B0502040204020203" pitchFamily="34" charset="0"/>
              </a:rPr>
              <a:t> Minh </a:t>
            </a:r>
            <a:r>
              <a:rPr lang="en-US" sz="2667" dirty="0" err="1">
                <a:latin typeface="Segoe UI" panose="020B0502040204020203" pitchFamily="34" charset="0"/>
                <a:cs typeface="Segoe UI" panose="020B0502040204020203" pitchFamily="34" charset="0"/>
              </a:rPr>
              <a:t>Trí</a:t>
            </a:r>
            <a:r>
              <a:rPr lang="en-US" sz="2667" dirty="0">
                <a:latin typeface="Segoe UI" panose="020B0502040204020203" pitchFamily="34" charset="0"/>
                <a:cs typeface="Segoe UI" panose="020B0502040204020203" pitchFamily="34" charset="0"/>
              </a:rPr>
              <a:t> – 162726</a:t>
            </a:r>
          </a:p>
        </p:txBody>
      </p:sp>
      <p:sp>
        <p:nvSpPr>
          <p:cNvPr id="24" name="TextBox 23">
            <a:extLst>
              <a:ext uri="{FF2B5EF4-FFF2-40B4-BE49-F238E27FC236}">
                <a16:creationId xmlns:a16="http://schemas.microsoft.com/office/drawing/2014/main" id="{1450386F-39EC-E64E-A32C-F79AB765634C}"/>
              </a:ext>
            </a:extLst>
          </p:cNvPr>
          <p:cNvSpPr txBox="1"/>
          <p:nvPr/>
        </p:nvSpPr>
        <p:spPr>
          <a:xfrm>
            <a:off x="6608246" y="4501626"/>
            <a:ext cx="4461079" cy="1260089"/>
          </a:xfrm>
          <a:prstGeom prst="rect">
            <a:avLst/>
          </a:prstGeom>
          <a:noFill/>
        </p:spPr>
        <p:txBody>
          <a:bodyPr wrap="square" rtlCol="0">
            <a:spAutoFit/>
          </a:bodyPr>
          <a:lstStyle/>
          <a:p>
            <a:pPr>
              <a:lnSpc>
                <a:spcPct val="150000"/>
              </a:lnSpc>
            </a:pPr>
            <a:r>
              <a:rPr lang="en-US" sz="2667" b="1" dirty="0" err="1">
                <a:latin typeface="Segoe UI" panose="020B0502040204020203" pitchFamily="34" charset="0"/>
                <a:cs typeface="Segoe UI" panose="020B0502040204020203" pitchFamily="34" charset="0"/>
              </a:rPr>
              <a:t>Giáo</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viên</a:t>
            </a:r>
            <a:r>
              <a:rPr lang="en-US" sz="2667" b="1" dirty="0">
                <a:latin typeface="Segoe UI" panose="020B0502040204020203" pitchFamily="34" charset="0"/>
                <a:cs typeface="Segoe UI" panose="020B0502040204020203" pitchFamily="34" charset="0"/>
              </a:rPr>
              <a:t> h</a:t>
            </a:r>
            <a:r>
              <a:rPr lang="vi-VN" sz="2667" b="1" dirty="0">
                <a:latin typeface="Segoe UI" panose="020B0502040204020203" pitchFamily="34" charset="0"/>
                <a:cs typeface="Segoe UI" panose="020B0502040204020203" pitchFamily="34" charset="0"/>
              </a:rPr>
              <a:t>ư</a:t>
            </a:r>
            <a:r>
              <a:rPr lang="en-US" sz="2667" b="1" dirty="0" err="1">
                <a:latin typeface="Segoe UI" panose="020B0502040204020203" pitchFamily="34" charset="0"/>
                <a:cs typeface="Segoe UI" panose="020B0502040204020203" pitchFamily="34" charset="0"/>
              </a:rPr>
              <a:t>ớng</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dẫn</a:t>
            </a:r>
            <a:r>
              <a:rPr lang="en-US" sz="2667" dirty="0">
                <a:latin typeface="Segoe UI" panose="020B0502040204020203" pitchFamily="34" charset="0"/>
                <a:cs typeface="Segoe UI" panose="020B0502040204020203" pitchFamily="34" charset="0"/>
              </a:rPr>
              <a:t>:</a:t>
            </a:r>
          </a:p>
          <a:p>
            <a:pPr marL="457189" indent="-457189">
              <a:lnSpc>
                <a:spcPct val="150000"/>
              </a:lnSpc>
              <a:buFont typeface="Wingdings" panose="05000000000000000000" pitchFamily="2" charset="2"/>
              <a:buChar char="§"/>
            </a:pPr>
            <a:r>
              <a:rPr lang="en-US" sz="2667" b="1" dirty="0">
                <a:latin typeface="Segoe UI" panose="020B0502040204020203" pitchFamily="34" charset="0"/>
                <a:cs typeface="Segoe UI" panose="020B0502040204020203" pitchFamily="34" charset="0"/>
              </a:rPr>
              <a:t>TS. </a:t>
            </a:r>
            <a:r>
              <a:rPr lang="en-US" sz="2667" b="1" dirty="0" err="1">
                <a:latin typeface="Segoe UI" panose="020B0502040204020203" pitchFamily="34" charset="0"/>
                <a:cs typeface="Segoe UI" panose="020B0502040204020203" pitchFamily="34" charset="0"/>
              </a:rPr>
              <a:t>Ngô</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Huy</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Biên</a:t>
            </a:r>
            <a:endParaRPr lang="en-US" sz="2667"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8013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8888395" y="4529067"/>
            <a:ext cx="3002400" cy="770400"/>
          </a:xfrm>
          <a:prstGeom prst="rect">
            <a:avLst/>
          </a:prstGeom>
        </p:spPr>
        <p:txBody>
          <a:bodyPr spcFirstLastPara="1" vert="horz" wrap="square" lIns="121900" tIns="121900" rIns="121900" bIns="121900" rtlCol="0" anchor="b" anchorCtr="0">
            <a:noAutofit/>
          </a:bodyPr>
          <a:lstStyle/>
          <a:p>
            <a:r>
              <a:rPr lang="en"/>
              <a:t>TARGET</a:t>
            </a:r>
            <a:endParaRPr/>
          </a:p>
        </p:txBody>
      </p:sp>
      <p:sp>
        <p:nvSpPr>
          <p:cNvPr id="472" name="Google Shape;472;p27"/>
          <p:cNvSpPr txBox="1">
            <a:spLocks noGrp="1"/>
          </p:cNvSpPr>
          <p:nvPr>
            <p:ph type="subTitle" idx="1"/>
          </p:nvPr>
        </p:nvSpPr>
        <p:spPr>
          <a:xfrm>
            <a:off x="8878339" y="4767085"/>
            <a:ext cx="2338400" cy="763200"/>
          </a:xfrm>
          <a:prstGeom prst="rect">
            <a:avLst/>
          </a:prstGeom>
        </p:spPr>
        <p:txBody>
          <a:bodyPr spcFirstLastPara="1" vert="horz" wrap="square" lIns="121900" tIns="121900" rIns="121900" bIns="121900" rtlCol="0" anchor="t" anchorCtr="0">
            <a:noAutofit/>
          </a:bodyPr>
          <a:lstStyle/>
          <a:p>
            <a:pPr marL="0" indent="0"/>
            <a:r>
              <a:rPr lang="en" dirty="0" err="1"/>
              <a:t>Nâng</a:t>
            </a:r>
            <a:r>
              <a:rPr lang="en" dirty="0"/>
              <a:t> </a:t>
            </a:r>
            <a:r>
              <a:rPr lang="en" dirty="0" err="1"/>
              <a:t>cao</a:t>
            </a:r>
            <a:r>
              <a:rPr lang="en" dirty="0"/>
              <a:t> </a:t>
            </a:r>
            <a:r>
              <a:rPr lang="en" dirty="0" err="1"/>
              <a:t>trình</a:t>
            </a:r>
            <a:r>
              <a:rPr lang="en" dirty="0"/>
              <a:t> </a:t>
            </a:r>
            <a:r>
              <a:rPr lang="en" dirty="0" err="1"/>
              <a:t>độ</a:t>
            </a:r>
            <a:r>
              <a:rPr lang="en" dirty="0"/>
              <a:t> </a:t>
            </a:r>
            <a:r>
              <a:rPr lang="en" dirty="0" err="1"/>
              <a:t>tiếng</a:t>
            </a:r>
            <a:r>
              <a:rPr lang="en" dirty="0"/>
              <a:t> Anh</a:t>
            </a:r>
            <a:endParaRPr dirty="0"/>
          </a:p>
        </p:txBody>
      </p:sp>
      <p:sp>
        <p:nvSpPr>
          <p:cNvPr id="473" name="Google Shape;473;p27"/>
          <p:cNvSpPr txBox="1">
            <a:spLocks noGrp="1"/>
          </p:cNvSpPr>
          <p:nvPr>
            <p:ph type="ctrTitle" idx="4"/>
          </p:nvPr>
        </p:nvSpPr>
        <p:spPr>
          <a:xfrm>
            <a:off x="5257112" y="4529067"/>
            <a:ext cx="1848800" cy="770400"/>
          </a:xfrm>
          <a:prstGeom prst="rect">
            <a:avLst/>
          </a:prstGeom>
        </p:spPr>
        <p:txBody>
          <a:bodyPr spcFirstLastPara="1" vert="horz" wrap="square" lIns="121900" tIns="121900" rIns="121900" bIns="121900" rtlCol="0" anchor="b" anchorCtr="0">
            <a:noAutofit/>
          </a:bodyPr>
          <a:lstStyle/>
          <a:p>
            <a:r>
              <a:rPr lang="en"/>
              <a:t>OUR PROCESS</a:t>
            </a:r>
            <a:endParaRPr/>
          </a:p>
        </p:txBody>
      </p:sp>
      <p:sp>
        <p:nvSpPr>
          <p:cNvPr id="475" name="Google Shape;475;p27"/>
          <p:cNvSpPr txBox="1">
            <a:spLocks noGrp="1"/>
          </p:cNvSpPr>
          <p:nvPr>
            <p:ph type="subTitle" idx="2"/>
          </p:nvPr>
        </p:nvSpPr>
        <p:spPr>
          <a:xfrm>
            <a:off x="1631067" y="4823057"/>
            <a:ext cx="2340800" cy="763200"/>
          </a:xfrm>
          <a:prstGeom prst="rect">
            <a:avLst/>
          </a:prstGeom>
        </p:spPr>
        <p:txBody>
          <a:bodyPr spcFirstLastPara="1" vert="horz" wrap="square" lIns="121900" tIns="121900" rIns="121900" bIns="121900" rtlCol="0" anchor="t" anchorCtr="0">
            <a:noAutofit/>
          </a:bodyPr>
          <a:lstStyle/>
          <a:p>
            <a:pPr marL="0" indent="0"/>
            <a:r>
              <a:rPr lang="en" dirty="0" err="1"/>
              <a:t>Giúp</a:t>
            </a:r>
            <a:r>
              <a:rPr lang="en" dirty="0"/>
              <a:t> </a:t>
            </a:r>
            <a:r>
              <a:rPr lang="en" dirty="0" err="1"/>
              <a:t>người</a:t>
            </a:r>
            <a:r>
              <a:rPr lang="en" dirty="0"/>
              <a:t> </a:t>
            </a:r>
            <a:r>
              <a:rPr lang="en" dirty="0" err="1"/>
              <a:t>dùng</a:t>
            </a:r>
            <a:r>
              <a:rPr lang="en" dirty="0"/>
              <a:t> </a:t>
            </a:r>
            <a:r>
              <a:rPr lang="en" dirty="0" err="1"/>
              <a:t>có</a:t>
            </a:r>
            <a:r>
              <a:rPr lang="en" dirty="0"/>
              <a:t> </a:t>
            </a:r>
            <a:r>
              <a:rPr lang="en" dirty="0" err="1"/>
              <a:t>thể</a:t>
            </a:r>
            <a:r>
              <a:rPr lang="en" dirty="0"/>
              <a:t> </a:t>
            </a:r>
            <a:r>
              <a:rPr lang="en" dirty="0" err="1"/>
              <a:t>hiểu</a:t>
            </a:r>
            <a:r>
              <a:rPr lang="en" dirty="0"/>
              <a:t> </a:t>
            </a:r>
            <a:r>
              <a:rPr lang="en" dirty="0" err="1"/>
              <a:t>được</a:t>
            </a:r>
            <a:r>
              <a:rPr lang="en" dirty="0"/>
              <a:t> </a:t>
            </a:r>
            <a:r>
              <a:rPr lang="en" dirty="0" err="1"/>
              <a:t>văn</a:t>
            </a:r>
            <a:r>
              <a:rPr lang="en" dirty="0"/>
              <a:t> </a:t>
            </a:r>
            <a:r>
              <a:rPr lang="en" dirty="0" err="1"/>
              <a:t>bản</a:t>
            </a:r>
            <a:r>
              <a:rPr lang="en" dirty="0"/>
              <a:t> </a:t>
            </a:r>
            <a:r>
              <a:rPr lang="en" dirty="0" err="1"/>
              <a:t>tiếng</a:t>
            </a:r>
            <a:r>
              <a:rPr lang="en" dirty="0"/>
              <a:t> Anh</a:t>
            </a:r>
            <a:endParaRPr dirty="0"/>
          </a:p>
        </p:txBody>
      </p:sp>
      <p:sp>
        <p:nvSpPr>
          <p:cNvPr id="476" name="Google Shape;476;p27"/>
          <p:cNvSpPr txBox="1">
            <a:spLocks noGrp="1"/>
          </p:cNvSpPr>
          <p:nvPr>
            <p:ph type="title" idx="3"/>
          </p:nvPr>
        </p:nvSpPr>
        <p:spPr>
          <a:xfrm>
            <a:off x="1631067" y="3527849"/>
            <a:ext cx="2338400" cy="770400"/>
          </a:xfrm>
          <a:prstGeom prst="rect">
            <a:avLst/>
          </a:prstGeom>
        </p:spPr>
        <p:txBody>
          <a:bodyPr spcFirstLastPara="1" vert="horz" wrap="square" lIns="121900" tIns="121900" rIns="121900" bIns="121900" rtlCol="0" anchor="ctr" anchorCtr="0">
            <a:noAutofit/>
          </a:bodyPr>
          <a:lstStyle/>
          <a:p>
            <a:r>
              <a:rPr lang="en"/>
              <a:t>01</a:t>
            </a:r>
            <a:endParaRPr/>
          </a:p>
        </p:txBody>
      </p:sp>
      <p:sp>
        <p:nvSpPr>
          <p:cNvPr id="477" name="Google Shape;477;p27"/>
          <p:cNvSpPr txBox="1">
            <a:spLocks noGrp="1"/>
          </p:cNvSpPr>
          <p:nvPr>
            <p:ph type="subTitle" idx="5"/>
          </p:nvPr>
        </p:nvSpPr>
        <p:spPr>
          <a:xfrm>
            <a:off x="5254703" y="4837919"/>
            <a:ext cx="2340800" cy="763200"/>
          </a:xfrm>
          <a:prstGeom prst="rect">
            <a:avLst/>
          </a:prstGeom>
        </p:spPr>
        <p:txBody>
          <a:bodyPr spcFirstLastPara="1" vert="horz" wrap="square" lIns="121900" tIns="121900" rIns="121900" bIns="121900" rtlCol="0" anchor="t" anchorCtr="0">
            <a:noAutofit/>
          </a:bodyPr>
          <a:lstStyle/>
          <a:p>
            <a:pPr marL="0" indent="0"/>
            <a:r>
              <a:rPr lang="en" dirty="0" err="1"/>
              <a:t>Tiết</a:t>
            </a:r>
            <a:r>
              <a:rPr lang="en" dirty="0"/>
              <a:t> </a:t>
            </a:r>
            <a:r>
              <a:rPr lang="en" dirty="0" err="1"/>
              <a:t>kiệm</a:t>
            </a:r>
            <a:r>
              <a:rPr lang="en" dirty="0"/>
              <a:t> </a:t>
            </a:r>
            <a:r>
              <a:rPr lang="en" dirty="0" err="1"/>
              <a:t>thời</a:t>
            </a:r>
            <a:r>
              <a:rPr lang="en" dirty="0"/>
              <a:t> </a:t>
            </a:r>
            <a:r>
              <a:rPr lang="en" dirty="0" err="1"/>
              <a:t>gian</a:t>
            </a:r>
            <a:endParaRPr dirty="0"/>
          </a:p>
        </p:txBody>
      </p:sp>
      <p:sp>
        <p:nvSpPr>
          <p:cNvPr id="478" name="Google Shape;478;p27"/>
          <p:cNvSpPr txBox="1">
            <a:spLocks noGrp="1"/>
          </p:cNvSpPr>
          <p:nvPr>
            <p:ph type="title" idx="6"/>
          </p:nvPr>
        </p:nvSpPr>
        <p:spPr>
          <a:xfrm>
            <a:off x="5257103" y="3527849"/>
            <a:ext cx="2338400" cy="770400"/>
          </a:xfrm>
          <a:prstGeom prst="rect">
            <a:avLst/>
          </a:prstGeom>
        </p:spPr>
        <p:txBody>
          <a:bodyPr spcFirstLastPara="1" vert="horz" wrap="square" lIns="121900" tIns="121900" rIns="121900" bIns="121900" rtlCol="0" anchor="ctr" anchorCtr="0">
            <a:noAutofit/>
          </a:bodyPr>
          <a:lstStyle/>
          <a:p>
            <a:r>
              <a:rPr lang="en" dirty="0"/>
              <a:t>02</a:t>
            </a:r>
            <a:endParaRPr dirty="0"/>
          </a:p>
        </p:txBody>
      </p:sp>
      <p:sp>
        <p:nvSpPr>
          <p:cNvPr id="479" name="Google Shape;479;p27"/>
          <p:cNvSpPr txBox="1">
            <a:spLocks noGrp="1"/>
          </p:cNvSpPr>
          <p:nvPr>
            <p:ph type="ctrTitle" idx="7"/>
          </p:nvPr>
        </p:nvSpPr>
        <p:spPr>
          <a:xfrm>
            <a:off x="825100" y="548900"/>
            <a:ext cx="6101600" cy="770400"/>
          </a:xfrm>
          <a:prstGeom prst="rect">
            <a:avLst/>
          </a:prstGeom>
        </p:spPr>
        <p:txBody>
          <a:bodyPr spcFirstLastPara="1" vert="horz" wrap="square" lIns="121900" tIns="121900" rIns="121900" bIns="121900" rtlCol="0" anchor="b" anchorCtr="0">
            <a:noAutofit/>
          </a:bodyPr>
          <a:lstStyle/>
          <a:p>
            <a:r>
              <a:rPr lang="vi-VN" dirty="0"/>
              <a:t>Tính năng nổi bật</a:t>
            </a:r>
            <a:endParaRPr dirty="0"/>
          </a:p>
        </p:txBody>
      </p:sp>
      <p:sp>
        <p:nvSpPr>
          <p:cNvPr id="480" name="Google Shape;480;p27"/>
          <p:cNvSpPr txBox="1">
            <a:spLocks noGrp="1"/>
          </p:cNvSpPr>
          <p:nvPr>
            <p:ph type="title" idx="9"/>
          </p:nvPr>
        </p:nvSpPr>
        <p:spPr>
          <a:xfrm>
            <a:off x="8887605" y="3527849"/>
            <a:ext cx="2338400" cy="770400"/>
          </a:xfrm>
          <a:prstGeom prst="rect">
            <a:avLst/>
          </a:prstGeom>
        </p:spPr>
        <p:txBody>
          <a:bodyPr spcFirstLastPara="1" vert="horz" wrap="square" lIns="121900" tIns="121900" rIns="121900" bIns="121900" rtlCol="0" anchor="ctr" anchorCtr="0">
            <a:noAutofit/>
          </a:bodyPr>
          <a:lstStyle/>
          <a:p>
            <a:r>
              <a:rPr lang="en"/>
              <a:t>03</a:t>
            </a:r>
            <a:endParaRPr/>
          </a:p>
        </p:txBody>
      </p:sp>
      <p:sp>
        <p:nvSpPr>
          <p:cNvPr id="481" name="Google Shape;481;p27"/>
          <p:cNvSpPr/>
          <p:nvPr/>
        </p:nvSpPr>
        <p:spPr>
          <a:xfrm>
            <a:off x="1631067" y="2083667"/>
            <a:ext cx="1098800" cy="1098800"/>
          </a:xfrm>
          <a:prstGeom prst="rect">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482" name="Google Shape;482;p27"/>
          <p:cNvSpPr/>
          <p:nvPr/>
        </p:nvSpPr>
        <p:spPr>
          <a:xfrm>
            <a:off x="5257103" y="2083667"/>
            <a:ext cx="1098800" cy="1098800"/>
          </a:xfrm>
          <a:prstGeom prst="rect">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483" name="Google Shape;483;p27"/>
          <p:cNvSpPr/>
          <p:nvPr/>
        </p:nvSpPr>
        <p:spPr>
          <a:xfrm>
            <a:off x="8887605" y="2083667"/>
            <a:ext cx="1098800" cy="10988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cxnSp>
        <p:nvCxnSpPr>
          <p:cNvPr id="484" name="Google Shape;484;p27"/>
          <p:cNvCxnSpPr>
            <a:stCxn id="481" idx="1"/>
            <a:endCxn id="476" idx="1"/>
          </p:cNvCxnSpPr>
          <p:nvPr/>
        </p:nvCxnSpPr>
        <p:spPr>
          <a:xfrm>
            <a:off x="1631067"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5257103"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8887605"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3034667" y="1766283"/>
            <a:ext cx="318311"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endParaRPr sz="2400"/>
          </a:p>
        </p:txBody>
      </p:sp>
      <p:sp>
        <p:nvSpPr>
          <p:cNvPr id="488" name="Google Shape;488;p27"/>
          <p:cNvSpPr/>
          <p:nvPr/>
        </p:nvSpPr>
        <p:spPr>
          <a:xfrm>
            <a:off x="9986411" y="3182483"/>
            <a:ext cx="318311"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89" name="Google Shape;489;p27"/>
          <p:cNvSpPr/>
          <p:nvPr/>
        </p:nvSpPr>
        <p:spPr>
          <a:xfrm>
            <a:off x="1795666" y="2225689"/>
            <a:ext cx="769593" cy="77041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nvGrpSpPr>
          <p:cNvPr id="490" name="Google Shape;490;p27"/>
          <p:cNvGrpSpPr/>
          <p:nvPr/>
        </p:nvGrpSpPr>
        <p:grpSpPr>
          <a:xfrm>
            <a:off x="5434078" y="2246214"/>
            <a:ext cx="769613" cy="773709"/>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grpSp>
        <p:nvGrpSpPr>
          <p:cNvPr id="497" name="Google Shape;497;p27"/>
          <p:cNvGrpSpPr/>
          <p:nvPr/>
        </p:nvGrpSpPr>
        <p:grpSpPr>
          <a:xfrm>
            <a:off x="9052225" y="2246196"/>
            <a:ext cx="778423" cy="773752"/>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21383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2055240" y="2041798"/>
            <a:ext cx="8081519" cy="1387202"/>
          </a:xfrm>
          <a:prstGeom prst="rect">
            <a:avLst/>
          </a:prstGeom>
        </p:spPr>
        <p:txBody>
          <a:bodyPr spcFirstLastPara="1" vert="horz" wrap="square" lIns="121900" tIns="121900" rIns="121900" bIns="121900" rtlCol="0" anchor="b" anchorCtr="0">
            <a:noAutofit/>
          </a:bodyPr>
          <a:lstStyle/>
          <a:p>
            <a:pPr algn="ctr"/>
            <a:r>
              <a:rPr lang="vi-VN" b="1" dirty="0"/>
              <a:t>5. Giải pháp tổng quát</a:t>
            </a:r>
            <a:endParaRPr lang="en-US" dirty="0"/>
          </a:p>
        </p:txBody>
      </p:sp>
      <p:sp>
        <p:nvSpPr>
          <p:cNvPr id="3" name="TextBox 2">
            <a:extLst>
              <a:ext uri="{FF2B5EF4-FFF2-40B4-BE49-F238E27FC236}">
                <a16:creationId xmlns:a16="http://schemas.microsoft.com/office/drawing/2014/main" id="{186DC9A3-5FC9-7D48-B3EB-5C92D21B1FF8}"/>
              </a:ext>
            </a:extLst>
          </p:cNvPr>
          <p:cNvSpPr txBox="1"/>
          <p:nvPr/>
        </p:nvSpPr>
        <p:spPr>
          <a:xfrm>
            <a:off x="3210963" y="892410"/>
            <a:ext cx="8486115" cy="4157784"/>
          </a:xfrm>
          <a:prstGeom prst="rect">
            <a:avLst/>
          </a:prstGeom>
          <a:noFill/>
          <a:ln>
            <a:noFill/>
          </a:ln>
        </p:spPr>
        <p:txBody>
          <a:bodyPr spcFirstLastPara="1" vert="horz" wrap="square" lIns="365760" tIns="243840" rIns="365760" bIns="243840" rtlCol="0" anchor="ctr" anchorCtr="1">
            <a:normAutofit/>
          </a:bodyPr>
          <a:lstStyle/>
          <a:p>
            <a:endParaRPr lang="en-US" sz="2667"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97564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3143061" y="394138"/>
            <a:ext cx="5905877" cy="851174"/>
          </a:xfrm>
          <a:prstGeom prst="rect">
            <a:avLst/>
          </a:prstGeom>
        </p:spPr>
        <p:txBody>
          <a:bodyPr spcFirstLastPara="1" vert="horz" wrap="square" lIns="121900" tIns="121900" rIns="121900" bIns="121900" rtlCol="0" anchor="b" anchorCtr="0">
            <a:noAutofit/>
          </a:bodyPr>
          <a:lstStyle/>
          <a:p>
            <a:pPr algn="ctr"/>
            <a:r>
              <a:rPr lang="en-US" b="1" dirty="0"/>
              <a:t>Neural machine translation</a:t>
            </a:r>
          </a:p>
        </p:txBody>
      </p:sp>
      <p:sp>
        <p:nvSpPr>
          <p:cNvPr id="2" name="TextBox 1">
            <a:extLst>
              <a:ext uri="{FF2B5EF4-FFF2-40B4-BE49-F238E27FC236}">
                <a16:creationId xmlns:a16="http://schemas.microsoft.com/office/drawing/2014/main" id="{53B6E84D-E9DA-0642-9AF5-ED328AD83087}"/>
              </a:ext>
            </a:extLst>
          </p:cNvPr>
          <p:cNvSpPr txBox="1"/>
          <p:nvPr/>
        </p:nvSpPr>
        <p:spPr>
          <a:xfrm>
            <a:off x="1671146" y="1907626"/>
            <a:ext cx="7630510" cy="646331"/>
          </a:xfrm>
          <a:prstGeom prst="rect">
            <a:avLst/>
          </a:prstGeom>
          <a:noFill/>
        </p:spPr>
        <p:txBody>
          <a:bodyPr wrap="square" rtlCol="0">
            <a:spAutoFit/>
          </a:bodyPr>
          <a:lstStyle/>
          <a:p>
            <a:r>
              <a:rPr lang="vi-VN" dirty="0"/>
              <a:t>Dịch máy (MT) là một trường con của ngôn ngữ học tính toán, tập trung vào việc dịch văn bản từ ngôn ngữ này sang ngôn ngữ khác.</a:t>
            </a:r>
            <a:endParaRPr lang="en-US" dirty="0"/>
          </a:p>
        </p:txBody>
      </p:sp>
      <p:sp>
        <p:nvSpPr>
          <p:cNvPr id="4" name="TextBox 3">
            <a:extLst>
              <a:ext uri="{FF2B5EF4-FFF2-40B4-BE49-F238E27FC236}">
                <a16:creationId xmlns:a16="http://schemas.microsoft.com/office/drawing/2014/main" id="{156765AE-655D-1840-AD42-ABFCFDE39D67}"/>
              </a:ext>
            </a:extLst>
          </p:cNvPr>
          <p:cNvSpPr txBox="1"/>
          <p:nvPr/>
        </p:nvSpPr>
        <p:spPr>
          <a:xfrm>
            <a:off x="1671146" y="3980878"/>
            <a:ext cx="8148878" cy="646331"/>
          </a:xfrm>
          <a:prstGeom prst="rect">
            <a:avLst/>
          </a:prstGeom>
          <a:noFill/>
        </p:spPr>
        <p:txBody>
          <a:bodyPr wrap="square" rtlCol="0">
            <a:spAutoFit/>
          </a:bodyPr>
          <a:lstStyle/>
          <a:p>
            <a:r>
              <a:rPr lang="en-US" dirty="0" err="1"/>
              <a:t>Với</a:t>
            </a:r>
            <a:r>
              <a:rPr lang="en-US" dirty="0"/>
              <a:t> </a:t>
            </a:r>
            <a:r>
              <a:rPr lang="en-US" dirty="0" err="1"/>
              <a:t>sức</a:t>
            </a:r>
            <a:r>
              <a:rPr lang="en-US" dirty="0"/>
              <a:t> </a:t>
            </a:r>
            <a:r>
              <a:rPr lang="en-US" dirty="0" err="1"/>
              <a:t>mạnh</a:t>
            </a:r>
            <a:r>
              <a:rPr lang="en-US" dirty="0"/>
              <a:t> </a:t>
            </a:r>
            <a:r>
              <a:rPr lang="en-US" dirty="0" err="1"/>
              <a:t>của</a:t>
            </a:r>
            <a:r>
              <a:rPr lang="en-US" dirty="0"/>
              <a:t> </a:t>
            </a:r>
            <a:r>
              <a:rPr lang="en-US" dirty="0" err="1"/>
              <a:t>việc</a:t>
            </a:r>
            <a:r>
              <a:rPr lang="en-US" dirty="0"/>
              <a:t> </a:t>
            </a:r>
            <a:r>
              <a:rPr lang="en-US" dirty="0" err="1"/>
              <a:t>học</a:t>
            </a:r>
            <a:r>
              <a:rPr lang="en-US" dirty="0"/>
              <a:t> </a:t>
            </a:r>
            <a:r>
              <a:rPr lang="en-US" dirty="0" err="1"/>
              <a:t>sâu</a:t>
            </a:r>
            <a:r>
              <a:rPr lang="en-US" dirty="0"/>
              <a:t>, </a:t>
            </a:r>
            <a:r>
              <a:rPr lang="en-US" dirty="0" err="1"/>
              <a:t>Dịch</a:t>
            </a:r>
            <a:r>
              <a:rPr lang="en-US" dirty="0"/>
              <a:t> </a:t>
            </a:r>
            <a:r>
              <a:rPr lang="en-US" dirty="0" err="1"/>
              <a:t>máy</a:t>
            </a:r>
            <a:r>
              <a:rPr lang="en-US" dirty="0"/>
              <a:t> </a:t>
            </a:r>
            <a:r>
              <a:rPr lang="en-US" dirty="0" err="1"/>
              <a:t>thần</a:t>
            </a:r>
            <a:r>
              <a:rPr lang="en-US" dirty="0"/>
              <a:t> </a:t>
            </a:r>
            <a:r>
              <a:rPr lang="en-US" dirty="0" err="1"/>
              <a:t>kinh</a:t>
            </a:r>
            <a:r>
              <a:rPr lang="en-US" dirty="0"/>
              <a:t> </a:t>
            </a:r>
            <a:r>
              <a:rPr lang="en-US" dirty="0" err="1"/>
              <a:t>đã</a:t>
            </a:r>
            <a:r>
              <a:rPr lang="en-US" dirty="0"/>
              <a:t> </a:t>
            </a:r>
            <a:r>
              <a:rPr lang="en-US" dirty="0" err="1"/>
              <a:t>trở</a:t>
            </a:r>
            <a:r>
              <a:rPr lang="en-US" dirty="0"/>
              <a:t> </a:t>
            </a:r>
            <a:r>
              <a:rPr lang="en-US" dirty="0" err="1"/>
              <a:t>thành</a:t>
            </a:r>
            <a:r>
              <a:rPr lang="en-US" dirty="0"/>
              <a:t> </a:t>
            </a:r>
            <a:r>
              <a:rPr lang="en-US" dirty="0" err="1"/>
              <a:t>thuật</a:t>
            </a:r>
            <a:r>
              <a:rPr lang="en-US" dirty="0"/>
              <a:t> </a:t>
            </a:r>
            <a:r>
              <a:rPr lang="en-US" dirty="0" err="1"/>
              <a:t>toán</a:t>
            </a:r>
            <a:r>
              <a:rPr lang="en-US" dirty="0"/>
              <a:t> </a:t>
            </a:r>
            <a:r>
              <a:rPr lang="en-US" dirty="0" err="1"/>
              <a:t>mạnh</a:t>
            </a:r>
            <a:r>
              <a:rPr lang="en-US" dirty="0"/>
              <a:t> </a:t>
            </a:r>
            <a:r>
              <a:rPr lang="en-US" dirty="0" err="1"/>
              <a:t>nhất</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nhiệm</a:t>
            </a:r>
            <a:r>
              <a:rPr lang="en-US" dirty="0"/>
              <a:t> </a:t>
            </a:r>
            <a:r>
              <a:rPr lang="en-US" dirty="0" err="1"/>
              <a:t>vụ</a:t>
            </a:r>
            <a:r>
              <a:rPr lang="en-US" dirty="0"/>
              <a:t> </a:t>
            </a:r>
            <a:r>
              <a:rPr lang="en-US" dirty="0" err="1"/>
              <a:t>này</a:t>
            </a:r>
            <a:r>
              <a:rPr lang="en-US" dirty="0"/>
              <a:t>.</a:t>
            </a:r>
          </a:p>
        </p:txBody>
      </p:sp>
      <p:sp>
        <p:nvSpPr>
          <p:cNvPr id="5" name="TextBox 4">
            <a:extLst>
              <a:ext uri="{FF2B5EF4-FFF2-40B4-BE49-F238E27FC236}">
                <a16:creationId xmlns:a16="http://schemas.microsoft.com/office/drawing/2014/main" id="{DAE8406D-44AE-884F-85E7-68624931DFCB}"/>
              </a:ext>
            </a:extLst>
          </p:cNvPr>
          <p:cNvSpPr txBox="1"/>
          <p:nvPr/>
        </p:nvSpPr>
        <p:spPr>
          <a:xfrm>
            <a:off x="1671146" y="2893105"/>
            <a:ext cx="7630510" cy="646331"/>
          </a:xfrm>
          <a:prstGeom prst="rect">
            <a:avLst/>
          </a:prstGeom>
          <a:noFill/>
        </p:spPr>
        <p:txBody>
          <a:bodyPr wrap="square" rtlCol="0">
            <a:spAutoFit/>
          </a:bodyPr>
          <a:lstStyle/>
          <a:p>
            <a:r>
              <a:rPr lang="en-US" dirty="0" err="1"/>
              <a:t>Sự</a:t>
            </a:r>
            <a:r>
              <a:rPr lang="en-US" dirty="0"/>
              <a:t> </a:t>
            </a:r>
            <a:r>
              <a:rPr lang="en-US" dirty="0" err="1"/>
              <a:t>phát</a:t>
            </a:r>
            <a:r>
              <a:rPr lang="en-US" dirty="0"/>
              <a:t> </a:t>
            </a:r>
            <a:r>
              <a:rPr lang="en-US" dirty="0" err="1"/>
              <a:t>triển</a:t>
            </a:r>
            <a:r>
              <a:rPr lang="en-US" dirty="0"/>
              <a:t> </a:t>
            </a:r>
            <a:r>
              <a:rPr lang="en-US" dirty="0" err="1"/>
              <a:t>vượt</a:t>
            </a:r>
            <a:r>
              <a:rPr lang="en-US" dirty="0"/>
              <a:t> </a:t>
            </a:r>
            <a:r>
              <a:rPr lang="en-US" dirty="0" err="1"/>
              <a:t>bậc</a:t>
            </a:r>
            <a:r>
              <a:rPr lang="en-US" dirty="0"/>
              <a:t> </a:t>
            </a:r>
            <a:r>
              <a:rPr lang="en-US" dirty="0" err="1"/>
              <a:t>của</a:t>
            </a:r>
            <a:r>
              <a:rPr lang="en-US" dirty="0"/>
              <a:t> </a:t>
            </a:r>
            <a:r>
              <a:rPr lang="en-US" dirty="0" err="1"/>
              <a:t>phần</a:t>
            </a:r>
            <a:r>
              <a:rPr lang="en-US" dirty="0"/>
              <a:t> </a:t>
            </a:r>
            <a:r>
              <a:rPr lang="en-US" dirty="0" err="1"/>
              <a:t>cứng</a:t>
            </a:r>
            <a:r>
              <a:rPr lang="en-US" dirty="0"/>
              <a:t> </a:t>
            </a:r>
            <a:r>
              <a:rPr lang="en-US" dirty="0" err="1"/>
              <a:t>giúp</a:t>
            </a:r>
            <a:r>
              <a:rPr lang="en-US" dirty="0"/>
              <a:t> </a:t>
            </a:r>
            <a:r>
              <a:rPr lang="en-US" dirty="0" err="1"/>
              <a:t>cho</a:t>
            </a:r>
            <a:r>
              <a:rPr lang="en-US" dirty="0"/>
              <a:t> </a:t>
            </a:r>
            <a:r>
              <a:rPr lang="en-US" dirty="0" err="1"/>
              <a:t>sự</a:t>
            </a:r>
            <a:r>
              <a:rPr lang="en-US" dirty="0"/>
              <a:t> </a:t>
            </a:r>
            <a:r>
              <a:rPr lang="en-US" dirty="0" err="1"/>
              <a:t>tính</a:t>
            </a:r>
            <a:r>
              <a:rPr lang="en-US" dirty="0"/>
              <a:t> </a:t>
            </a:r>
            <a:r>
              <a:rPr lang="en-US" dirty="0" err="1"/>
              <a:t>toán</a:t>
            </a:r>
            <a:r>
              <a:rPr lang="en-US" dirty="0"/>
              <a:t> </a:t>
            </a:r>
            <a:r>
              <a:rPr lang="en-US" dirty="0" err="1"/>
              <a:t>của</a:t>
            </a:r>
            <a:r>
              <a:rPr lang="en-US" dirty="0"/>
              <a:t> </a:t>
            </a:r>
            <a:r>
              <a:rPr lang="en-US" dirty="0" err="1"/>
              <a:t>máy</a:t>
            </a:r>
            <a:r>
              <a:rPr lang="en-US" dirty="0"/>
              <a:t> </a:t>
            </a:r>
            <a:r>
              <a:rPr lang="en-US" dirty="0" err="1"/>
              <a:t>đạt</a:t>
            </a:r>
            <a:r>
              <a:rPr lang="en-US" dirty="0"/>
              <a:t> </a:t>
            </a:r>
            <a:r>
              <a:rPr lang="en-US" dirty="0" err="1"/>
              <a:t>được</a:t>
            </a:r>
            <a:r>
              <a:rPr lang="en-US" dirty="0"/>
              <a:t> </a:t>
            </a:r>
            <a:r>
              <a:rPr lang="en-US" dirty="0" err="1"/>
              <a:t>sức</a:t>
            </a:r>
            <a:r>
              <a:rPr lang="en-US" dirty="0"/>
              <a:t> </a:t>
            </a:r>
            <a:r>
              <a:rPr lang="en-US" dirty="0" err="1"/>
              <a:t>mạnh</a:t>
            </a:r>
            <a:r>
              <a:rPr lang="en-US" dirty="0"/>
              <a:t> to </a:t>
            </a:r>
            <a:r>
              <a:rPr lang="en-US" dirty="0" err="1"/>
              <a:t>lớn</a:t>
            </a:r>
            <a:r>
              <a:rPr lang="en-US" dirty="0"/>
              <a:t> </a:t>
            </a:r>
            <a:r>
              <a:rPr lang="en-US" dirty="0" err="1"/>
              <a:t>giúp</a:t>
            </a:r>
            <a:r>
              <a:rPr lang="en-US" dirty="0"/>
              <a:t> </a:t>
            </a:r>
            <a:r>
              <a:rPr lang="en-US" dirty="0" err="1"/>
              <a:t>thúc</a:t>
            </a:r>
            <a:r>
              <a:rPr lang="en-US" dirty="0"/>
              <a:t> </a:t>
            </a:r>
            <a:r>
              <a:rPr lang="en-US" dirty="0" err="1"/>
              <a:t>đẩy</a:t>
            </a:r>
            <a:r>
              <a:rPr lang="en-US" dirty="0"/>
              <a:t> </a:t>
            </a:r>
            <a:r>
              <a:rPr lang="en-US" dirty="0" err="1"/>
              <a:t>sự</a:t>
            </a:r>
            <a:r>
              <a:rPr lang="en-US" dirty="0"/>
              <a:t> </a:t>
            </a:r>
            <a:r>
              <a:rPr lang="en-US" dirty="0" err="1"/>
              <a:t>phát</a:t>
            </a:r>
            <a:r>
              <a:rPr lang="en-US" dirty="0"/>
              <a:t> </a:t>
            </a:r>
            <a:r>
              <a:rPr lang="en-US" dirty="0" err="1"/>
              <a:t>triển</a:t>
            </a:r>
            <a:r>
              <a:rPr lang="en-US" dirty="0"/>
              <a:t> </a:t>
            </a:r>
            <a:r>
              <a:rPr lang="en-US" dirty="0" err="1"/>
              <a:t>học</a:t>
            </a:r>
            <a:r>
              <a:rPr lang="en-US" dirty="0"/>
              <a:t> </a:t>
            </a:r>
            <a:r>
              <a:rPr lang="en-US" dirty="0" err="1"/>
              <a:t>sâu</a:t>
            </a:r>
            <a:r>
              <a:rPr lang="en-US" dirty="0"/>
              <a:t> (Deep Learning).</a:t>
            </a:r>
          </a:p>
        </p:txBody>
      </p:sp>
    </p:spTree>
    <p:extLst>
      <p:ext uri="{BB962C8B-B14F-4D97-AF65-F5344CB8AC3E}">
        <p14:creationId xmlns:p14="http://schemas.microsoft.com/office/powerpoint/2010/main" val="3986033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64"/>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device&#10;&#10;Description automatically generated">
            <a:extLst>
              <a:ext uri="{FF2B5EF4-FFF2-40B4-BE49-F238E27FC236}">
                <a16:creationId xmlns:a16="http://schemas.microsoft.com/office/drawing/2014/main" id="{51592284-23DD-1F44-AE4B-A68889EF97A8}"/>
              </a:ext>
            </a:extLst>
          </p:cNvPr>
          <p:cNvPicPr/>
          <p:nvPr/>
        </p:nvPicPr>
        <p:blipFill>
          <a:blip r:embed="rId3"/>
          <a:stretch>
            <a:fillRect/>
          </a:stretch>
        </p:blipFill>
        <p:spPr>
          <a:xfrm>
            <a:off x="643467" y="1220724"/>
            <a:ext cx="10905066" cy="4416551"/>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4A8C79D-D723-5044-B9B8-13102E77FDF1}"/>
              </a:ext>
            </a:extLst>
          </p:cNvPr>
          <p:cNvSpPr txBox="1"/>
          <p:nvPr/>
        </p:nvSpPr>
        <p:spPr>
          <a:xfrm>
            <a:off x="3656229" y="393796"/>
            <a:ext cx="4879541" cy="523220"/>
          </a:xfrm>
          <a:prstGeom prst="rect">
            <a:avLst/>
          </a:prstGeom>
          <a:noFill/>
        </p:spPr>
        <p:txBody>
          <a:bodyPr wrap="none" rtlCol="0">
            <a:spAutoFit/>
          </a:bodyPr>
          <a:lstStyle/>
          <a:p>
            <a:r>
              <a:rPr lang="en-US" sz="2800" b="1" dirty="0" err="1"/>
              <a:t>Mô</a:t>
            </a:r>
            <a:r>
              <a:rPr lang="en-US" sz="2800" b="1" dirty="0"/>
              <a:t> </a:t>
            </a:r>
            <a:r>
              <a:rPr lang="en-US" sz="2800" b="1" dirty="0" err="1"/>
              <a:t>hình</a:t>
            </a:r>
            <a:r>
              <a:rPr lang="en-US" sz="2800" b="1" dirty="0"/>
              <a:t> Sequence to Sequence</a:t>
            </a:r>
          </a:p>
        </p:txBody>
      </p:sp>
    </p:spTree>
    <p:extLst>
      <p:ext uri="{BB962C8B-B14F-4D97-AF65-F5344CB8AC3E}">
        <p14:creationId xmlns:p14="http://schemas.microsoft.com/office/powerpoint/2010/main" val="384551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64"/>
        <p:cNvGrpSpPr/>
        <p:nvPr/>
      </p:nvGrpSpPr>
      <p:grpSpPr>
        <a:xfrm>
          <a:off x="0" y="0"/>
          <a:ext cx="0" cy="0"/>
          <a:chOff x="0" y="0"/>
          <a:chExt cx="0" cy="0"/>
        </a:xfrm>
      </p:grpSpPr>
      <p:sp>
        <p:nvSpPr>
          <p:cNvPr id="29" name="Rectangle 25">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device&#10;&#10;Description automatically generated">
            <a:extLst>
              <a:ext uri="{FF2B5EF4-FFF2-40B4-BE49-F238E27FC236}">
                <a16:creationId xmlns:a16="http://schemas.microsoft.com/office/drawing/2014/main" id="{07CD837E-5720-954E-921D-5D4A841C511A}"/>
              </a:ext>
            </a:extLst>
          </p:cNvPr>
          <p:cNvPicPr>
            <a:picLocks noChangeAspect="1"/>
          </p:cNvPicPr>
          <p:nvPr/>
        </p:nvPicPr>
        <p:blipFill>
          <a:blip r:embed="rId3"/>
          <a:stretch>
            <a:fillRect/>
          </a:stretch>
        </p:blipFill>
        <p:spPr>
          <a:xfrm>
            <a:off x="273054" y="790903"/>
            <a:ext cx="11918946" cy="5277300"/>
          </a:xfrm>
          <a:prstGeom prst="rect">
            <a:avLst/>
          </a:prstGeom>
        </p:spPr>
      </p:pic>
      <p:sp>
        <p:nvSpPr>
          <p:cNvPr id="7" name="Rectangle 6">
            <a:extLst>
              <a:ext uri="{FF2B5EF4-FFF2-40B4-BE49-F238E27FC236}">
                <a16:creationId xmlns:a16="http://schemas.microsoft.com/office/drawing/2014/main" id="{099C18CE-1041-7A41-A59A-E1157A56202C}"/>
              </a:ext>
            </a:extLst>
          </p:cNvPr>
          <p:cNvSpPr/>
          <p:nvPr/>
        </p:nvSpPr>
        <p:spPr>
          <a:xfrm>
            <a:off x="2469317" y="190166"/>
            <a:ext cx="7526419" cy="461665"/>
          </a:xfrm>
          <a:prstGeom prst="rect">
            <a:avLst/>
          </a:prstGeom>
        </p:spPr>
        <p:txBody>
          <a:bodyPr wrap="none">
            <a:spAutoFit/>
          </a:bodyPr>
          <a:lstStyle/>
          <a:p>
            <a:r>
              <a:rPr lang="en-US" sz="2400" b="1" dirty="0" err="1"/>
              <a:t>Mô</a:t>
            </a:r>
            <a:r>
              <a:rPr lang="en-US" sz="2400" b="1" dirty="0"/>
              <a:t> </a:t>
            </a:r>
            <a:r>
              <a:rPr lang="en-US" sz="2400" b="1" dirty="0" err="1"/>
              <a:t>hình</a:t>
            </a:r>
            <a:r>
              <a:rPr lang="en-US" sz="2400" b="1" dirty="0"/>
              <a:t> Sequence to Sequence </a:t>
            </a:r>
            <a:r>
              <a:rPr lang="en-US" sz="2400" b="1" dirty="0" err="1"/>
              <a:t>với</a:t>
            </a:r>
            <a:r>
              <a:rPr lang="en-US" sz="2400" b="1" dirty="0"/>
              <a:t> Attention Mechanism</a:t>
            </a:r>
          </a:p>
        </p:txBody>
      </p:sp>
    </p:spTree>
    <p:extLst>
      <p:ext uri="{BB962C8B-B14F-4D97-AF65-F5344CB8AC3E}">
        <p14:creationId xmlns:p14="http://schemas.microsoft.com/office/powerpoint/2010/main" val="2685097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2888438" y="541865"/>
            <a:ext cx="5984901" cy="659067"/>
          </a:xfrm>
          <a:prstGeom prst="rect">
            <a:avLst/>
          </a:prstGeom>
        </p:spPr>
        <p:txBody>
          <a:bodyPr spcFirstLastPara="1" vert="horz" wrap="square" lIns="121900" tIns="121900" rIns="121900" bIns="121900" rtlCol="0" anchor="b" anchorCtr="0">
            <a:noAutofit/>
          </a:bodyPr>
          <a:lstStyle/>
          <a:p>
            <a:r>
              <a:rPr lang="vi-VN" sz="3200" b="1" dirty="0"/>
              <a:t>6.1 Một số kinh nghiệm đạt được</a:t>
            </a:r>
            <a:endParaRPr lang="en-US" sz="3200" dirty="0"/>
          </a:p>
        </p:txBody>
      </p:sp>
      <p:graphicFrame>
        <p:nvGraphicFramePr>
          <p:cNvPr id="4" name="TextBox 4">
            <a:extLst>
              <a:ext uri="{FF2B5EF4-FFF2-40B4-BE49-F238E27FC236}">
                <a16:creationId xmlns:a16="http://schemas.microsoft.com/office/drawing/2014/main" id="{E13504E8-BFE8-8B4E-B243-197C8C38CF2C}"/>
              </a:ext>
            </a:extLst>
          </p:cNvPr>
          <p:cNvGraphicFramePr/>
          <p:nvPr/>
        </p:nvGraphicFramePr>
        <p:xfrm>
          <a:off x="225778" y="1862666"/>
          <a:ext cx="11310223" cy="4236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296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494729" y="2464870"/>
            <a:ext cx="3727123" cy="1629913"/>
          </a:xfrm>
          <a:prstGeom prst="rect">
            <a:avLst/>
          </a:prstGeom>
        </p:spPr>
        <p:txBody>
          <a:bodyPr spcFirstLastPara="1" vert="horz" wrap="square" lIns="121900" tIns="121900" rIns="121900" bIns="121900" rtlCol="0" anchor="b" anchorCtr="0">
            <a:noAutofit/>
          </a:bodyPr>
          <a:lstStyle/>
          <a:p>
            <a:r>
              <a:rPr lang="vi-VN" sz="3200" b="1" dirty="0"/>
              <a:t>6.2 Phương hướng nghiên cứu và phát triển trong tương lai</a:t>
            </a:r>
            <a:endParaRPr lang="en-US" sz="3200" dirty="0"/>
          </a:p>
        </p:txBody>
      </p:sp>
      <p:graphicFrame>
        <p:nvGraphicFramePr>
          <p:cNvPr id="4" name="TextBox 4">
            <a:extLst>
              <a:ext uri="{FF2B5EF4-FFF2-40B4-BE49-F238E27FC236}">
                <a16:creationId xmlns:a16="http://schemas.microsoft.com/office/drawing/2014/main" id="{5ECD4C17-5442-EB4A-820E-6012F16BB081}"/>
              </a:ext>
            </a:extLst>
          </p:cNvPr>
          <p:cNvGraphicFramePr/>
          <p:nvPr>
            <p:extLst>
              <p:ext uri="{D42A27DB-BD31-4B8C-83A1-F6EECF244321}">
                <p14:modId xmlns:p14="http://schemas.microsoft.com/office/powerpoint/2010/main" val="2840825445"/>
              </p:ext>
            </p:extLst>
          </p:nvPr>
        </p:nvGraphicFramePr>
        <p:xfrm>
          <a:off x="4602010" y="482599"/>
          <a:ext cx="6784623" cy="5892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4343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result for android app">
            <a:extLst>
              <a:ext uri="{FF2B5EF4-FFF2-40B4-BE49-F238E27FC236}">
                <a16:creationId xmlns:a16="http://schemas.microsoft.com/office/drawing/2014/main" id="{2A05BC43-B71C-4D96-AD0A-5679381B73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33" t="-1" r="4096" b="-917"/>
          <a:stretch/>
        </p:blipFill>
        <p:spPr bwMode="auto">
          <a:xfrm>
            <a:off x="-13982" y="0"/>
            <a:ext cx="12289872" cy="46139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8B09D8AF-E2BB-4EE7-BF48-B13396D682B7}"/>
              </a:ext>
            </a:extLst>
          </p:cNvPr>
          <p:cNvSpPr>
            <a:spLocks noGrp="1"/>
          </p:cNvSpPr>
          <p:nvPr>
            <p:ph type="title"/>
          </p:nvPr>
        </p:nvSpPr>
        <p:spPr>
          <a:xfrm>
            <a:off x="1600200" y="4710591"/>
            <a:ext cx="8991600" cy="1645759"/>
          </a:xfrm>
        </p:spPr>
        <p:txBody>
          <a:bodyPr vert="horz" lIns="274320" tIns="182880" rIns="274320" bIns="182880" rtlCol="0" anchor="ctr" anchorCtr="1">
            <a:normAutofit/>
          </a:bodyPr>
          <a:lstStyle/>
          <a:p>
            <a:r>
              <a:rPr lang="en-US" sz="3800" b="1" dirty="0">
                <a:solidFill>
                  <a:srgbClr val="0070C0"/>
                </a:solidFill>
                <a:latin typeface="Segoe UI" panose="020B0502040204020203" pitchFamily="34" charset="0"/>
                <a:cs typeface="Segoe UI" panose="020B0502040204020203" pitchFamily="34" charset="0"/>
              </a:rPr>
              <a:t>7. Demo </a:t>
            </a:r>
            <a:r>
              <a:rPr lang="en-US" sz="3800" b="1" dirty="0" err="1">
                <a:solidFill>
                  <a:srgbClr val="0070C0"/>
                </a:solidFill>
                <a:latin typeface="Segoe UI" panose="020B0502040204020203" pitchFamily="34" charset="0"/>
                <a:cs typeface="Segoe UI" panose="020B0502040204020203" pitchFamily="34" charset="0"/>
              </a:rPr>
              <a:t>sản</a:t>
            </a:r>
            <a:r>
              <a:rPr lang="en-US" sz="3800" b="1" dirty="0">
                <a:solidFill>
                  <a:srgbClr val="0070C0"/>
                </a:solidFill>
                <a:latin typeface="Segoe UI" panose="020B0502040204020203" pitchFamily="34" charset="0"/>
                <a:cs typeface="Segoe UI" panose="020B0502040204020203" pitchFamily="34" charset="0"/>
              </a:rPr>
              <a:t> </a:t>
            </a:r>
            <a:r>
              <a:rPr lang="en-US" sz="3800" b="1" dirty="0" err="1">
                <a:solidFill>
                  <a:srgbClr val="0070C0"/>
                </a:solidFill>
                <a:latin typeface="Segoe UI" panose="020B0502040204020203" pitchFamily="34" charset="0"/>
                <a:cs typeface="Segoe UI" panose="020B0502040204020203" pitchFamily="34" charset="0"/>
              </a:rPr>
              <a:t>phẩm</a:t>
            </a:r>
            <a:endParaRPr lang="en-US" sz="3800" b="1" dirty="0">
              <a:solidFill>
                <a:srgbClr val="0070C0"/>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54247413-B5FC-4FCD-B524-A08C5C973346}"/>
              </a:ext>
            </a:extLst>
          </p:cNvPr>
          <p:cNvSpPr txBox="1"/>
          <p:nvPr/>
        </p:nvSpPr>
        <p:spPr>
          <a:xfrm>
            <a:off x="804672" y="2640692"/>
            <a:ext cx="5925310" cy="3255252"/>
          </a:xfrm>
          <a:prstGeom prst="rect">
            <a:avLst/>
          </a:prstGeom>
        </p:spPr>
        <p:txBody>
          <a:bodyPr vert="horz" lIns="91440" tIns="45720" rIns="91440" bIns="45720" rtlCol="0">
            <a:normAutofit/>
          </a:bodyPr>
          <a:lstStyle/>
          <a:p>
            <a:pPr marL="114300" defTabSz="914400">
              <a:lnSpc>
                <a:spcPct val="150000"/>
              </a:lnSpc>
              <a:spcBef>
                <a:spcPts val="1000"/>
              </a:spcBef>
              <a:buClr>
                <a:schemeClr val="accent2"/>
              </a:buClr>
            </a:pPr>
            <a:endParaRPr lang="en-US" sz="240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10017CAE-1CB2-4368-B583-AAE159957FBA}"/>
              </a:ext>
            </a:extLst>
          </p:cNvPr>
          <p:cNvSpPr>
            <a:spLocks noChangeArrowheads="1"/>
          </p:cNvSpPr>
          <p:nvPr/>
        </p:nvSpPr>
        <p:spPr bwMode="auto">
          <a:xfrm>
            <a:off x="559837" y="8383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Slide Number Placeholder 1">
            <a:extLst>
              <a:ext uri="{FF2B5EF4-FFF2-40B4-BE49-F238E27FC236}">
                <a16:creationId xmlns:a16="http://schemas.microsoft.com/office/drawing/2014/main" id="{3DC61CE7-E657-40F7-9678-46D61BABB5AC}"/>
              </a:ext>
            </a:extLst>
          </p:cNvPr>
          <p:cNvSpPr>
            <a:spLocks noGrp="1"/>
          </p:cNvSpPr>
          <p:nvPr>
            <p:ph type="sldNum" sz="quarter" idx="12"/>
          </p:nvPr>
        </p:nvSpPr>
        <p:spPr/>
        <p:txBody>
          <a:bodyPr/>
          <a:lstStyle/>
          <a:p>
            <a:fld id="{8A7A6979-0714-4377-B894-6BE4C2D6E202}" type="slidenum">
              <a:rPr lang="en-US" smtClean="0"/>
              <a:pPr/>
              <a:t>17</a:t>
            </a:fld>
            <a:endParaRPr lang="en-US"/>
          </a:p>
        </p:txBody>
      </p:sp>
    </p:spTree>
    <p:extLst>
      <p:ext uri="{BB962C8B-B14F-4D97-AF65-F5344CB8AC3E}">
        <p14:creationId xmlns:p14="http://schemas.microsoft.com/office/powerpoint/2010/main" val="2630651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simple thank you">
            <a:extLst>
              <a:ext uri="{FF2B5EF4-FFF2-40B4-BE49-F238E27FC236}">
                <a16:creationId xmlns:a16="http://schemas.microsoft.com/office/drawing/2014/main" id="{EEDFB613-28FA-439F-8C59-F5240EC8DC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9" r="-1"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BDBA7B9-11D2-4702-8DE0-BF30E24594BB}"/>
              </a:ext>
            </a:extLst>
          </p:cNvPr>
          <p:cNvSpPr>
            <a:spLocks noGrp="1"/>
          </p:cNvSpPr>
          <p:nvPr>
            <p:ph type="sldNum" sz="quarter" idx="12"/>
          </p:nvPr>
        </p:nvSpPr>
        <p:spPr/>
        <p:txBody>
          <a:bodyPr/>
          <a:lstStyle/>
          <a:p>
            <a:fld id="{8A7A6979-0714-4377-B894-6BE4C2D6E202}" type="slidenum">
              <a:rPr lang="en-US" smtClean="0"/>
              <a:pPr/>
              <a:t>18</a:t>
            </a:fld>
            <a:endParaRPr lang="en-US"/>
          </a:p>
        </p:txBody>
      </p:sp>
    </p:spTree>
    <p:extLst>
      <p:ext uri="{BB962C8B-B14F-4D97-AF65-F5344CB8AC3E}">
        <p14:creationId xmlns:p14="http://schemas.microsoft.com/office/powerpoint/2010/main" val="383648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617E72-99AB-6447-99B8-131ECFE73462}"/>
              </a:ext>
            </a:extLst>
          </p:cNvPr>
          <p:cNvSpPr>
            <a:spLocks noGrp="1"/>
          </p:cNvSpPr>
          <p:nvPr>
            <p:ph type="sldNum" sz="quarter" idx="12"/>
          </p:nvPr>
        </p:nvSpPr>
        <p:spPr/>
        <p:txBody>
          <a:bodyPr/>
          <a:lstStyle/>
          <a:p>
            <a:fld id="{8A7A6979-0714-4377-B894-6BE4C2D6E202}" type="slidenum">
              <a:rPr lang="en-US" smtClean="0"/>
              <a:pPr/>
              <a:t>2</a:t>
            </a:fld>
            <a:endParaRPr lang="en-US"/>
          </a:p>
        </p:txBody>
      </p:sp>
      <p:sp>
        <p:nvSpPr>
          <p:cNvPr id="6" name="TextBox 5">
            <a:extLst>
              <a:ext uri="{FF2B5EF4-FFF2-40B4-BE49-F238E27FC236}">
                <a16:creationId xmlns:a16="http://schemas.microsoft.com/office/drawing/2014/main" id="{AA1A3CDB-B3F2-B242-A5C9-FBB096F9DBAF}"/>
              </a:ext>
            </a:extLst>
          </p:cNvPr>
          <p:cNvSpPr txBox="1"/>
          <p:nvPr/>
        </p:nvSpPr>
        <p:spPr>
          <a:xfrm>
            <a:off x="-104826" y="2328416"/>
            <a:ext cx="3156051" cy="1219200"/>
          </a:xfrm>
          <a:prstGeom prst="rect">
            <a:avLst/>
          </a:prstGeom>
          <a:noFill/>
          <a:ln>
            <a:noFill/>
          </a:ln>
        </p:spPr>
        <p:txBody>
          <a:bodyPr spcFirstLastPara="1" vert="horz" wrap="none" lIns="365760" tIns="243840" rIns="365760" bIns="243840" rtlCol="0" anchor="ctr" anchorCtr="1">
            <a:normAutofit fontScale="92500" lnSpcReduction="20000"/>
          </a:bodyPr>
          <a:lstStyle/>
          <a:p>
            <a:pPr marL="609585" indent="-609585">
              <a:buAutoNum type="arabicPeriod"/>
            </a:pPr>
            <a:r>
              <a:rPr lang="en-US" sz="3200" b="1" dirty="0" err="1">
                <a:latin typeface="Segoe UI" panose="020B0502040204020203" pitchFamily="34" charset="0"/>
                <a:cs typeface="Segoe UI" panose="020B0502040204020203" pitchFamily="34" charset="0"/>
              </a:rPr>
              <a:t>Thông</a:t>
            </a:r>
            <a:r>
              <a:rPr lang="en-US" sz="3200" b="1" dirty="0">
                <a:latin typeface="Segoe UI" panose="020B0502040204020203" pitchFamily="34" charset="0"/>
                <a:cs typeface="Segoe UI" panose="020B0502040204020203" pitchFamily="34" charset="0"/>
              </a:rPr>
              <a:t> tin</a:t>
            </a:r>
          </a:p>
          <a:p>
            <a:pPr algn="ctr"/>
            <a:r>
              <a:rPr lang="en-US" sz="3200" b="1" dirty="0">
                <a:latin typeface="Segoe UI" panose="020B0502040204020203" pitchFamily="34" charset="0"/>
                <a:cs typeface="Segoe UI" panose="020B0502040204020203" pitchFamily="34" charset="0"/>
              </a:rPr>
              <a:t> </a:t>
            </a:r>
            <a:r>
              <a:rPr lang="en-US" sz="3200" b="1" dirty="0" err="1">
                <a:latin typeface="Segoe UI" panose="020B0502040204020203" pitchFamily="34" charset="0"/>
                <a:cs typeface="Segoe UI" panose="020B0502040204020203" pitchFamily="34" charset="0"/>
              </a:rPr>
              <a:t>chung</a:t>
            </a:r>
            <a:endParaRPr lang="en-US" sz="3200" b="1" dirty="0">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E58E3765-E868-5041-A96B-D9402E6E6811}"/>
              </a:ext>
            </a:extLst>
          </p:cNvPr>
          <p:cNvSpPr/>
          <p:nvPr/>
        </p:nvSpPr>
        <p:spPr>
          <a:xfrm>
            <a:off x="5562600" y="864317"/>
            <a:ext cx="6096000" cy="5366597"/>
          </a:xfrm>
          <a:prstGeom prst="rect">
            <a:avLst/>
          </a:prstGeom>
        </p:spPr>
        <p:txBody>
          <a:bodyPr>
            <a:spAutoFit/>
          </a:bodyPr>
          <a:lstStyle/>
          <a:p>
            <a:pPr marL="609585" indent="-457189" defTabSz="1219170">
              <a:lnSpc>
                <a:spcPct val="150000"/>
              </a:lnSpc>
              <a:spcBef>
                <a:spcPts val="1333"/>
              </a:spcBef>
              <a:buClr>
                <a:schemeClr val="accent2"/>
              </a:buClr>
              <a:buFont typeface="Wingdings" panose="05000000000000000000" pitchFamily="2" charset="2"/>
              <a:buChar char="§"/>
            </a:pPr>
            <a:r>
              <a:rPr lang="en-US" sz="2000" b="1" dirty="0" err="1">
                <a:solidFill>
                  <a:schemeClr val="tx1">
                    <a:lumMod val="85000"/>
                    <a:lumOff val="15000"/>
                  </a:schemeClr>
                </a:solidFill>
                <a:latin typeface="Segoe UI" panose="020B0502040204020203" pitchFamily="34" charset="0"/>
                <a:cs typeface="Segoe UI" panose="020B0502040204020203" pitchFamily="34" charset="0"/>
              </a:rPr>
              <a:t>Đề</a:t>
            </a:r>
            <a:r>
              <a:rPr lang="en-US" sz="2000" b="1" dirty="0">
                <a:solidFill>
                  <a:schemeClr val="tx1">
                    <a:lumMod val="85000"/>
                    <a:lumOff val="15000"/>
                  </a:schemeClr>
                </a:solidFill>
                <a:latin typeface="Segoe UI" panose="020B0502040204020203" pitchFamily="34" charset="0"/>
                <a:cs typeface="Segoe UI" panose="020B0502040204020203" pitchFamily="34" charset="0"/>
              </a:rPr>
              <a:t> </a:t>
            </a:r>
            <a:r>
              <a:rPr lang="en-US" sz="2000" b="1" dirty="0" err="1">
                <a:solidFill>
                  <a:schemeClr val="tx1">
                    <a:lumMod val="85000"/>
                    <a:lumOff val="15000"/>
                  </a:schemeClr>
                </a:solidFill>
                <a:latin typeface="Segoe UI" panose="020B0502040204020203" pitchFamily="34" charset="0"/>
                <a:cs typeface="Segoe UI" panose="020B0502040204020203" pitchFamily="34" charset="0"/>
              </a:rPr>
              <a:t>tài</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Xây</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dựng</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mô</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hình</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dịch</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máy</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từ</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tiếng</a:t>
            </a:r>
            <a:r>
              <a:rPr lang="en-US" sz="2000" dirty="0">
                <a:solidFill>
                  <a:schemeClr val="tx1">
                    <a:lumMod val="85000"/>
                    <a:lumOff val="15000"/>
                  </a:schemeClr>
                </a:solidFill>
                <a:latin typeface="Segoe UI" panose="020B0502040204020203" pitchFamily="34" charset="0"/>
                <a:cs typeface="Segoe UI" panose="020B0502040204020203" pitchFamily="34" charset="0"/>
              </a:rPr>
              <a:t> Anh sang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tiếng</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Việt</a:t>
            </a:r>
            <a:endParaRPr lang="en-US" sz="2000" dirty="0">
              <a:solidFill>
                <a:schemeClr val="tx1">
                  <a:lumMod val="85000"/>
                  <a:lumOff val="15000"/>
                </a:schemeClr>
              </a:solidFill>
              <a:latin typeface="Segoe UI" panose="020B0502040204020203" pitchFamily="34" charset="0"/>
              <a:cs typeface="Segoe UI" panose="020B0502040204020203" pitchFamily="34" charset="0"/>
            </a:endParaRPr>
          </a:p>
          <a:p>
            <a:pPr marL="609585" indent="-457189" defTabSz="1219170">
              <a:lnSpc>
                <a:spcPct val="150000"/>
              </a:lnSpc>
              <a:spcBef>
                <a:spcPts val="1333"/>
              </a:spcBef>
              <a:buClr>
                <a:schemeClr val="accent2"/>
              </a:buClr>
              <a:buFont typeface="Wingdings" panose="05000000000000000000" pitchFamily="2" charset="2"/>
              <a:buChar char="§"/>
            </a:pPr>
            <a:r>
              <a:rPr lang="en-US" sz="2000" b="1" dirty="0" err="1">
                <a:solidFill>
                  <a:schemeClr val="tx1">
                    <a:lumMod val="85000"/>
                    <a:lumOff val="15000"/>
                  </a:schemeClr>
                </a:solidFill>
                <a:latin typeface="Segoe UI" panose="020B0502040204020203" pitchFamily="34" charset="0"/>
                <a:cs typeface="Segoe UI" panose="020B0502040204020203" pitchFamily="34" charset="0"/>
              </a:rPr>
              <a:t>Giáo</a:t>
            </a:r>
            <a:r>
              <a:rPr lang="en-US" sz="2000" b="1" dirty="0">
                <a:solidFill>
                  <a:schemeClr val="tx1">
                    <a:lumMod val="85000"/>
                    <a:lumOff val="15000"/>
                  </a:schemeClr>
                </a:solidFill>
                <a:latin typeface="Segoe UI" panose="020B0502040204020203" pitchFamily="34" charset="0"/>
                <a:cs typeface="Segoe UI" panose="020B0502040204020203" pitchFamily="34" charset="0"/>
              </a:rPr>
              <a:t> </a:t>
            </a:r>
            <a:r>
              <a:rPr lang="en-US" sz="2000" b="1" dirty="0" err="1">
                <a:solidFill>
                  <a:schemeClr val="tx1">
                    <a:lumMod val="85000"/>
                    <a:lumOff val="15000"/>
                  </a:schemeClr>
                </a:solidFill>
                <a:latin typeface="Segoe UI" panose="020B0502040204020203" pitchFamily="34" charset="0"/>
                <a:cs typeface="Segoe UI" panose="020B0502040204020203" pitchFamily="34" charset="0"/>
              </a:rPr>
              <a:t>viên</a:t>
            </a:r>
            <a:r>
              <a:rPr lang="en-US" sz="2000" b="1" dirty="0">
                <a:solidFill>
                  <a:schemeClr val="tx1">
                    <a:lumMod val="85000"/>
                    <a:lumOff val="15000"/>
                  </a:schemeClr>
                </a:solidFill>
                <a:latin typeface="Segoe UI" panose="020B0502040204020203" pitchFamily="34" charset="0"/>
                <a:cs typeface="Segoe UI" panose="020B0502040204020203" pitchFamily="34" charset="0"/>
              </a:rPr>
              <a:t> </a:t>
            </a:r>
            <a:r>
              <a:rPr lang="en-US" sz="2000" b="1" dirty="0" err="1">
                <a:solidFill>
                  <a:schemeClr val="tx1">
                    <a:lumMod val="85000"/>
                    <a:lumOff val="15000"/>
                  </a:schemeClr>
                </a:solidFill>
                <a:latin typeface="Segoe UI" panose="020B0502040204020203" pitchFamily="34" charset="0"/>
                <a:cs typeface="Segoe UI" panose="020B0502040204020203" pitchFamily="34" charset="0"/>
              </a:rPr>
              <a:t>hướng</a:t>
            </a:r>
            <a:r>
              <a:rPr lang="en-US" sz="2000" b="1" dirty="0">
                <a:solidFill>
                  <a:schemeClr val="tx1">
                    <a:lumMod val="85000"/>
                    <a:lumOff val="15000"/>
                  </a:schemeClr>
                </a:solidFill>
                <a:latin typeface="Segoe UI" panose="020B0502040204020203" pitchFamily="34" charset="0"/>
                <a:cs typeface="Segoe UI" panose="020B0502040204020203" pitchFamily="34" charset="0"/>
              </a:rPr>
              <a:t> </a:t>
            </a:r>
            <a:r>
              <a:rPr lang="en-US" sz="2000" b="1" dirty="0" err="1">
                <a:solidFill>
                  <a:schemeClr val="tx1">
                    <a:lumMod val="85000"/>
                    <a:lumOff val="15000"/>
                  </a:schemeClr>
                </a:solidFill>
                <a:latin typeface="Segoe UI" panose="020B0502040204020203" pitchFamily="34" charset="0"/>
                <a:cs typeface="Segoe UI" panose="020B0502040204020203" pitchFamily="34" charset="0"/>
              </a:rPr>
              <a:t>dẫn</a:t>
            </a:r>
            <a:r>
              <a:rPr lang="en-US" sz="2000" b="1" dirty="0">
                <a:solidFill>
                  <a:schemeClr val="tx1">
                    <a:lumMod val="85000"/>
                    <a:lumOff val="15000"/>
                  </a:schemeClr>
                </a:solidFill>
                <a:latin typeface="Segoe UI" panose="020B0502040204020203" pitchFamily="34" charset="0"/>
                <a:cs typeface="Segoe UI" panose="020B0502040204020203" pitchFamily="34" charset="0"/>
              </a:rPr>
              <a:t>:</a:t>
            </a:r>
          </a:p>
          <a:p>
            <a:pPr defTabSz="1219170">
              <a:lnSpc>
                <a:spcPct val="150000"/>
              </a:lnSpc>
              <a:spcBef>
                <a:spcPts val="1333"/>
              </a:spcBef>
              <a:buClr>
                <a:schemeClr val="accent2"/>
              </a:buClr>
            </a:pPr>
            <a:r>
              <a:rPr lang="en-US" sz="2000" dirty="0">
                <a:solidFill>
                  <a:schemeClr val="tx1">
                    <a:lumMod val="85000"/>
                    <a:lumOff val="15000"/>
                  </a:schemeClr>
                </a:solidFill>
                <a:latin typeface="Segoe UI" panose="020B0502040204020203" pitchFamily="34" charset="0"/>
                <a:cs typeface="Segoe UI" panose="020B0502040204020203" pitchFamily="34" charset="0"/>
              </a:rPr>
              <a:t>	TS.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Ngô</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Huy</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Biên</a:t>
            </a:r>
            <a:r>
              <a:rPr lang="en-US" sz="2000" dirty="0">
                <a:solidFill>
                  <a:schemeClr val="tx1">
                    <a:lumMod val="85000"/>
                    <a:lumOff val="15000"/>
                  </a:schemeClr>
                </a:solidFill>
                <a:latin typeface="Segoe UI" panose="020B0502040204020203" pitchFamily="34" charset="0"/>
                <a:cs typeface="Segoe UI" panose="020B0502040204020203" pitchFamily="34" charset="0"/>
              </a:rPr>
              <a:t> (Khoa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Công</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nghệ</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Thông</a:t>
            </a:r>
            <a:r>
              <a:rPr lang="en-US" sz="2000" dirty="0">
                <a:solidFill>
                  <a:schemeClr val="tx1">
                    <a:lumMod val="85000"/>
                    <a:lumOff val="15000"/>
                  </a:schemeClr>
                </a:solidFill>
                <a:latin typeface="Segoe UI" panose="020B0502040204020203" pitchFamily="34" charset="0"/>
                <a:cs typeface="Segoe UI" panose="020B0502040204020203" pitchFamily="34" charset="0"/>
              </a:rPr>
              <a:t> tin)</a:t>
            </a:r>
          </a:p>
          <a:p>
            <a:pPr marL="609585" indent="-457189" defTabSz="1219170">
              <a:lnSpc>
                <a:spcPct val="150000"/>
              </a:lnSpc>
              <a:spcBef>
                <a:spcPts val="1333"/>
              </a:spcBef>
              <a:buClr>
                <a:schemeClr val="accent2"/>
              </a:buClr>
              <a:buFont typeface="Wingdings" panose="05000000000000000000" pitchFamily="2" charset="2"/>
              <a:buChar char="§"/>
            </a:pPr>
            <a:r>
              <a:rPr lang="en-US" sz="2000" b="1" dirty="0" err="1">
                <a:solidFill>
                  <a:schemeClr val="tx1">
                    <a:lumMod val="85000"/>
                    <a:lumOff val="15000"/>
                  </a:schemeClr>
                </a:solidFill>
                <a:latin typeface="Segoe UI" panose="020B0502040204020203" pitchFamily="34" charset="0"/>
                <a:cs typeface="Segoe UI" panose="020B0502040204020203" pitchFamily="34" charset="0"/>
              </a:rPr>
              <a:t>Sinh</a:t>
            </a:r>
            <a:r>
              <a:rPr lang="en-US" sz="2000" b="1" dirty="0">
                <a:solidFill>
                  <a:schemeClr val="tx1">
                    <a:lumMod val="85000"/>
                    <a:lumOff val="15000"/>
                  </a:schemeClr>
                </a:solidFill>
                <a:latin typeface="Segoe UI" panose="020B0502040204020203" pitchFamily="34" charset="0"/>
                <a:cs typeface="Segoe UI" panose="020B0502040204020203" pitchFamily="34" charset="0"/>
              </a:rPr>
              <a:t> </a:t>
            </a:r>
            <a:r>
              <a:rPr lang="en-US" sz="2000" b="1" dirty="0" err="1">
                <a:solidFill>
                  <a:schemeClr val="tx1">
                    <a:lumMod val="85000"/>
                    <a:lumOff val="15000"/>
                  </a:schemeClr>
                </a:solidFill>
                <a:latin typeface="Segoe UI" panose="020B0502040204020203" pitchFamily="34" charset="0"/>
                <a:cs typeface="Segoe UI" panose="020B0502040204020203" pitchFamily="34" charset="0"/>
              </a:rPr>
              <a:t>viên</a:t>
            </a:r>
            <a:r>
              <a:rPr lang="en-US" sz="2000" b="1" dirty="0">
                <a:solidFill>
                  <a:schemeClr val="tx1">
                    <a:lumMod val="85000"/>
                    <a:lumOff val="15000"/>
                  </a:schemeClr>
                </a:solidFill>
                <a:latin typeface="Segoe UI" panose="020B0502040204020203" pitchFamily="34" charset="0"/>
                <a:cs typeface="Segoe UI" panose="020B0502040204020203" pitchFamily="34" charset="0"/>
              </a:rPr>
              <a:t> </a:t>
            </a:r>
            <a:r>
              <a:rPr lang="en-US" sz="2000" b="1" dirty="0" err="1">
                <a:solidFill>
                  <a:schemeClr val="tx1">
                    <a:lumMod val="85000"/>
                    <a:lumOff val="15000"/>
                  </a:schemeClr>
                </a:solidFill>
                <a:latin typeface="Segoe UI" panose="020B0502040204020203" pitchFamily="34" charset="0"/>
                <a:cs typeface="Segoe UI" panose="020B0502040204020203" pitchFamily="34" charset="0"/>
              </a:rPr>
              <a:t>thực</a:t>
            </a:r>
            <a:r>
              <a:rPr lang="en-US" sz="2000" b="1" dirty="0">
                <a:solidFill>
                  <a:schemeClr val="tx1">
                    <a:lumMod val="85000"/>
                    <a:lumOff val="15000"/>
                  </a:schemeClr>
                </a:solidFill>
                <a:latin typeface="Segoe UI" panose="020B0502040204020203" pitchFamily="34" charset="0"/>
                <a:cs typeface="Segoe UI" panose="020B0502040204020203" pitchFamily="34" charset="0"/>
              </a:rPr>
              <a:t> </a:t>
            </a:r>
            <a:r>
              <a:rPr lang="en-US" sz="2000" b="1" dirty="0" err="1">
                <a:solidFill>
                  <a:schemeClr val="tx1">
                    <a:lumMod val="85000"/>
                    <a:lumOff val="15000"/>
                  </a:schemeClr>
                </a:solidFill>
                <a:latin typeface="Segoe UI" panose="020B0502040204020203" pitchFamily="34" charset="0"/>
                <a:cs typeface="Segoe UI" panose="020B0502040204020203" pitchFamily="34" charset="0"/>
              </a:rPr>
              <a:t>hiện</a:t>
            </a:r>
            <a:r>
              <a:rPr lang="en-US" sz="2000" dirty="0">
                <a:solidFill>
                  <a:schemeClr val="tx1">
                    <a:lumMod val="85000"/>
                    <a:lumOff val="15000"/>
                  </a:schemeClr>
                </a:solidFill>
                <a:latin typeface="Segoe UI" panose="020B0502040204020203" pitchFamily="34" charset="0"/>
                <a:cs typeface="Segoe UI" panose="020B0502040204020203" pitchFamily="34" charset="0"/>
              </a:rPr>
              <a:t>:</a:t>
            </a:r>
          </a:p>
          <a:p>
            <a:pPr defTabSz="1219170">
              <a:lnSpc>
                <a:spcPct val="150000"/>
              </a:lnSpc>
              <a:spcBef>
                <a:spcPts val="1333"/>
              </a:spcBef>
              <a:buClr>
                <a:schemeClr val="accent2"/>
              </a:buClr>
            </a:pP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Trương</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Phạm</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Nhật</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Tiến</a:t>
            </a:r>
            <a:r>
              <a:rPr lang="en-US" sz="2000" dirty="0">
                <a:solidFill>
                  <a:schemeClr val="tx1">
                    <a:lumMod val="85000"/>
                    <a:lumOff val="15000"/>
                  </a:schemeClr>
                </a:solidFill>
                <a:latin typeface="Segoe UI" panose="020B0502040204020203" pitchFamily="34" charset="0"/>
                <a:cs typeface="Segoe UI" panose="020B0502040204020203" pitchFamily="34" charset="0"/>
              </a:rPr>
              <a:t>– 1612689</a:t>
            </a:r>
          </a:p>
          <a:p>
            <a:pPr defTabSz="1219170">
              <a:lnSpc>
                <a:spcPct val="150000"/>
              </a:lnSpc>
              <a:spcBef>
                <a:spcPts val="1333"/>
              </a:spcBef>
              <a:buClr>
                <a:schemeClr val="accent2"/>
              </a:buClr>
            </a:pP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Nguyễn</a:t>
            </a:r>
            <a:r>
              <a:rPr lang="en-US" sz="2000" dirty="0">
                <a:solidFill>
                  <a:schemeClr val="tx1">
                    <a:lumMod val="85000"/>
                    <a:lumOff val="15000"/>
                  </a:schemeClr>
                </a:solidFill>
                <a:latin typeface="Segoe UI" panose="020B0502040204020203" pitchFamily="34" charset="0"/>
                <a:cs typeface="Segoe UI" panose="020B0502040204020203" pitchFamily="34" charset="0"/>
              </a:rPr>
              <a:t> Minh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Trí</a:t>
            </a:r>
            <a:r>
              <a:rPr lang="en-US" sz="2000" dirty="0">
                <a:solidFill>
                  <a:schemeClr val="tx1">
                    <a:lumMod val="85000"/>
                    <a:lumOff val="15000"/>
                  </a:schemeClr>
                </a:solidFill>
                <a:latin typeface="Segoe UI" panose="020B0502040204020203" pitchFamily="34" charset="0"/>
                <a:cs typeface="Segoe UI" panose="020B0502040204020203" pitchFamily="34" charset="0"/>
              </a:rPr>
              <a:t> – 1612726</a:t>
            </a:r>
          </a:p>
          <a:p>
            <a:pPr marL="609585" indent="-457189" defTabSz="1219170">
              <a:lnSpc>
                <a:spcPct val="150000"/>
              </a:lnSpc>
              <a:spcBef>
                <a:spcPts val="1333"/>
              </a:spcBef>
              <a:buClr>
                <a:schemeClr val="accent2"/>
              </a:buClr>
              <a:buFont typeface="Wingdings" panose="05000000000000000000" pitchFamily="2" charset="2"/>
              <a:buChar char="§"/>
            </a:pPr>
            <a:r>
              <a:rPr lang="en-US" sz="2000" b="1" dirty="0" err="1">
                <a:solidFill>
                  <a:schemeClr val="tx1">
                    <a:lumMod val="85000"/>
                    <a:lumOff val="15000"/>
                  </a:schemeClr>
                </a:solidFill>
                <a:latin typeface="Segoe UI" panose="020B0502040204020203" pitchFamily="34" charset="0"/>
                <a:cs typeface="Segoe UI" panose="020B0502040204020203" pitchFamily="34" charset="0"/>
              </a:rPr>
              <a:t>Loại</a:t>
            </a:r>
            <a:r>
              <a:rPr lang="en-US" sz="2000" b="1" dirty="0">
                <a:solidFill>
                  <a:schemeClr val="tx1">
                    <a:lumMod val="85000"/>
                    <a:lumOff val="15000"/>
                  </a:schemeClr>
                </a:solidFill>
                <a:latin typeface="Segoe UI" panose="020B0502040204020203" pitchFamily="34" charset="0"/>
                <a:cs typeface="Segoe UI" panose="020B0502040204020203" pitchFamily="34" charset="0"/>
              </a:rPr>
              <a:t> </a:t>
            </a:r>
            <a:r>
              <a:rPr lang="en-US" sz="2000" b="1" dirty="0" err="1">
                <a:solidFill>
                  <a:schemeClr val="tx1">
                    <a:lumMod val="85000"/>
                    <a:lumOff val="15000"/>
                  </a:schemeClr>
                </a:solidFill>
                <a:latin typeface="Segoe UI" panose="020B0502040204020203" pitchFamily="34" charset="0"/>
                <a:cs typeface="Segoe UI" panose="020B0502040204020203" pitchFamily="34" charset="0"/>
              </a:rPr>
              <a:t>đề</a:t>
            </a:r>
            <a:r>
              <a:rPr lang="en-US" sz="2000" b="1" dirty="0">
                <a:solidFill>
                  <a:schemeClr val="tx1">
                    <a:lumMod val="85000"/>
                    <a:lumOff val="15000"/>
                  </a:schemeClr>
                </a:solidFill>
                <a:latin typeface="Segoe UI" panose="020B0502040204020203" pitchFamily="34" charset="0"/>
                <a:cs typeface="Segoe UI" panose="020B0502040204020203" pitchFamily="34" charset="0"/>
              </a:rPr>
              <a:t> </a:t>
            </a:r>
            <a:r>
              <a:rPr lang="en-US" sz="2000" b="1" dirty="0" err="1">
                <a:solidFill>
                  <a:schemeClr val="tx1">
                    <a:lumMod val="85000"/>
                    <a:lumOff val="15000"/>
                  </a:schemeClr>
                </a:solidFill>
                <a:latin typeface="Segoe UI" panose="020B0502040204020203" pitchFamily="34" charset="0"/>
                <a:cs typeface="Segoe UI" panose="020B0502040204020203" pitchFamily="34" charset="0"/>
              </a:rPr>
              <a:t>tài</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Nghiên</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cứu</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và</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ứng</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dụng</a:t>
            </a:r>
            <a:endParaRPr lang="en-US" sz="2000" dirty="0">
              <a:solidFill>
                <a:schemeClr val="tx1">
                  <a:lumMod val="85000"/>
                  <a:lumOff val="15000"/>
                </a:schemeClr>
              </a:solidFill>
              <a:latin typeface="Segoe UI" panose="020B0502040204020203" pitchFamily="34" charset="0"/>
              <a:cs typeface="Segoe UI" panose="020B0502040204020203" pitchFamily="34" charset="0"/>
            </a:endParaRPr>
          </a:p>
          <a:p>
            <a:pPr marL="609585" indent="-457189" defTabSz="1219170">
              <a:lnSpc>
                <a:spcPct val="150000"/>
              </a:lnSpc>
              <a:spcBef>
                <a:spcPts val="1333"/>
              </a:spcBef>
              <a:buClr>
                <a:schemeClr val="accent2"/>
              </a:buClr>
              <a:buFont typeface="Wingdings" panose="05000000000000000000" pitchFamily="2" charset="2"/>
              <a:buChar char="§"/>
            </a:pPr>
            <a:r>
              <a:rPr lang="en-US" sz="2000" b="1" dirty="0" err="1">
                <a:solidFill>
                  <a:schemeClr val="tx1">
                    <a:lumMod val="85000"/>
                    <a:lumOff val="15000"/>
                  </a:schemeClr>
                </a:solidFill>
                <a:latin typeface="Segoe UI" panose="020B0502040204020203" pitchFamily="34" charset="0"/>
                <a:cs typeface="Segoe UI" panose="020B0502040204020203" pitchFamily="34" charset="0"/>
              </a:rPr>
              <a:t>Thời</a:t>
            </a:r>
            <a:r>
              <a:rPr lang="en-US" sz="2000" b="1" dirty="0">
                <a:solidFill>
                  <a:schemeClr val="tx1">
                    <a:lumMod val="85000"/>
                    <a:lumOff val="15000"/>
                  </a:schemeClr>
                </a:solidFill>
                <a:latin typeface="Segoe UI" panose="020B0502040204020203" pitchFamily="34" charset="0"/>
                <a:cs typeface="Segoe UI" panose="020B0502040204020203" pitchFamily="34" charset="0"/>
              </a:rPr>
              <a:t> </a:t>
            </a:r>
            <a:r>
              <a:rPr lang="en-US" sz="2000" b="1" dirty="0" err="1">
                <a:solidFill>
                  <a:schemeClr val="tx1">
                    <a:lumMod val="85000"/>
                    <a:lumOff val="15000"/>
                  </a:schemeClr>
                </a:solidFill>
                <a:latin typeface="Segoe UI" panose="020B0502040204020203" pitchFamily="34" charset="0"/>
                <a:cs typeface="Segoe UI" panose="020B0502040204020203" pitchFamily="34" charset="0"/>
              </a:rPr>
              <a:t>gian</a:t>
            </a:r>
            <a:r>
              <a:rPr lang="en-US" sz="2000" b="1" dirty="0">
                <a:solidFill>
                  <a:schemeClr val="tx1">
                    <a:lumMod val="85000"/>
                    <a:lumOff val="15000"/>
                  </a:schemeClr>
                </a:solidFill>
                <a:latin typeface="Segoe UI" panose="020B0502040204020203" pitchFamily="34" charset="0"/>
                <a:cs typeface="Segoe UI" panose="020B0502040204020203" pitchFamily="34" charset="0"/>
              </a:rPr>
              <a:t> </a:t>
            </a:r>
            <a:r>
              <a:rPr lang="en-US" sz="2000" b="1" dirty="0" err="1">
                <a:solidFill>
                  <a:schemeClr val="tx1">
                    <a:lumMod val="85000"/>
                    <a:lumOff val="15000"/>
                  </a:schemeClr>
                </a:solidFill>
                <a:latin typeface="Segoe UI" panose="020B0502040204020203" pitchFamily="34" charset="0"/>
                <a:cs typeface="Segoe UI" panose="020B0502040204020203" pitchFamily="34" charset="0"/>
              </a:rPr>
              <a:t>thực</a:t>
            </a:r>
            <a:r>
              <a:rPr lang="en-US" sz="2000" b="1" dirty="0">
                <a:solidFill>
                  <a:schemeClr val="tx1">
                    <a:lumMod val="85000"/>
                    <a:lumOff val="15000"/>
                  </a:schemeClr>
                </a:solidFill>
                <a:latin typeface="Segoe UI" panose="020B0502040204020203" pitchFamily="34" charset="0"/>
                <a:cs typeface="Segoe UI" panose="020B0502040204020203" pitchFamily="34" charset="0"/>
              </a:rPr>
              <a:t> </a:t>
            </a:r>
            <a:r>
              <a:rPr lang="en-US" sz="2000" b="1" dirty="0" err="1">
                <a:solidFill>
                  <a:schemeClr val="tx1">
                    <a:lumMod val="85000"/>
                    <a:lumOff val="15000"/>
                  </a:schemeClr>
                </a:solidFill>
                <a:latin typeface="Segoe UI" panose="020B0502040204020203" pitchFamily="34" charset="0"/>
                <a:cs typeface="Segoe UI" panose="020B0502040204020203" pitchFamily="34" charset="0"/>
              </a:rPr>
              <a:t>hiện</a:t>
            </a:r>
            <a:r>
              <a:rPr lang="en-US" sz="2000" dirty="0">
                <a:solidFill>
                  <a:schemeClr val="tx1">
                    <a:lumMod val="85000"/>
                    <a:lumOff val="15000"/>
                  </a:schemeClr>
                </a:solidFill>
                <a:latin typeface="Segoe UI" panose="020B0502040204020203" pitchFamily="34" charset="0"/>
                <a:cs typeface="Segoe UI" panose="020B0502040204020203" pitchFamily="34" charset="0"/>
              </a:rPr>
              <a:t>: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Từ</a:t>
            </a:r>
            <a:r>
              <a:rPr lang="en-US" sz="2000" dirty="0">
                <a:solidFill>
                  <a:schemeClr val="tx1">
                    <a:lumMod val="85000"/>
                    <a:lumOff val="15000"/>
                  </a:schemeClr>
                </a:solidFill>
                <a:latin typeface="Segoe UI" panose="020B0502040204020203" pitchFamily="34" charset="0"/>
                <a:cs typeface="Segoe UI" panose="020B0502040204020203" pitchFamily="34" charset="0"/>
              </a:rPr>
              <a:t> 1/2020 </a:t>
            </a:r>
            <a:r>
              <a:rPr lang="en-US" sz="2000" dirty="0" err="1">
                <a:solidFill>
                  <a:schemeClr val="tx1">
                    <a:lumMod val="85000"/>
                    <a:lumOff val="15000"/>
                  </a:schemeClr>
                </a:solidFill>
                <a:latin typeface="Segoe UI" panose="020B0502040204020203" pitchFamily="34" charset="0"/>
                <a:cs typeface="Segoe UI" panose="020B0502040204020203" pitchFamily="34" charset="0"/>
              </a:rPr>
              <a:t>đến</a:t>
            </a:r>
            <a:r>
              <a:rPr lang="en-US" sz="2000" dirty="0">
                <a:solidFill>
                  <a:schemeClr val="tx1">
                    <a:lumMod val="85000"/>
                    <a:lumOff val="15000"/>
                  </a:schemeClr>
                </a:solidFill>
                <a:latin typeface="Segoe UI" panose="020B0502040204020203" pitchFamily="34" charset="0"/>
                <a:cs typeface="Segoe UI" panose="020B0502040204020203" pitchFamily="34" charset="0"/>
              </a:rPr>
              <a:t> 06/2020</a:t>
            </a:r>
          </a:p>
        </p:txBody>
      </p:sp>
    </p:spTree>
    <p:extLst>
      <p:ext uri="{BB962C8B-B14F-4D97-AF65-F5344CB8AC3E}">
        <p14:creationId xmlns:p14="http://schemas.microsoft.com/office/powerpoint/2010/main" val="427256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29" name="Title 1">
            <a:extLst>
              <a:ext uri="{FF2B5EF4-FFF2-40B4-BE49-F238E27FC236}">
                <a16:creationId xmlns:a16="http://schemas.microsoft.com/office/drawing/2014/main" id="{BDD6C059-FC15-0C4E-89B9-7E618D101522}"/>
              </a:ext>
            </a:extLst>
          </p:cNvPr>
          <p:cNvSpPr txBox="1">
            <a:spLocks/>
          </p:cNvSpPr>
          <p:nvPr/>
        </p:nvSpPr>
        <p:spPr>
          <a:xfrm>
            <a:off x="3726610" y="3107059"/>
            <a:ext cx="4391862" cy="1051394"/>
          </a:xfrm>
          <a:prstGeom prst="rect">
            <a:avLst/>
          </a:prstGeom>
          <a:noFill/>
          <a:ln>
            <a:noFill/>
          </a:ln>
        </p:spPr>
        <p:txBody>
          <a:bodyPr spcFirstLastPara="1" vert="horz" wrap="square" lIns="274320" tIns="182880" rIns="274320" bIns="182880" rtlCol="0" anchor="ctr" anchorCtr="1">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9pPr>
          </a:lstStyle>
          <a:p>
            <a:r>
              <a:rPr lang="en-US" sz="3200" b="1" dirty="0">
                <a:solidFill>
                  <a:schemeClr val="tx1"/>
                </a:solidFill>
                <a:latin typeface="Segoe UI" panose="020B0502040204020203" pitchFamily="34" charset="0"/>
                <a:cs typeface="Segoe UI" panose="020B0502040204020203" pitchFamily="34" charset="0"/>
              </a:rPr>
              <a:t>2.1 </a:t>
            </a:r>
            <a:r>
              <a:rPr lang="en-US" sz="3200" b="1" dirty="0" err="1">
                <a:solidFill>
                  <a:schemeClr val="tx1"/>
                </a:solidFill>
                <a:latin typeface="Segoe UI" panose="020B0502040204020203" pitchFamily="34" charset="0"/>
                <a:cs typeface="Segoe UI" panose="020B0502040204020203" pitchFamily="34" charset="0"/>
              </a:rPr>
              <a:t>Nhu</a:t>
            </a:r>
            <a:r>
              <a:rPr lang="en-US" sz="3200" b="1" dirty="0">
                <a:solidFill>
                  <a:schemeClr val="tx1"/>
                </a:solidFill>
                <a:latin typeface="Segoe UI" panose="020B0502040204020203" pitchFamily="34" charset="0"/>
                <a:cs typeface="Segoe UI" panose="020B0502040204020203" pitchFamily="34" charset="0"/>
              </a:rPr>
              <a:t> </a:t>
            </a:r>
            <a:r>
              <a:rPr lang="en-US" sz="3200" b="1" dirty="0" err="1">
                <a:solidFill>
                  <a:schemeClr val="tx1"/>
                </a:solidFill>
                <a:latin typeface="Segoe UI" panose="020B0502040204020203" pitchFamily="34" charset="0"/>
                <a:cs typeface="Segoe UI" panose="020B0502040204020203" pitchFamily="34" charset="0"/>
              </a:rPr>
              <a:t>cầu</a:t>
            </a:r>
            <a:r>
              <a:rPr lang="en-US" sz="3200" b="1" dirty="0">
                <a:solidFill>
                  <a:schemeClr val="tx1"/>
                </a:solidFill>
                <a:latin typeface="Segoe UI" panose="020B0502040204020203" pitchFamily="34" charset="0"/>
                <a:cs typeface="Segoe UI" panose="020B0502040204020203" pitchFamily="34" charset="0"/>
              </a:rPr>
              <a:t> </a:t>
            </a:r>
            <a:r>
              <a:rPr lang="en-US" sz="3200" b="1" dirty="0" err="1">
                <a:solidFill>
                  <a:schemeClr val="tx1"/>
                </a:solidFill>
                <a:latin typeface="Segoe UI" panose="020B0502040204020203" pitchFamily="34" charset="0"/>
                <a:cs typeface="Segoe UI" panose="020B0502040204020203" pitchFamily="34" charset="0"/>
              </a:rPr>
              <a:t>giải</a:t>
            </a:r>
            <a:r>
              <a:rPr lang="en-US" sz="3200" b="1" dirty="0">
                <a:solidFill>
                  <a:schemeClr val="tx1"/>
                </a:solidFill>
                <a:latin typeface="Segoe UI" panose="020B0502040204020203" pitchFamily="34" charset="0"/>
                <a:cs typeface="Segoe UI" panose="020B0502040204020203" pitchFamily="34" charset="0"/>
              </a:rPr>
              <a:t> </a:t>
            </a:r>
            <a:r>
              <a:rPr lang="en-US" sz="3200" b="1" dirty="0" err="1">
                <a:solidFill>
                  <a:schemeClr val="tx1"/>
                </a:solidFill>
                <a:latin typeface="Segoe UI" panose="020B0502040204020203" pitchFamily="34" charset="0"/>
                <a:cs typeface="Segoe UI" panose="020B0502040204020203" pitchFamily="34" charset="0"/>
              </a:rPr>
              <a:t>quyết</a:t>
            </a:r>
            <a:endParaRPr lang="en-US" sz="3200" b="1" dirty="0">
              <a:solidFill>
                <a:schemeClr val="tx1"/>
              </a:solidFill>
              <a:latin typeface="Segoe UI" panose="020B05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id="{4B7C1E47-BFDD-5740-B563-C05635D6A31B}"/>
              </a:ext>
            </a:extLst>
          </p:cNvPr>
          <p:cNvSpPr txBox="1"/>
          <p:nvPr/>
        </p:nvSpPr>
        <p:spPr>
          <a:xfrm>
            <a:off x="3999941" y="1769438"/>
            <a:ext cx="3845200" cy="914400"/>
          </a:xfrm>
          <a:prstGeom prst="rect">
            <a:avLst/>
          </a:prstGeom>
          <a:noFill/>
          <a:ln>
            <a:noFill/>
          </a:ln>
        </p:spPr>
        <p:txBody>
          <a:bodyPr spcFirstLastPara="1" vert="horz" wrap="none" lIns="274320" tIns="182880" rIns="274320" bIns="182880" rtlCol="0" anchor="ctr" anchorCtr="1">
            <a:normAutofit/>
          </a:bodyPr>
          <a:lstStyle/>
          <a:p>
            <a:pPr algn="l"/>
            <a:r>
              <a:rPr lang="en-US" sz="3200" b="1" dirty="0">
                <a:latin typeface="Segoe UI" panose="020B0502040204020203" pitchFamily="34" charset="0"/>
                <a:cs typeface="Segoe UI" panose="020B0502040204020203" pitchFamily="34" charset="0"/>
              </a:rPr>
              <a:t>What are you doing?</a:t>
            </a:r>
          </a:p>
        </p:txBody>
      </p:sp>
    </p:spTree>
    <p:extLst>
      <p:ext uri="{BB962C8B-B14F-4D97-AF65-F5344CB8AC3E}">
        <p14:creationId xmlns:p14="http://schemas.microsoft.com/office/powerpoint/2010/main" val="9041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1" presetClass="entr" presetSubtype="0" fill="hold" grpId="1" nodeType="withEffect">
                                  <p:stCondLst>
                                    <p:cond delay="0"/>
                                  </p:stCondLst>
                                  <p:childTnLst>
                                    <p:set>
                                      <p:cBhvr>
                                        <p:cTn id="9" dur="1" fill="hold">
                                          <p:stCondLst>
                                            <p:cond delay="0"/>
                                          </p:stCondLst>
                                        </p:cTn>
                                        <p:tgtEl>
                                          <p:spTgt spid="29"/>
                                        </p:tgtEl>
                                        <p:attrNameLst>
                                          <p:attrName>style.visibility</p:attrName>
                                        </p:attrNameLst>
                                      </p:cBhvr>
                                      <p:to>
                                        <p:strVal val="visible"/>
                                      </p:to>
                                    </p:set>
                                  </p:childTnLst>
                                </p:cTn>
                              </p:par>
                              <p:par>
                                <p:cTn id="10" presetID="10" presetClass="entr" presetSubtype="0" fill="hold" grpId="2"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29"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29" name="Title 1">
            <a:extLst>
              <a:ext uri="{FF2B5EF4-FFF2-40B4-BE49-F238E27FC236}">
                <a16:creationId xmlns:a16="http://schemas.microsoft.com/office/drawing/2014/main" id="{BDD6C059-FC15-0C4E-89B9-7E618D101522}"/>
              </a:ext>
            </a:extLst>
          </p:cNvPr>
          <p:cNvSpPr txBox="1">
            <a:spLocks/>
          </p:cNvSpPr>
          <p:nvPr/>
        </p:nvSpPr>
        <p:spPr>
          <a:xfrm>
            <a:off x="3553189" y="852590"/>
            <a:ext cx="4391862" cy="1051394"/>
          </a:xfrm>
          <a:prstGeom prst="rect">
            <a:avLst/>
          </a:prstGeom>
          <a:noFill/>
          <a:ln>
            <a:noFill/>
          </a:ln>
        </p:spPr>
        <p:txBody>
          <a:bodyPr spcFirstLastPara="1" vert="horz" wrap="square" lIns="274320" tIns="182880" rIns="274320" bIns="182880" rtlCol="0" anchor="ctr" anchorCtr="1">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9pPr>
          </a:lstStyle>
          <a:p>
            <a:r>
              <a:rPr lang="en-US" sz="3200" b="1" dirty="0">
                <a:solidFill>
                  <a:schemeClr val="tx1"/>
                </a:solidFill>
                <a:latin typeface="Segoe UI" panose="020B0502040204020203" pitchFamily="34" charset="0"/>
                <a:cs typeface="Segoe UI" panose="020B0502040204020203" pitchFamily="34" charset="0"/>
              </a:rPr>
              <a:t>2. </a:t>
            </a:r>
            <a:r>
              <a:rPr lang="en-US" sz="3200" b="1" dirty="0" err="1">
                <a:solidFill>
                  <a:schemeClr val="tx1"/>
                </a:solidFill>
                <a:latin typeface="Segoe UI" panose="020B0502040204020203" pitchFamily="34" charset="0"/>
                <a:cs typeface="Segoe UI" panose="020B0502040204020203" pitchFamily="34" charset="0"/>
              </a:rPr>
              <a:t>Động</a:t>
            </a:r>
            <a:r>
              <a:rPr lang="en-US" sz="3200" b="1" dirty="0">
                <a:solidFill>
                  <a:schemeClr val="tx1"/>
                </a:solidFill>
                <a:latin typeface="Segoe UI" panose="020B0502040204020203" pitchFamily="34" charset="0"/>
                <a:cs typeface="Segoe UI" panose="020B0502040204020203" pitchFamily="34" charset="0"/>
              </a:rPr>
              <a:t> </a:t>
            </a:r>
            <a:r>
              <a:rPr lang="en-US" sz="3200" b="1" dirty="0" err="1">
                <a:solidFill>
                  <a:schemeClr val="tx1"/>
                </a:solidFill>
                <a:latin typeface="Segoe UI" panose="020B0502040204020203" pitchFamily="34" charset="0"/>
                <a:cs typeface="Segoe UI" panose="020B0502040204020203" pitchFamily="34" charset="0"/>
              </a:rPr>
              <a:t>lực</a:t>
            </a:r>
            <a:endParaRPr lang="en-US" sz="3200" b="1" dirty="0">
              <a:solidFill>
                <a:schemeClr val="tx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367341B6-9476-CE40-A0B6-6DB92A95B1D0}"/>
              </a:ext>
            </a:extLst>
          </p:cNvPr>
          <p:cNvSpPr txBox="1"/>
          <p:nvPr/>
        </p:nvSpPr>
        <p:spPr>
          <a:xfrm>
            <a:off x="1432248" y="2196247"/>
            <a:ext cx="9327504" cy="3477875"/>
          </a:xfrm>
          <a:prstGeom prst="rect">
            <a:avLst/>
          </a:prstGeom>
          <a:noFill/>
        </p:spPr>
        <p:txBody>
          <a:bodyPr wrap="square" rtlCol="0">
            <a:spAutoFit/>
          </a:bodyPr>
          <a:lstStyle/>
          <a:p>
            <a:pPr marL="285750" indent="-285750">
              <a:buFont typeface="Wingdings" pitchFamily="2" charset="2"/>
              <a:buChar char="Ø"/>
            </a:pPr>
            <a:r>
              <a:rPr lang="en-US" sz="2000" dirty="0" err="1"/>
              <a:t>Tiếng</a:t>
            </a:r>
            <a:r>
              <a:rPr lang="en-US" sz="2000" dirty="0"/>
              <a:t> Anh </a:t>
            </a:r>
            <a:r>
              <a:rPr lang="en-US" sz="2000" dirty="0" err="1"/>
              <a:t>đang</a:t>
            </a:r>
            <a:r>
              <a:rPr lang="en-US" sz="2000" dirty="0"/>
              <a:t> </a:t>
            </a:r>
            <a:r>
              <a:rPr lang="en-US" sz="2000" dirty="0" err="1"/>
              <a:t>là</a:t>
            </a:r>
            <a:r>
              <a:rPr lang="en-US" sz="2000" dirty="0"/>
              <a:t> </a:t>
            </a:r>
            <a:r>
              <a:rPr lang="en-US" sz="2000" dirty="0" err="1"/>
              <a:t>ngôn</a:t>
            </a:r>
            <a:r>
              <a:rPr lang="en-US" sz="2000" dirty="0"/>
              <a:t> </a:t>
            </a:r>
            <a:r>
              <a:rPr lang="en-US" sz="2000" dirty="0" err="1"/>
              <a:t>ngữ</a:t>
            </a:r>
            <a:r>
              <a:rPr lang="en-US" sz="2000" dirty="0"/>
              <a:t> </a:t>
            </a:r>
            <a:r>
              <a:rPr lang="en-US" sz="2000" dirty="0" err="1"/>
              <a:t>quan</a:t>
            </a:r>
            <a:r>
              <a:rPr lang="en-US" sz="2000" dirty="0"/>
              <a:t> </a:t>
            </a:r>
            <a:r>
              <a:rPr lang="en-US" sz="2000" dirty="0" err="1"/>
              <a:t>trọng</a:t>
            </a:r>
            <a:r>
              <a:rPr lang="en-US" sz="2000" dirty="0"/>
              <a:t> </a:t>
            </a:r>
            <a:r>
              <a:rPr lang="en-US" sz="2000" dirty="0" err="1"/>
              <a:t>bậc</a:t>
            </a:r>
            <a:r>
              <a:rPr lang="en-US" sz="2000" dirty="0"/>
              <a:t> </a:t>
            </a:r>
            <a:r>
              <a:rPr lang="en-US" sz="2000" dirty="0" err="1"/>
              <a:t>nhất</a:t>
            </a:r>
            <a:r>
              <a:rPr lang="en-US" sz="2000" dirty="0"/>
              <a:t> </a:t>
            </a:r>
            <a:r>
              <a:rPr lang="en-US" sz="2000" dirty="0" err="1"/>
              <a:t>ở</a:t>
            </a:r>
            <a:r>
              <a:rPr lang="en-US" sz="2000" dirty="0"/>
              <a:t> </a:t>
            </a:r>
            <a:r>
              <a:rPr lang="en-US" sz="2000" dirty="0" err="1"/>
              <a:t>Việt</a:t>
            </a:r>
            <a:r>
              <a:rPr lang="en-US" sz="2000" dirty="0"/>
              <a:t> Nam.</a:t>
            </a:r>
          </a:p>
          <a:p>
            <a:pPr marL="285750" indent="-285750">
              <a:buFont typeface="Wingdings" pitchFamily="2" charset="2"/>
              <a:buChar char="Ø"/>
            </a:pPr>
            <a:r>
              <a:rPr lang="en-US" sz="2000" dirty="0" err="1"/>
              <a:t>Tiếng</a:t>
            </a:r>
            <a:r>
              <a:rPr lang="en-US" sz="2000" dirty="0"/>
              <a:t> Anh </a:t>
            </a:r>
            <a:r>
              <a:rPr lang="en-US" sz="2000" dirty="0" err="1"/>
              <a:t>rất</a:t>
            </a:r>
            <a:r>
              <a:rPr lang="en-US" sz="2000" dirty="0"/>
              <a:t> </a:t>
            </a:r>
            <a:r>
              <a:rPr lang="en-US" sz="2000" dirty="0" err="1"/>
              <a:t>quan</a:t>
            </a:r>
            <a:r>
              <a:rPr lang="en-US" sz="2000" dirty="0"/>
              <a:t> </a:t>
            </a:r>
            <a:r>
              <a:rPr lang="en-US" sz="2000" dirty="0" err="1"/>
              <a:t>trọng</a:t>
            </a:r>
            <a:r>
              <a:rPr lang="en-US" sz="2000" dirty="0"/>
              <a:t> </a:t>
            </a:r>
            <a:r>
              <a:rPr lang="en-US" sz="2000" dirty="0" err="1"/>
              <a:t>cho</a:t>
            </a:r>
            <a:r>
              <a:rPr lang="en-US" sz="2000" dirty="0"/>
              <a:t> </a:t>
            </a:r>
            <a:r>
              <a:rPr lang="en-US" sz="2000" dirty="0" err="1"/>
              <a:t>học</a:t>
            </a:r>
            <a:r>
              <a:rPr lang="en-US" sz="2000" dirty="0"/>
              <a:t> </a:t>
            </a:r>
            <a:r>
              <a:rPr lang="en-US" sz="2000" dirty="0" err="1"/>
              <a:t>tập</a:t>
            </a:r>
            <a:r>
              <a:rPr lang="en-US" sz="2000" dirty="0"/>
              <a:t> </a:t>
            </a:r>
            <a:r>
              <a:rPr lang="en-US" sz="2000" dirty="0" err="1"/>
              <a:t>và</a:t>
            </a:r>
            <a:r>
              <a:rPr lang="en-US" sz="2000" dirty="0"/>
              <a:t> </a:t>
            </a:r>
            <a:r>
              <a:rPr lang="en-US" sz="2000" dirty="0" err="1"/>
              <a:t>công</a:t>
            </a:r>
            <a:r>
              <a:rPr lang="en-US" sz="2000" dirty="0"/>
              <a:t> </a:t>
            </a:r>
            <a:r>
              <a:rPr lang="en-US" sz="2000" dirty="0" err="1"/>
              <a:t>việc</a:t>
            </a:r>
            <a:r>
              <a:rPr lang="en-US" sz="2000" dirty="0"/>
              <a:t>, </a:t>
            </a:r>
            <a:r>
              <a:rPr lang="en-US" sz="2000" dirty="0" err="1"/>
              <a:t>đặc</a:t>
            </a:r>
            <a:r>
              <a:rPr lang="en-US" sz="2000" dirty="0"/>
              <a:t> </a:t>
            </a:r>
            <a:r>
              <a:rPr lang="en-US" sz="2000" dirty="0" err="1"/>
              <a:t>biết</a:t>
            </a:r>
            <a:r>
              <a:rPr lang="en-US" sz="2000" dirty="0"/>
              <a:t> </a:t>
            </a:r>
            <a:r>
              <a:rPr lang="en-US" sz="2000" dirty="0" err="1"/>
              <a:t>là</a:t>
            </a:r>
            <a:r>
              <a:rPr lang="en-US" sz="2000" dirty="0"/>
              <a:t> </a:t>
            </a:r>
            <a:r>
              <a:rPr lang="en-US" sz="2000" dirty="0" err="1"/>
              <a:t>cách</a:t>
            </a:r>
            <a:r>
              <a:rPr lang="en-US" sz="2000" dirty="0"/>
              <a:t> </a:t>
            </a:r>
            <a:r>
              <a:rPr lang="en-US" sz="2000" dirty="0" err="1"/>
              <a:t>mạng</a:t>
            </a:r>
            <a:r>
              <a:rPr lang="en-US" sz="2000" dirty="0"/>
              <a:t> </a:t>
            </a:r>
            <a:r>
              <a:rPr lang="en-US" sz="2000" dirty="0" err="1"/>
              <a:t>công</a:t>
            </a:r>
            <a:r>
              <a:rPr lang="en-US" sz="2000" dirty="0"/>
              <a:t> </a:t>
            </a:r>
            <a:r>
              <a:rPr lang="en-US" sz="2000" dirty="0" err="1"/>
              <a:t>nghiệp</a:t>
            </a:r>
            <a:r>
              <a:rPr lang="en-US" sz="2000" dirty="0"/>
              <a:t> 4.0.</a:t>
            </a:r>
          </a:p>
          <a:p>
            <a:pPr marL="285750" indent="-285750">
              <a:buFont typeface="Wingdings" pitchFamily="2" charset="2"/>
              <a:buChar char="Ø"/>
            </a:pPr>
            <a:r>
              <a:rPr lang="en-US" sz="2000" dirty="0" err="1"/>
              <a:t>Phát</a:t>
            </a:r>
            <a:r>
              <a:rPr lang="en-US" sz="2000" dirty="0"/>
              <a:t> </a:t>
            </a:r>
            <a:r>
              <a:rPr lang="en-US" sz="2000" dirty="0" err="1"/>
              <a:t>triển</a:t>
            </a:r>
            <a:r>
              <a:rPr lang="en-US" sz="2000" dirty="0"/>
              <a:t> </a:t>
            </a:r>
            <a:r>
              <a:rPr lang="en-US" sz="2000" dirty="0" err="1"/>
              <a:t>một</a:t>
            </a:r>
            <a:r>
              <a:rPr lang="en-US" sz="2000" dirty="0"/>
              <a:t> </a:t>
            </a:r>
            <a:r>
              <a:rPr lang="en-US" sz="2000" dirty="0" err="1"/>
              <a:t>công</a:t>
            </a:r>
            <a:r>
              <a:rPr lang="en-US" sz="2000" dirty="0"/>
              <a:t> </a:t>
            </a:r>
            <a:r>
              <a:rPr lang="en-US" sz="2000" dirty="0" err="1"/>
              <a:t>cụ</a:t>
            </a:r>
            <a:r>
              <a:rPr lang="en-US" sz="2000" dirty="0"/>
              <a:t> </a:t>
            </a:r>
            <a:r>
              <a:rPr lang="en-US" sz="2000" dirty="0" err="1"/>
              <a:t>miễn</a:t>
            </a:r>
            <a:r>
              <a:rPr lang="en-US" sz="2000" dirty="0"/>
              <a:t> </a:t>
            </a:r>
            <a:r>
              <a:rPr lang="en-US" sz="2000" dirty="0" err="1"/>
              <a:t>phí</a:t>
            </a:r>
            <a:r>
              <a:rPr lang="en-US" sz="2000" dirty="0"/>
              <a:t> </a:t>
            </a:r>
            <a:r>
              <a:rPr lang="en-US" sz="2000" dirty="0" err="1"/>
              <a:t>giúp</a:t>
            </a:r>
            <a:r>
              <a:rPr lang="en-US" sz="2000" dirty="0"/>
              <a:t> </a:t>
            </a:r>
            <a:r>
              <a:rPr lang="en-US" sz="2000" dirty="0" err="1"/>
              <a:t>phần</a:t>
            </a:r>
            <a:r>
              <a:rPr lang="en-US" sz="2000" dirty="0"/>
              <a:t> </a:t>
            </a:r>
            <a:r>
              <a:rPr lang="en-US" sz="2000" dirty="0" err="1"/>
              <a:t>nào</a:t>
            </a:r>
            <a:r>
              <a:rPr lang="en-US" sz="2000" dirty="0"/>
              <a:t> </a:t>
            </a:r>
            <a:r>
              <a:rPr lang="en-US" sz="2000" dirty="0" err="1"/>
              <a:t>cho</a:t>
            </a:r>
            <a:r>
              <a:rPr lang="en-US" sz="2000" dirty="0"/>
              <a:t> </a:t>
            </a:r>
            <a:r>
              <a:rPr lang="en-US" sz="2000" dirty="0" err="1"/>
              <a:t>học</a:t>
            </a:r>
            <a:r>
              <a:rPr lang="en-US" sz="2000" dirty="0"/>
              <a:t> </a:t>
            </a:r>
            <a:r>
              <a:rPr lang="en-US" sz="2000" dirty="0" err="1"/>
              <a:t>sinh</a:t>
            </a:r>
            <a:r>
              <a:rPr lang="en-US" sz="2000" dirty="0"/>
              <a:t>, </a:t>
            </a:r>
            <a:r>
              <a:rPr lang="en-US" sz="2000" dirty="0" err="1"/>
              <a:t>sinh</a:t>
            </a:r>
            <a:r>
              <a:rPr lang="en-US" sz="2000" dirty="0"/>
              <a:t> </a:t>
            </a:r>
            <a:r>
              <a:rPr lang="en-US" sz="2000" dirty="0" err="1"/>
              <a:t>viên</a:t>
            </a:r>
            <a:r>
              <a:rPr lang="en-US" sz="2000" dirty="0"/>
              <a:t> </a:t>
            </a:r>
            <a:r>
              <a:rPr lang="en-US" sz="2000" dirty="0" err="1"/>
              <a:t>trong</a:t>
            </a:r>
            <a:r>
              <a:rPr lang="en-US" sz="2000" dirty="0"/>
              <a:t> </a:t>
            </a:r>
            <a:r>
              <a:rPr lang="en-US" sz="2000" dirty="0" err="1"/>
              <a:t>quá</a:t>
            </a:r>
            <a:r>
              <a:rPr lang="en-US" sz="2000" dirty="0"/>
              <a:t> </a:t>
            </a:r>
            <a:r>
              <a:rPr lang="en-US" sz="2000" dirty="0" err="1"/>
              <a:t>trình</a:t>
            </a:r>
            <a:r>
              <a:rPr lang="en-US" sz="2000" dirty="0"/>
              <a:t> </a:t>
            </a:r>
            <a:r>
              <a:rPr lang="en-US" sz="2000" dirty="0" err="1"/>
              <a:t>học</a:t>
            </a:r>
            <a:r>
              <a:rPr lang="en-US" sz="2000" dirty="0"/>
              <a:t> </a:t>
            </a:r>
            <a:r>
              <a:rPr lang="en-US" sz="2000" dirty="0" err="1"/>
              <a:t>tập</a:t>
            </a:r>
            <a:r>
              <a:rPr lang="en-US" sz="2000" dirty="0"/>
              <a:t> </a:t>
            </a:r>
            <a:r>
              <a:rPr lang="en-US" sz="2000" dirty="0" err="1"/>
              <a:t>và</a:t>
            </a:r>
            <a:r>
              <a:rPr lang="en-US" sz="2000" dirty="0"/>
              <a:t> </a:t>
            </a:r>
            <a:r>
              <a:rPr lang="en-US" sz="2000" dirty="0" err="1"/>
              <a:t>làm</a:t>
            </a:r>
            <a:r>
              <a:rPr lang="en-US" sz="2000" dirty="0"/>
              <a:t> </a:t>
            </a:r>
            <a:r>
              <a:rPr lang="en-US" sz="2000" dirty="0" err="1"/>
              <a:t>việc</a:t>
            </a:r>
            <a:r>
              <a:rPr lang="en-US" sz="2000" dirty="0"/>
              <a:t>.</a:t>
            </a:r>
          </a:p>
          <a:p>
            <a:pPr marL="285750" indent="-285750">
              <a:buFont typeface="Wingdings" pitchFamily="2" charset="2"/>
              <a:buChar char="Ø"/>
            </a:pPr>
            <a:r>
              <a:rPr lang="en-US" sz="2000" dirty="0" err="1"/>
              <a:t>Đây</a:t>
            </a:r>
            <a:r>
              <a:rPr lang="en-US" sz="2000" dirty="0"/>
              <a:t> </a:t>
            </a:r>
            <a:r>
              <a:rPr lang="en-US" sz="2000" dirty="0" err="1"/>
              <a:t>là</a:t>
            </a:r>
            <a:r>
              <a:rPr lang="en-US" sz="2000" dirty="0"/>
              <a:t> </a:t>
            </a:r>
            <a:r>
              <a:rPr lang="en-US" sz="2000" dirty="0" err="1"/>
              <a:t>một</a:t>
            </a:r>
            <a:r>
              <a:rPr lang="en-US" sz="2000" dirty="0"/>
              <a:t> </a:t>
            </a:r>
            <a:r>
              <a:rPr lang="en-US" sz="2000" dirty="0" err="1"/>
              <a:t>công</a:t>
            </a:r>
            <a:r>
              <a:rPr lang="en-US" sz="2000" dirty="0"/>
              <a:t> </a:t>
            </a:r>
            <a:r>
              <a:rPr lang="en-US" sz="2000" dirty="0" err="1"/>
              <a:t>việc</a:t>
            </a:r>
            <a:r>
              <a:rPr lang="en-US" sz="2000" dirty="0"/>
              <a:t> </a:t>
            </a:r>
            <a:r>
              <a:rPr lang="en-US" sz="2000" dirty="0" err="1"/>
              <a:t>khó</a:t>
            </a:r>
            <a:r>
              <a:rPr lang="en-US" sz="2000" dirty="0"/>
              <a:t> </a:t>
            </a:r>
            <a:r>
              <a:rPr lang="en-US" sz="2000" dirty="0" err="1"/>
              <a:t>có</a:t>
            </a:r>
            <a:r>
              <a:rPr lang="en-US" sz="2000" dirty="0"/>
              <a:t> </a:t>
            </a:r>
            <a:r>
              <a:rPr lang="en-US" sz="2000" dirty="0" err="1"/>
              <a:t>thể</a:t>
            </a:r>
            <a:r>
              <a:rPr lang="en-US" sz="2000" dirty="0"/>
              <a:t> </a:t>
            </a:r>
            <a:r>
              <a:rPr lang="en-US" sz="2000" dirty="0" err="1"/>
              <a:t>lập</a:t>
            </a:r>
            <a:r>
              <a:rPr lang="en-US" sz="2000" dirty="0"/>
              <a:t> </a:t>
            </a:r>
            <a:r>
              <a:rPr lang="en-US" sz="2000" dirty="0" err="1"/>
              <a:t>trình</a:t>
            </a:r>
            <a:r>
              <a:rPr lang="en-US" sz="2000" dirty="0"/>
              <a:t> </a:t>
            </a:r>
            <a:r>
              <a:rPr lang="en-US" sz="2000" dirty="0" err="1"/>
              <a:t>bằng</a:t>
            </a:r>
            <a:r>
              <a:rPr lang="en-US" sz="2000" dirty="0"/>
              <a:t> </a:t>
            </a:r>
            <a:r>
              <a:rPr lang="en-US" sz="2000" dirty="0" err="1"/>
              <a:t>tay</a:t>
            </a:r>
            <a:r>
              <a:rPr lang="en-US" sz="2000" dirty="0"/>
              <a:t>.</a:t>
            </a:r>
          </a:p>
          <a:p>
            <a:pPr marL="285750" indent="-285750">
              <a:buFont typeface="Wingdings" pitchFamily="2" charset="2"/>
              <a:buChar char="Ø"/>
            </a:pPr>
            <a:r>
              <a:rPr lang="vi-VN" sz="2000" dirty="0"/>
              <a:t>Dịch máy (MT) là một trong những vấn đề sớm nhất và thú vị nhất của xử lý ngôn ngữ tự nhiên. Mục đích là để vượt qua rào cản ngôn ngữ bằng cách xây dựng các máy có khả năng dịch một ngôn ngữ của con người sang ngôn ngữ khác.</a:t>
            </a:r>
            <a:endParaRPr lang="en-US" sz="2000" dirty="0"/>
          </a:p>
          <a:p>
            <a:pPr marL="285750" indent="-285750">
              <a:buFont typeface="Wingdings" pitchFamily="2" charset="2"/>
              <a:buChar char="Ø"/>
            </a:pPr>
            <a:endParaRPr lang="en-US" sz="2000" dirty="0"/>
          </a:p>
        </p:txBody>
      </p:sp>
    </p:spTree>
    <p:extLst>
      <p:ext uri="{BB962C8B-B14F-4D97-AF65-F5344CB8AC3E}">
        <p14:creationId xmlns:p14="http://schemas.microsoft.com/office/powerpoint/2010/main" val="111709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1" presetClass="entr" presetSubtype="0" fill="hold" grpId="1" nodeType="withEffect">
                                  <p:stCondLst>
                                    <p:cond delay="0"/>
                                  </p:stCondLst>
                                  <p:childTnLst>
                                    <p:set>
                                      <p:cBhvr>
                                        <p:cTn id="9" dur="1" fill="hold">
                                          <p:stCondLst>
                                            <p:cond delay="0"/>
                                          </p:stCondLst>
                                        </p:cTn>
                                        <p:tgtEl>
                                          <p:spTgt spid="29"/>
                                        </p:tgtEl>
                                        <p:attrNameLst>
                                          <p:attrName>style.visibility</p:attrName>
                                        </p:attrNameLst>
                                      </p:cBhvr>
                                      <p:to>
                                        <p:strVal val="visible"/>
                                      </p:to>
                                    </p:set>
                                  </p:childTnLst>
                                </p:cTn>
                              </p:par>
                              <p:par>
                                <p:cTn id="10" presetID="10" presetClass="entr" presetSubtype="0" fill="hold" grpId="2"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29"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2605479" y="428188"/>
            <a:ext cx="6787900" cy="770400"/>
          </a:xfrm>
          <a:prstGeom prst="rect">
            <a:avLst/>
          </a:prstGeom>
        </p:spPr>
        <p:txBody>
          <a:bodyPr spcFirstLastPara="1" vert="horz" wrap="square" lIns="121900" tIns="121900" rIns="121900" bIns="121900" rtlCol="0" anchor="b" anchorCtr="0">
            <a:noAutofit/>
          </a:bodyPr>
          <a:lstStyle/>
          <a:p>
            <a:r>
              <a:rPr lang="vi-VN" dirty="0"/>
              <a:t>3. Các sản phẩm trên thị trường</a:t>
            </a:r>
            <a:endParaRPr dirty="0"/>
          </a:p>
        </p:txBody>
      </p:sp>
      <p:pic>
        <p:nvPicPr>
          <p:cNvPr id="4" name="Picture 3" descr="A screenshot of a cell phone&#10;&#10;Description automatically generated">
            <a:extLst>
              <a:ext uri="{FF2B5EF4-FFF2-40B4-BE49-F238E27FC236}">
                <a16:creationId xmlns:a16="http://schemas.microsoft.com/office/drawing/2014/main" id="{E210F442-4A23-0F49-9D5C-BB40B850E6F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313285" y="1956301"/>
            <a:ext cx="5367324" cy="265492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E35880F-4749-A142-A124-EC694332FD8B}"/>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23222" y="1956301"/>
            <a:ext cx="5241956" cy="2654928"/>
          </a:xfrm>
          <a:prstGeom prst="rect">
            <a:avLst/>
          </a:prstGeom>
        </p:spPr>
      </p:pic>
    </p:spTree>
    <p:extLst>
      <p:ext uri="{BB962C8B-B14F-4D97-AF65-F5344CB8AC3E}">
        <p14:creationId xmlns:p14="http://schemas.microsoft.com/office/powerpoint/2010/main" val="52826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2944200" y="488544"/>
            <a:ext cx="6303600" cy="770400"/>
          </a:xfrm>
          <a:prstGeom prst="rect">
            <a:avLst/>
          </a:prstGeom>
        </p:spPr>
        <p:txBody>
          <a:bodyPr spcFirstLastPara="1" vert="horz" wrap="square" lIns="121900" tIns="121900" rIns="121900" bIns="121900" rtlCol="0" anchor="b" anchorCtr="0">
            <a:noAutofit/>
          </a:bodyPr>
          <a:lstStyle/>
          <a:p>
            <a:pPr algn="ctr"/>
            <a:r>
              <a:rPr lang="vi-VN" dirty="0"/>
              <a:t>Google Translate</a:t>
            </a:r>
            <a:endParaRPr dirty="0"/>
          </a:p>
        </p:txBody>
      </p:sp>
      <p:pic>
        <p:nvPicPr>
          <p:cNvPr id="4" name="Picture 3" descr="A screenshot of a cell phone&#10;&#10;Description automatically generated">
            <a:extLst>
              <a:ext uri="{FF2B5EF4-FFF2-40B4-BE49-F238E27FC236}">
                <a16:creationId xmlns:a16="http://schemas.microsoft.com/office/drawing/2014/main" id="{E210F442-4A23-0F49-9D5C-BB40B850E6F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79425" y="2004585"/>
            <a:ext cx="5367324" cy="2654929"/>
          </a:xfrm>
          <a:prstGeom prst="rect">
            <a:avLst/>
          </a:prstGeom>
        </p:spPr>
      </p:pic>
      <p:sp>
        <p:nvSpPr>
          <p:cNvPr id="2" name="TextBox 1">
            <a:extLst>
              <a:ext uri="{FF2B5EF4-FFF2-40B4-BE49-F238E27FC236}">
                <a16:creationId xmlns:a16="http://schemas.microsoft.com/office/drawing/2014/main" id="{909CD7C2-292B-F84D-9DFB-79C23F863489}"/>
              </a:ext>
            </a:extLst>
          </p:cNvPr>
          <p:cNvSpPr txBox="1"/>
          <p:nvPr/>
        </p:nvSpPr>
        <p:spPr>
          <a:xfrm>
            <a:off x="6096000" y="2148690"/>
            <a:ext cx="5504507" cy="3078175"/>
          </a:xfrm>
          <a:prstGeom prst="rect">
            <a:avLst/>
          </a:prstGeom>
          <a:noFill/>
          <a:ln>
            <a:noFill/>
          </a:ln>
        </p:spPr>
        <p:txBody>
          <a:bodyPr spcFirstLastPara="1" vert="horz" wrap="square" lIns="365760" tIns="243840" rIns="365760" bIns="243840" rtlCol="0" anchor="ctr" anchorCtr="1">
            <a:normAutofit/>
          </a:bodyPr>
          <a:lstStyle/>
          <a:p>
            <a:pPr marL="457189" indent="-457189">
              <a:buFont typeface="Wingdings" pitchFamily="2" charset="2"/>
              <a:buChar char="Ø"/>
            </a:pPr>
            <a:r>
              <a:rPr lang="en-US" sz="2667" b="1" dirty="0" err="1">
                <a:latin typeface="Segoe UI" panose="020B0502040204020203" pitchFamily="34" charset="0"/>
                <a:cs typeface="Segoe UI" panose="020B0502040204020203" pitchFamily="34" charset="0"/>
              </a:rPr>
              <a:t>Giới</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hạn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tối</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đa</a:t>
            </a:r>
            <a:r>
              <a:rPr lang="en-US" sz="2667" b="1" dirty="0">
                <a:latin typeface="Segoe UI" panose="020B0502040204020203" pitchFamily="34" charset="0"/>
                <a:cs typeface="Segoe UI" panose="020B0502040204020203" pitchFamily="34" charset="0"/>
              </a:rPr>
              <a:t> 5000 </a:t>
            </a:r>
            <a:r>
              <a:rPr lang="en-US" sz="2667" b="1" dirty="0" err="1">
                <a:latin typeface="Segoe UI" panose="020B0502040204020203" pitchFamily="34" charset="0"/>
                <a:cs typeface="Segoe UI" panose="020B0502040204020203" pitchFamily="34" charset="0"/>
              </a:rPr>
              <a:t>từ</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cho</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mỗi</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lần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dịch</a:t>
            </a:r>
            <a:r>
              <a:rPr lang="en-US" sz="2667" b="1" dirty="0">
                <a:latin typeface="Segoe UI" panose="020B0502040204020203" pitchFamily="34" charset="0"/>
                <a:cs typeface="Segoe UI" panose="020B0502040204020203" pitchFamily="34" charset="0"/>
              </a:rPr>
              <a:t>.</a:t>
            </a:r>
          </a:p>
          <a:p>
            <a:pPr marL="457189" indent="-457189">
              <a:buFont typeface="Wingdings" pitchFamily="2" charset="2"/>
              <a:buChar char="Ø"/>
            </a:pPr>
            <a:r>
              <a:rPr lang="en-US" sz="2667" b="1" dirty="0" err="1">
                <a:latin typeface="Segoe UI" panose="020B0502040204020203" pitchFamily="34" charset="0"/>
                <a:cs typeface="Segoe UI" panose="020B0502040204020203" pitchFamily="34" charset="0"/>
              </a:rPr>
              <a:t>Cắt</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đoạn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chưa</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hợp</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lí</a:t>
            </a:r>
            <a:r>
              <a:rPr lang="en-US" sz="2667" b="1" dirty="0">
                <a:latin typeface="Segoe UI" panose="020B0502040204020203" pitchFamily="34" charset="0"/>
                <a:cs typeface="Segoe UI" panose="020B0502040204020203" pitchFamily="34" charset="0"/>
              </a:rPr>
              <a:t>.</a:t>
            </a:r>
          </a:p>
          <a:p>
            <a:pPr marL="457189" indent="-457189">
              <a:buFont typeface="Wingdings" pitchFamily="2" charset="2"/>
              <a:buChar char="Ø"/>
            </a:pPr>
            <a:r>
              <a:rPr lang="en-US" sz="2667" b="1" dirty="0" err="1">
                <a:latin typeface="Segoe UI" panose="020B0502040204020203" pitchFamily="34" charset="0"/>
                <a:cs typeface="Segoe UI" panose="020B0502040204020203" pitchFamily="34" charset="0"/>
              </a:rPr>
              <a:t>Một</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số</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trường</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hợp</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bỏ</a:t>
            </a:r>
            <a:r>
              <a:rPr lang="en-US" sz="2667" b="1" dirty="0">
                <a:latin typeface="Segoe UI" panose="020B0502040204020203" pitchFamily="34" charset="0"/>
                <a:cs typeface="Segoe UI" panose="020B0502040204020203" pitchFamily="34" charset="0"/>
              </a:rPr>
              <a:t> qua </a:t>
            </a:r>
            <a:r>
              <a:rPr lang="en-US" sz="2667" b="1" dirty="0" err="1">
                <a:latin typeface="Segoe UI" panose="020B0502040204020203" pitchFamily="34" charset="0"/>
                <a:cs typeface="Segoe UI" panose="020B0502040204020203" pitchFamily="34" charset="0"/>
              </a:rPr>
              <a:t>đoạn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văn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có</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kí</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tự</a:t>
            </a:r>
            <a:r>
              <a:rPr lang="en-US" sz="2667" b="1" dirty="0">
                <a:latin typeface="Segoe UI" panose="020B0502040204020203" pitchFamily="34" charset="0"/>
                <a:cs typeface="Segoe UI" panose="020B0502040204020203" pitchFamily="34" charset="0"/>
              </a:rPr>
              <a:t> ”.(”.</a:t>
            </a:r>
          </a:p>
          <a:p>
            <a:pPr marL="457189" indent="-457189">
              <a:buFont typeface="Wingdings" pitchFamily="2" charset="2"/>
              <a:buChar char="Ø"/>
            </a:pPr>
            <a:endParaRPr lang="en-US" sz="2667" b="1" dirty="0">
              <a:latin typeface="Segoe UI" panose="020B0502040204020203" pitchFamily="34" charset="0"/>
              <a:cs typeface="Segoe UI" panose="020B0502040204020203" pitchFamily="34" charset="0"/>
            </a:endParaRPr>
          </a:p>
          <a:p>
            <a:pPr marL="457189" indent="-457189">
              <a:buFont typeface="Wingdings" pitchFamily="2" charset="2"/>
              <a:buChar char="Ø"/>
            </a:pPr>
            <a:endParaRPr lang="en-US" sz="2667"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8090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2944200" y="488544"/>
            <a:ext cx="6303600" cy="770400"/>
          </a:xfrm>
          <a:prstGeom prst="rect">
            <a:avLst/>
          </a:prstGeom>
        </p:spPr>
        <p:txBody>
          <a:bodyPr spcFirstLastPara="1" vert="horz" wrap="square" lIns="121900" tIns="121900" rIns="121900" bIns="121900" rtlCol="0" anchor="b" anchorCtr="0">
            <a:noAutofit/>
          </a:bodyPr>
          <a:lstStyle/>
          <a:p>
            <a:pPr algn="ctr"/>
            <a:r>
              <a:rPr lang="vi-VN" dirty="0"/>
              <a:t>Bing Microsoft Translator</a:t>
            </a:r>
            <a:endParaRPr dirty="0"/>
          </a:p>
        </p:txBody>
      </p:sp>
      <p:sp>
        <p:nvSpPr>
          <p:cNvPr id="2" name="TextBox 1">
            <a:extLst>
              <a:ext uri="{FF2B5EF4-FFF2-40B4-BE49-F238E27FC236}">
                <a16:creationId xmlns:a16="http://schemas.microsoft.com/office/drawing/2014/main" id="{909CD7C2-292B-F84D-9DFB-79C23F863489}"/>
              </a:ext>
            </a:extLst>
          </p:cNvPr>
          <p:cNvSpPr txBox="1"/>
          <p:nvPr/>
        </p:nvSpPr>
        <p:spPr>
          <a:xfrm>
            <a:off x="6346479" y="2112477"/>
            <a:ext cx="5241957" cy="3078175"/>
          </a:xfrm>
          <a:prstGeom prst="rect">
            <a:avLst/>
          </a:prstGeom>
          <a:noFill/>
          <a:ln>
            <a:noFill/>
          </a:ln>
        </p:spPr>
        <p:txBody>
          <a:bodyPr spcFirstLastPara="1" vert="horz" wrap="square" lIns="365760" tIns="243840" rIns="365760" bIns="243840" rtlCol="0" anchor="ctr" anchorCtr="1">
            <a:normAutofit/>
          </a:bodyPr>
          <a:lstStyle/>
          <a:p>
            <a:pPr marL="457189" indent="-457189">
              <a:buFont typeface="Wingdings" pitchFamily="2" charset="2"/>
              <a:buChar char="Ø"/>
            </a:pPr>
            <a:r>
              <a:rPr lang="en-US" sz="2667" b="1" dirty="0" err="1">
                <a:latin typeface="Segoe UI" panose="020B0502040204020203" pitchFamily="34" charset="0"/>
                <a:cs typeface="Segoe UI" panose="020B0502040204020203" pitchFamily="34" charset="0"/>
              </a:rPr>
              <a:t>Giới</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hạn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tối</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đa</a:t>
            </a:r>
            <a:r>
              <a:rPr lang="en-US" sz="2667" b="1" dirty="0">
                <a:latin typeface="Segoe UI" panose="020B0502040204020203" pitchFamily="34" charset="0"/>
                <a:cs typeface="Segoe UI" panose="020B0502040204020203" pitchFamily="34" charset="0"/>
              </a:rPr>
              <a:t> 5000 </a:t>
            </a:r>
            <a:r>
              <a:rPr lang="en-US" sz="2667" b="1" dirty="0" err="1">
                <a:latin typeface="Segoe UI" panose="020B0502040204020203" pitchFamily="34" charset="0"/>
                <a:cs typeface="Segoe UI" panose="020B0502040204020203" pitchFamily="34" charset="0"/>
              </a:rPr>
              <a:t>từ</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cho</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mỗi</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lần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dịch</a:t>
            </a:r>
            <a:r>
              <a:rPr lang="en-US" sz="2667" b="1" dirty="0">
                <a:latin typeface="Segoe UI" panose="020B0502040204020203" pitchFamily="34" charset="0"/>
                <a:cs typeface="Segoe UI" panose="020B0502040204020203" pitchFamily="34" charset="0"/>
              </a:rPr>
              <a:t>.</a:t>
            </a:r>
          </a:p>
          <a:p>
            <a:pPr marL="457189" indent="-457189">
              <a:buFont typeface="Wingdings" pitchFamily="2" charset="2"/>
              <a:buChar char="Ø"/>
            </a:pPr>
            <a:r>
              <a:rPr lang="en-US" sz="2667" b="1" dirty="0" err="1">
                <a:latin typeface="Segoe UI" panose="020B0502040204020203" pitchFamily="34" charset="0"/>
                <a:cs typeface="Segoe UI" panose="020B0502040204020203" pitchFamily="34" charset="0"/>
              </a:rPr>
              <a:t>Không</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cung</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cấp</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tự</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cắt</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đoạn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sau</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khi</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đạt</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tối</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đa</a:t>
            </a:r>
            <a:r>
              <a:rPr lang="en-US" sz="2667" b="1" dirty="0">
                <a:latin typeface="Segoe UI" panose="020B0502040204020203" pitchFamily="34" charset="0"/>
                <a:cs typeface="Segoe UI" panose="020B0502040204020203" pitchFamily="34" charset="0"/>
              </a:rPr>
              <a:t> 5000 </a:t>
            </a:r>
            <a:r>
              <a:rPr lang="en-US" sz="2667" b="1" dirty="0" err="1">
                <a:latin typeface="Segoe UI" panose="020B0502040204020203" pitchFamily="34" charset="0"/>
                <a:cs typeface="Segoe UI" panose="020B0502040204020203" pitchFamily="34" charset="0"/>
              </a:rPr>
              <a:t>từ</a:t>
            </a:r>
            <a:r>
              <a:rPr lang="en-US" sz="2667" b="1" dirty="0">
                <a:latin typeface="Segoe UI" panose="020B0502040204020203" pitchFamily="34" charset="0"/>
                <a:cs typeface="Segoe UI" panose="020B0502040204020203" pitchFamily="34" charset="0"/>
              </a:rPr>
              <a:t>.</a:t>
            </a:r>
          </a:p>
          <a:p>
            <a:pPr marL="457189" indent="-457189">
              <a:buFont typeface="Wingdings" pitchFamily="2" charset="2"/>
              <a:buChar char="Ø"/>
            </a:pPr>
            <a:r>
              <a:rPr lang="en-US" sz="2667" b="1" dirty="0" err="1">
                <a:latin typeface="Segoe UI" panose="020B0502040204020203" pitchFamily="34" charset="0"/>
                <a:cs typeface="Segoe UI" panose="020B0502040204020203" pitchFamily="34" charset="0"/>
              </a:rPr>
              <a:t>Giao</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diện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chưa</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cân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đối</a:t>
            </a:r>
            <a:r>
              <a:rPr lang="en-US" sz="2667" b="1" dirty="0">
                <a:latin typeface="Segoe UI" panose="020B0502040204020203" pitchFamily="34" charset="0"/>
                <a:cs typeface="Segoe UI" panose="020B0502040204020203" pitchFamily="34" charset="0"/>
              </a:rPr>
              <a:t>.</a:t>
            </a:r>
          </a:p>
          <a:p>
            <a:pPr marL="457189" indent="-457189">
              <a:buFont typeface="Wingdings" pitchFamily="2" charset="2"/>
              <a:buChar char="Ø"/>
            </a:pPr>
            <a:endParaRPr lang="en-US" sz="2667" b="1" dirty="0">
              <a:latin typeface="Segoe UI" panose="020B0502040204020203" pitchFamily="34" charset="0"/>
              <a:cs typeface="Segoe UI" panose="020B0502040204020203" pitchFamily="34" charset="0"/>
            </a:endParaRPr>
          </a:p>
          <a:p>
            <a:pPr marL="457189" indent="-457189">
              <a:buFont typeface="Wingdings" pitchFamily="2" charset="2"/>
              <a:buChar char="Ø"/>
            </a:pPr>
            <a:endParaRPr lang="en-US" sz="2667" b="1" dirty="0">
              <a:latin typeface="Segoe UI" panose="020B0502040204020203" pitchFamily="34" charset="0"/>
              <a:cs typeface="Segoe UI" panose="020B0502040204020203"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986E1D10-EAAF-6447-90F7-28CD4CE254E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54045" y="1956301"/>
            <a:ext cx="5241956" cy="2751500"/>
          </a:xfrm>
          <a:prstGeom prst="rect">
            <a:avLst/>
          </a:prstGeom>
        </p:spPr>
      </p:pic>
    </p:spTree>
    <p:extLst>
      <p:ext uri="{BB962C8B-B14F-4D97-AF65-F5344CB8AC3E}">
        <p14:creationId xmlns:p14="http://schemas.microsoft.com/office/powerpoint/2010/main" val="2187916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2776397" y="488544"/>
            <a:ext cx="6627137" cy="770400"/>
          </a:xfrm>
          <a:prstGeom prst="rect">
            <a:avLst/>
          </a:prstGeom>
        </p:spPr>
        <p:txBody>
          <a:bodyPr spcFirstLastPara="1" vert="horz" wrap="square" lIns="121900" tIns="121900" rIns="121900" bIns="121900" rtlCol="0" anchor="b" anchorCtr="0">
            <a:noAutofit/>
          </a:bodyPr>
          <a:lstStyle/>
          <a:p>
            <a:r>
              <a:rPr lang="vi-VN" b="1" dirty="0"/>
              <a:t>Cambridge Dictionary Translate</a:t>
            </a:r>
            <a:endParaRPr lang="en-US" dirty="0"/>
          </a:p>
        </p:txBody>
      </p:sp>
      <p:sp>
        <p:nvSpPr>
          <p:cNvPr id="2" name="TextBox 1">
            <a:extLst>
              <a:ext uri="{FF2B5EF4-FFF2-40B4-BE49-F238E27FC236}">
                <a16:creationId xmlns:a16="http://schemas.microsoft.com/office/drawing/2014/main" id="{909CD7C2-292B-F84D-9DFB-79C23F863489}"/>
              </a:ext>
            </a:extLst>
          </p:cNvPr>
          <p:cNvSpPr txBox="1"/>
          <p:nvPr/>
        </p:nvSpPr>
        <p:spPr>
          <a:xfrm>
            <a:off x="6782555" y="1889913"/>
            <a:ext cx="5241957" cy="3078175"/>
          </a:xfrm>
          <a:prstGeom prst="rect">
            <a:avLst/>
          </a:prstGeom>
          <a:noFill/>
          <a:ln>
            <a:noFill/>
          </a:ln>
        </p:spPr>
        <p:txBody>
          <a:bodyPr spcFirstLastPara="1" vert="horz" wrap="square" lIns="365760" tIns="243840" rIns="365760" bIns="243840" rtlCol="0" anchor="ctr" anchorCtr="1">
            <a:normAutofit/>
          </a:bodyPr>
          <a:lstStyle/>
          <a:p>
            <a:pPr marL="457189" indent="-457189">
              <a:buFont typeface="Wingdings" pitchFamily="2" charset="2"/>
              <a:buChar char="Ø"/>
            </a:pPr>
            <a:r>
              <a:rPr lang="en-US" sz="2667" b="1" dirty="0" err="1">
                <a:latin typeface="Segoe UI" panose="020B0502040204020203" pitchFamily="34" charset="0"/>
                <a:cs typeface="Segoe UI" panose="020B0502040204020203" pitchFamily="34" charset="0"/>
              </a:rPr>
              <a:t>Tối</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đa</a:t>
            </a:r>
            <a:r>
              <a:rPr lang="en-US" sz="2667" b="1" dirty="0">
                <a:latin typeface="Segoe UI" panose="020B0502040204020203" pitchFamily="34" charset="0"/>
                <a:cs typeface="Segoe UI" panose="020B0502040204020203" pitchFamily="34" charset="0"/>
              </a:rPr>
              <a:t> 160 </a:t>
            </a:r>
            <a:r>
              <a:rPr lang="en-US" sz="2667" b="1" dirty="0" err="1">
                <a:latin typeface="Segoe UI" panose="020B0502040204020203" pitchFamily="34" charset="0"/>
                <a:cs typeface="Segoe UI" panose="020B0502040204020203" pitchFamily="34" charset="0"/>
              </a:rPr>
              <a:t>từ</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mỗi</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lần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dịch</a:t>
            </a:r>
            <a:r>
              <a:rPr lang="en-US" sz="2667" b="1" dirty="0">
                <a:latin typeface="Segoe UI" panose="020B0502040204020203" pitchFamily="34" charset="0"/>
                <a:cs typeface="Segoe UI" panose="020B0502040204020203" pitchFamily="34" charset="0"/>
              </a:rPr>
              <a:t>.</a:t>
            </a:r>
          </a:p>
          <a:p>
            <a:pPr marL="457189" indent="-457189">
              <a:buFont typeface="Wingdings" pitchFamily="2" charset="2"/>
              <a:buChar char="Ø"/>
            </a:pPr>
            <a:r>
              <a:rPr lang="en-US" sz="2667" b="1" dirty="0" err="1">
                <a:latin typeface="Segoe UI" panose="020B0502040204020203" pitchFamily="34" charset="0"/>
                <a:cs typeface="Segoe UI" panose="020B0502040204020203" pitchFamily="34" charset="0"/>
              </a:rPr>
              <a:t>Tối</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đa</a:t>
            </a:r>
            <a:r>
              <a:rPr lang="en-US" sz="2667" b="1" dirty="0">
                <a:latin typeface="Segoe UI" panose="020B0502040204020203" pitchFamily="34" charset="0"/>
                <a:cs typeface="Segoe UI" panose="020B0502040204020203" pitchFamily="34" charset="0"/>
              </a:rPr>
              <a:t> 2000 </a:t>
            </a:r>
            <a:r>
              <a:rPr lang="en-US" sz="2667" b="1" dirty="0" err="1">
                <a:latin typeface="Segoe UI" panose="020B0502040204020203" pitchFamily="34" charset="0"/>
                <a:cs typeface="Segoe UI" panose="020B0502040204020203" pitchFamily="34" charset="0"/>
              </a:rPr>
              <a:t>từ</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mỗi</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ngày</a:t>
            </a:r>
            <a:r>
              <a:rPr lang="en-US" sz="2667" b="1" dirty="0">
                <a:latin typeface="Segoe UI" panose="020B0502040204020203" pitchFamily="34" charset="0"/>
                <a:cs typeface="Segoe UI" panose="020B0502040204020203" pitchFamily="34" charset="0"/>
              </a:rPr>
              <a:t>.</a:t>
            </a:r>
          </a:p>
          <a:p>
            <a:pPr marL="457189" indent="-457189">
              <a:buFont typeface="Wingdings" pitchFamily="2" charset="2"/>
              <a:buChar char="Ø"/>
            </a:pPr>
            <a:r>
              <a:rPr lang="en-US" sz="2667" b="1" dirty="0" err="1">
                <a:latin typeface="Segoe UI" panose="020B0502040204020203" pitchFamily="34" charset="0"/>
                <a:cs typeface="Segoe UI" panose="020B0502040204020203" pitchFamily="34" charset="0"/>
              </a:rPr>
              <a:t>Cần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phải</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ấn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nút</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để</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dịch</a:t>
            </a:r>
            <a:r>
              <a:rPr lang="en-US" sz="2667" b="1" dirty="0">
                <a:latin typeface="Segoe UI" panose="020B0502040204020203" pitchFamily="34" charset="0"/>
                <a:cs typeface="Segoe UI" panose="020B0502040204020203" pitchFamily="34" charset="0"/>
              </a:rPr>
              <a:t>.</a:t>
            </a:r>
          </a:p>
        </p:txBody>
      </p:sp>
      <p:pic>
        <p:nvPicPr>
          <p:cNvPr id="6" name="Picture 5" descr="A screenshot of a cell phone&#10;&#10;Description automatically generated">
            <a:extLst>
              <a:ext uri="{FF2B5EF4-FFF2-40B4-BE49-F238E27FC236}">
                <a16:creationId xmlns:a16="http://schemas.microsoft.com/office/drawing/2014/main" id="{2E34A8B1-637C-6446-89D8-1A61210D29F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8475" y="1889912"/>
            <a:ext cx="6473228" cy="2595880"/>
          </a:xfrm>
          <a:prstGeom prst="rect">
            <a:avLst/>
          </a:prstGeom>
        </p:spPr>
      </p:pic>
    </p:spTree>
    <p:extLst>
      <p:ext uri="{BB962C8B-B14F-4D97-AF65-F5344CB8AC3E}">
        <p14:creationId xmlns:p14="http://schemas.microsoft.com/office/powerpoint/2010/main" val="139702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494922" y="2269403"/>
            <a:ext cx="2716041" cy="1403799"/>
          </a:xfrm>
          <a:prstGeom prst="rect">
            <a:avLst/>
          </a:prstGeom>
        </p:spPr>
        <p:txBody>
          <a:bodyPr spcFirstLastPara="1" vert="horz" wrap="square" lIns="121900" tIns="121900" rIns="121900" bIns="121900" rtlCol="0" anchor="b" anchorCtr="0">
            <a:noAutofit/>
          </a:bodyPr>
          <a:lstStyle/>
          <a:p>
            <a:r>
              <a:rPr lang="vi-VN" b="1" dirty="0"/>
              <a:t>4. Mục tiêu luận văn</a:t>
            </a:r>
            <a:endParaRPr lang="en-US" dirty="0"/>
          </a:p>
        </p:txBody>
      </p:sp>
      <p:sp>
        <p:nvSpPr>
          <p:cNvPr id="3" name="TextBox 2">
            <a:extLst>
              <a:ext uri="{FF2B5EF4-FFF2-40B4-BE49-F238E27FC236}">
                <a16:creationId xmlns:a16="http://schemas.microsoft.com/office/drawing/2014/main" id="{186DC9A3-5FC9-7D48-B3EB-5C92D21B1FF8}"/>
              </a:ext>
            </a:extLst>
          </p:cNvPr>
          <p:cNvSpPr txBox="1"/>
          <p:nvPr/>
        </p:nvSpPr>
        <p:spPr>
          <a:xfrm>
            <a:off x="3210964" y="1219200"/>
            <a:ext cx="8486115" cy="4157784"/>
          </a:xfrm>
          <a:prstGeom prst="rect">
            <a:avLst/>
          </a:prstGeom>
          <a:noFill/>
          <a:ln>
            <a:noFill/>
          </a:ln>
        </p:spPr>
        <p:txBody>
          <a:bodyPr spcFirstLastPara="1" vert="horz" wrap="square" lIns="365760" tIns="243840" rIns="365760" bIns="243840" rtlCol="0" anchor="ctr" anchorCtr="1">
            <a:normAutofit/>
          </a:bodyPr>
          <a:lstStyle/>
          <a:p>
            <a:pPr marL="457189" indent="-457189">
              <a:buFont typeface="Wingdings" pitchFamily="2" charset="2"/>
              <a:buChar char="Ø"/>
            </a:pPr>
            <a:r>
              <a:rPr lang="en-US" sz="2667" b="1" dirty="0" err="1">
                <a:latin typeface="Segoe UI" panose="020B0502040204020203" pitchFamily="34" charset="0"/>
                <a:cs typeface="Segoe UI" panose="020B0502040204020203" pitchFamily="34" charset="0"/>
              </a:rPr>
              <a:t>Trình</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bày</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lý</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thuyết</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nền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tảng</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để</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xử</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lý</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việc</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dịch</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một</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văn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bản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từ</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tiếng</a:t>
            </a:r>
            <a:r>
              <a:rPr lang="en-US" sz="2667" b="1" dirty="0">
                <a:latin typeface="Segoe UI" panose="020B0502040204020203" pitchFamily="34" charset="0"/>
                <a:cs typeface="Segoe UI" panose="020B0502040204020203" pitchFamily="34" charset="0"/>
              </a:rPr>
              <a:t> Anh sang </a:t>
            </a:r>
            <a:r>
              <a:rPr lang="en-US" sz="2667" b="1" dirty="0" err="1">
                <a:latin typeface="Segoe UI" panose="020B0502040204020203" pitchFamily="34" charset="0"/>
                <a:cs typeface="Segoe UI" panose="020B0502040204020203" pitchFamily="34" charset="0"/>
              </a:rPr>
              <a:t>tiếng</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Việt</a:t>
            </a:r>
            <a:r>
              <a:rPr lang="en-US" sz="2667" b="1" dirty="0">
                <a:latin typeface="Segoe UI" panose="020B0502040204020203" pitchFamily="34" charset="0"/>
                <a:cs typeface="Segoe UI" panose="020B0502040204020203" pitchFamily="34" charset="0"/>
              </a:rPr>
              <a:t>.</a:t>
            </a:r>
          </a:p>
          <a:p>
            <a:pPr marL="457189" indent="-457189">
              <a:buFont typeface="Wingdings" pitchFamily="2" charset="2"/>
              <a:buChar char="Ø"/>
            </a:pPr>
            <a:r>
              <a:rPr lang="en-US" sz="2667" b="1" dirty="0" err="1">
                <a:latin typeface="Segoe UI" panose="020B0502040204020203" pitchFamily="34" charset="0"/>
                <a:cs typeface="Segoe UI" panose="020B0502040204020203" pitchFamily="34" charset="0"/>
              </a:rPr>
              <a:t>Xây</a:t>
            </a:r>
            <a:r>
              <a:rPr lang="en-US" sz="2667" b="1" dirty="0">
                <a:latin typeface="Segoe UI" panose="020B0502040204020203" pitchFamily="34" charset="0"/>
                <a:cs typeface="Segoe UI" panose="020B0502040204020203" pitchFamily="34" charset="0"/>
              </a:rPr>
              <a:t> dung, </a:t>
            </a:r>
            <a:r>
              <a:rPr lang="en-US" sz="2667" b="1" dirty="0" err="1">
                <a:latin typeface="Segoe UI" panose="020B0502040204020203" pitchFamily="34" charset="0"/>
                <a:cs typeface="Segoe UI" panose="020B0502040204020203" pitchFamily="34" charset="0"/>
              </a:rPr>
              <a:t>thu</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thập</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dữ</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liệu</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và</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đào</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tạo</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mô</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hình</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để</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dịch</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một</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văn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bản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từ</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tiếng</a:t>
            </a:r>
            <a:r>
              <a:rPr lang="en-US" sz="2667" b="1" dirty="0">
                <a:latin typeface="Segoe UI" panose="020B0502040204020203" pitchFamily="34" charset="0"/>
                <a:cs typeface="Segoe UI" panose="020B0502040204020203" pitchFamily="34" charset="0"/>
              </a:rPr>
              <a:t> Anh sang </a:t>
            </a:r>
            <a:r>
              <a:rPr lang="en-US" sz="2667" b="1" dirty="0" err="1">
                <a:latin typeface="Segoe UI" panose="020B0502040204020203" pitchFamily="34" charset="0"/>
                <a:cs typeface="Segoe UI" panose="020B0502040204020203" pitchFamily="34" charset="0"/>
              </a:rPr>
              <a:t>tiếng</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Việt</a:t>
            </a:r>
            <a:r>
              <a:rPr lang="en-US" sz="2667" b="1" dirty="0">
                <a:latin typeface="Segoe UI" panose="020B0502040204020203" pitchFamily="34" charset="0"/>
                <a:cs typeface="Segoe UI" panose="020B0502040204020203" pitchFamily="34" charset="0"/>
              </a:rPr>
              <a:t>.</a:t>
            </a:r>
          </a:p>
          <a:p>
            <a:pPr marL="457189" indent="-457189">
              <a:buFont typeface="Wingdings" pitchFamily="2" charset="2"/>
              <a:buChar char="Ø"/>
            </a:pPr>
            <a:r>
              <a:rPr lang="en-US" sz="2667" b="1" dirty="0" err="1">
                <a:latin typeface="Segoe UI" panose="020B0502040204020203" pitchFamily="34" charset="0"/>
                <a:cs typeface="Segoe UI" panose="020B0502040204020203" pitchFamily="34" charset="0"/>
              </a:rPr>
              <a:t>Xây</a:t>
            </a:r>
            <a:r>
              <a:rPr lang="en-US" sz="2667" b="1" dirty="0">
                <a:latin typeface="Segoe UI" panose="020B0502040204020203" pitchFamily="34" charset="0"/>
                <a:cs typeface="Segoe UI" panose="020B0502040204020203" pitchFamily="34" charset="0"/>
              </a:rPr>
              <a:t> dung </a:t>
            </a:r>
            <a:r>
              <a:rPr lang="en-US" sz="2667" b="1" dirty="0" err="1">
                <a:latin typeface="Segoe UI" panose="020B0502040204020203" pitchFamily="34" charset="0"/>
                <a:cs typeface="Segoe UI" panose="020B0502040204020203" pitchFamily="34" charset="0"/>
              </a:rPr>
              <a:t>một</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trang</a:t>
            </a:r>
            <a:r>
              <a:rPr lang="en-US" sz="2667" b="1" dirty="0">
                <a:latin typeface="Segoe UI" panose="020B0502040204020203" pitchFamily="34" charset="0"/>
                <a:cs typeface="Segoe UI" panose="020B0502040204020203" pitchFamily="34" charset="0"/>
              </a:rPr>
              <a:t> web demo </a:t>
            </a:r>
            <a:r>
              <a:rPr lang="en-US" sz="2667" b="1" dirty="0" err="1">
                <a:latin typeface="Segoe UI" panose="020B0502040204020203" pitchFamily="34" charset="0"/>
                <a:cs typeface="Segoe UI" panose="020B0502040204020203" pitchFamily="34" charset="0"/>
              </a:rPr>
              <a:t>việc</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sử</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dụng</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mô</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hình</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để</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dịch</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một</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văn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bản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từ</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tiếng</a:t>
            </a:r>
            <a:r>
              <a:rPr lang="en-US" sz="2667" b="1" dirty="0">
                <a:latin typeface="Segoe UI" panose="020B0502040204020203" pitchFamily="34" charset="0"/>
                <a:cs typeface="Segoe UI" panose="020B0502040204020203" pitchFamily="34" charset="0"/>
              </a:rPr>
              <a:t> Anh sang </a:t>
            </a:r>
            <a:r>
              <a:rPr lang="en-US" sz="2667" b="1" dirty="0" err="1">
                <a:latin typeface="Segoe UI" panose="020B0502040204020203" pitchFamily="34" charset="0"/>
                <a:cs typeface="Segoe UI" panose="020B0502040204020203" pitchFamily="34" charset="0"/>
              </a:rPr>
              <a:t>tiếng</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Việt</a:t>
            </a:r>
            <a:r>
              <a:rPr lang="en-US" sz="2667" b="1" dirty="0">
                <a:latin typeface="Segoe UI" panose="020B0502040204020203" pitchFamily="34" charset="0"/>
                <a:cs typeface="Segoe UI" panose="020B0502040204020203" pitchFamily="34" charset="0"/>
              </a:rPr>
              <a:t>.</a:t>
            </a:r>
          </a:p>
          <a:p>
            <a:pPr marL="457189" indent="-457189">
              <a:buFont typeface="Wingdings" pitchFamily="2" charset="2"/>
              <a:buChar char="Ø"/>
            </a:pPr>
            <a:r>
              <a:rPr lang="en-US" sz="2667" b="1" dirty="0" err="1">
                <a:latin typeface="Segoe UI" panose="020B0502040204020203" pitchFamily="34" charset="0"/>
                <a:cs typeface="Segoe UI" panose="020B0502040204020203" pitchFamily="34" charset="0"/>
              </a:rPr>
              <a:t>Viết</a:t>
            </a:r>
            <a:r>
              <a:rPr lang="en-US" sz="2667" b="1" dirty="0">
                <a:latin typeface="Segoe UI" panose="020B0502040204020203" pitchFamily="34" charset="0"/>
                <a:cs typeface="Segoe UI" panose="020B0502040204020203" pitchFamily="34" charset="0"/>
              </a:rPr>
              <a:t> 120 </a:t>
            </a:r>
            <a:r>
              <a:rPr lang="en-US" sz="2667" b="1" dirty="0" err="1">
                <a:latin typeface="Segoe UI" panose="020B0502040204020203" pitchFamily="34" charset="0"/>
                <a:cs typeface="Segoe UI" panose="020B0502040204020203" pitchFamily="34" charset="0"/>
              </a:rPr>
              <a:t>trang</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luận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văn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theo</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đúng</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chuẩn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yêu</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cầu</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và</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trích</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dẫn</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các</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tài</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liệu</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tham</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khảo</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đầy</a:t>
            </a:r>
            <a:r>
              <a:rPr lang="en-US" sz="2667" b="1" dirty="0">
                <a:latin typeface="Segoe UI" panose="020B0502040204020203" pitchFamily="34" charset="0"/>
                <a:cs typeface="Segoe UI" panose="020B0502040204020203" pitchFamily="34" charset="0"/>
              </a:rPr>
              <a:t> </a:t>
            </a:r>
            <a:r>
              <a:rPr lang="en-US" sz="2667" b="1" dirty="0" err="1">
                <a:latin typeface="Segoe UI" panose="020B0502040204020203" pitchFamily="34" charset="0"/>
                <a:cs typeface="Segoe UI" panose="020B0502040204020203" pitchFamily="34" charset="0"/>
              </a:rPr>
              <a:t>đủ</a:t>
            </a:r>
            <a:r>
              <a:rPr lang="en-US" sz="2667" b="1"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875706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1089</Words>
  <Application>Microsoft Macintosh PowerPoint</Application>
  <PresentationFormat>Widescreen</PresentationFormat>
  <Paragraphs>86</Paragraphs>
  <Slides>18</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Advent Pro SemiBold</vt:lpstr>
      <vt:lpstr>Arial</vt:lpstr>
      <vt:lpstr>Calibri</vt:lpstr>
      <vt:lpstr>Calibri Light</vt:lpstr>
      <vt:lpstr>Fira Sans Extra Condensed Medium</vt:lpstr>
      <vt:lpstr>Livvic Light</vt:lpstr>
      <vt:lpstr>Nunito Light</vt:lpstr>
      <vt:lpstr>Segoe UI</vt:lpstr>
      <vt:lpstr>Share Tech</vt:lpstr>
      <vt:lpstr>Times New Roman</vt:lpstr>
      <vt:lpstr>Wingdings</vt:lpstr>
      <vt:lpstr>Office Theme</vt:lpstr>
      <vt:lpstr>PowerPoint Presentation</vt:lpstr>
      <vt:lpstr>PowerPoint Presentation</vt:lpstr>
      <vt:lpstr>PowerPoint Presentation</vt:lpstr>
      <vt:lpstr>PowerPoint Presentation</vt:lpstr>
      <vt:lpstr>3. Các sản phẩm trên thị trường</vt:lpstr>
      <vt:lpstr>Google Translate</vt:lpstr>
      <vt:lpstr>Bing Microsoft Translator</vt:lpstr>
      <vt:lpstr>Cambridge Dictionary Translate</vt:lpstr>
      <vt:lpstr>4. Mục tiêu luận văn</vt:lpstr>
      <vt:lpstr>TARGET</vt:lpstr>
      <vt:lpstr>5. Giải pháp tổng quát</vt:lpstr>
      <vt:lpstr>Neural machine translation</vt:lpstr>
      <vt:lpstr>PowerPoint Presentation</vt:lpstr>
      <vt:lpstr>PowerPoint Presentation</vt:lpstr>
      <vt:lpstr>6.1 Một số kinh nghiệm đạt được</vt:lpstr>
      <vt:lpstr>6.2 Phương hướng nghiên cứu và phát triển trong tương lai</vt:lpstr>
      <vt:lpstr>7. Demo sản phẩm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MINH TRÍ</dc:creator>
  <cp:lastModifiedBy>NGUYỄN MINH TRÍ</cp:lastModifiedBy>
  <cp:revision>1</cp:revision>
  <dcterms:created xsi:type="dcterms:W3CDTF">2020-06-20T14:11:31Z</dcterms:created>
  <dcterms:modified xsi:type="dcterms:W3CDTF">2020-06-20T14:20:23Z</dcterms:modified>
</cp:coreProperties>
</file>