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311" r:id="rId5"/>
    <p:sldId id="257" r:id="rId6"/>
    <p:sldId id="299" r:id="rId7"/>
    <p:sldId id="298" r:id="rId8"/>
    <p:sldId id="297" r:id="rId9"/>
    <p:sldId id="300" r:id="rId10"/>
    <p:sldId id="258" r:id="rId11"/>
    <p:sldId id="301" r:id="rId12"/>
    <p:sldId id="312" r:id="rId13"/>
    <p:sldId id="308" r:id="rId14"/>
    <p:sldId id="315" r:id="rId15"/>
    <p:sldId id="309" r:id="rId16"/>
    <p:sldId id="310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76"/>
  </p:normalViewPr>
  <p:slideViewPr>
    <p:cSldViewPr snapToGrid="0" snapToObjects="1">
      <p:cViewPr varScale="1">
        <p:scale>
          <a:sx n="68" d="100"/>
          <a:sy n="68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 </a:t>
          </a:r>
          <a:r>
            <a:rPr lang="en-US" b="1" dirty="0" err="1"/>
            <a:t>việc</a:t>
          </a:r>
          <a:r>
            <a:rPr lang="en-US" b="1" dirty="0"/>
            <a:t> </a:t>
          </a:r>
          <a:r>
            <a:rPr lang="en-US" b="1" dirty="0" err="1"/>
            <a:t>sử</a:t>
          </a:r>
          <a:r>
            <a:rPr lang="en-US" b="1" dirty="0"/>
            <a:t> </a:t>
          </a:r>
          <a:r>
            <a:rPr lang="en-US" b="1" dirty="0" err="1"/>
            <a:t>dụng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, </a:t>
          </a:r>
          <a:r>
            <a:rPr lang="en-US" sz="2100" b="1" kern="1200" dirty="0" err="1"/>
            <a:t>thu</a:t>
          </a:r>
          <a:r>
            <a:rPr lang="en-US" sz="2100" b="1" kern="1200" dirty="0"/>
            <a:t> </a:t>
          </a:r>
          <a:r>
            <a:rPr lang="en-US" sz="2100" b="1" kern="1200" dirty="0" err="1"/>
            <a:t>thập</a:t>
          </a:r>
          <a:r>
            <a:rPr lang="en-US" sz="2100" b="1" kern="1200" dirty="0"/>
            <a:t> </a:t>
          </a:r>
          <a:r>
            <a:rPr lang="en-US" sz="2100" b="1" kern="1200" dirty="0" err="1"/>
            <a:t>dữ</a:t>
          </a:r>
          <a:r>
            <a:rPr lang="en-US" sz="2100" b="1" kern="1200" dirty="0"/>
            <a:t> </a:t>
          </a:r>
          <a:r>
            <a:rPr lang="en-US" sz="2100" b="1" kern="1200" dirty="0" err="1"/>
            <a:t>liệu</a:t>
          </a:r>
          <a:r>
            <a:rPr lang="en-US" sz="2100" b="1" kern="1200" dirty="0"/>
            <a:t> </a:t>
          </a:r>
          <a:r>
            <a:rPr lang="en-US" sz="2100" b="1" kern="1200" dirty="0" err="1"/>
            <a:t>và</a:t>
          </a:r>
          <a:r>
            <a:rPr lang="en-US" sz="2100" b="1" kern="1200" dirty="0"/>
            <a:t> </a:t>
          </a:r>
          <a:r>
            <a:rPr lang="en-US" sz="2100" b="1" kern="1200" dirty="0" err="1"/>
            <a:t>đào</a:t>
          </a:r>
          <a:r>
            <a:rPr lang="en-US" sz="2100" b="1" kern="1200" dirty="0"/>
            <a:t> </a:t>
          </a:r>
          <a:r>
            <a:rPr lang="en-US" sz="2100" b="1" kern="1200" dirty="0" err="1"/>
            <a:t>tạo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trang</a:t>
          </a:r>
          <a:r>
            <a:rPr lang="en-US" sz="2100" b="1" kern="1200" dirty="0"/>
            <a:t> web demo </a:t>
          </a:r>
          <a:r>
            <a:rPr lang="en-US" sz="2100" b="1" kern="1200" dirty="0" err="1"/>
            <a:t>việc</a:t>
          </a:r>
          <a:r>
            <a:rPr lang="en-US" sz="2100" b="1" kern="1200" dirty="0"/>
            <a:t> </a:t>
          </a:r>
          <a:r>
            <a:rPr lang="en-US" sz="2100" b="1" kern="1200" dirty="0" err="1"/>
            <a:t>sử</a:t>
          </a:r>
          <a:r>
            <a:rPr lang="en-US" sz="2100" b="1" kern="1200" dirty="0"/>
            <a:t> </a:t>
          </a:r>
          <a:r>
            <a:rPr lang="en-US" sz="2100" b="1" kern="1200" dirty="0" err="1"/>
            <a:t>dụng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990605" y="4764784"/>
            <a:ext cx="2604898" cy="1098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endParaRPr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461685" y="4741736"/>
            <a:ext cx="2677164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Giúp</a:t>
            </a:r>
            <a:r>
              <a:rPr lang="en" sz="2400" dirty="0"/>
              <a:t> </a:t>
            </a:r>
            <a:r>
              <a:rPr lang="en" sz="2400" dirty="0" err="1"/>
              <a:t>người</a:t>
            </a:r>
            <a:r>
              <a:rPr lang="en" sz="2400" dirty="0"/>
              <a:t> </a:t>
            </a:r>
            <a:r>
              <a:rPr lang="en" sz="2400" dirty="0" err="1"/>
              <a:t>dùng</a:t>
            </a:r>
            <a:r>
              <a:rPr lang="en" sz="2400" dirty="0"/>
              <a:t> </a:t>
            </a:r>
            <a:r>
              <a:rPr lang="en" sz="2400" dirty="0" err="1"/>
              <a:t>có</a:t>
            </a:r>
            <a:r>
              <a:rPr lang="en" sz="2400" dirty="0"/>
              <a:t> </a:t>
            </a:r>
            <a:r>
              <a:rPr lang="en" sz="2400" dirty="0" err="1"/>
              <a:t>thể</a:t>
            </a:r>
            <a:r>
              <a:rPr lang="en" sz="2400" dirty="0"/>
              <a:t> </a:t>
            </a:r>
            <a:r>
              <a:rPr lang="en" sz="2400" dirty="0" err="1"/>
              <a:t>hiểu</a:t>
            </a:r>
            <a:r>
              <a:rPr lang="en" sz="2400" dirty="0"/>
              <a:t> </a:t>
            </a:r>
            <a:r>
              <a:rPr lang="en" sz="2400" dirty="0" err="1"/>
              <a:t>được</a:t>
            </a:r>
            <a:r>
              <a:rPr lang="en" sz="2400" dirty="0"/>
              <a:t> </a:t>
            </a:r>
            <a:r>
              <a:rPr lang="en" sz="2400" dirty="0" err="1"/>
              <a:t>văn</a:t>
            </a:r>
            <a:r>
              <a:rPr lang="en" sz="2400" dirty="0"/>
              <a:t> </a:t>
            </a:r>
            <a:r>
              <a:rPr lang="en" sz="2400" dirty="0" err="1"/>
              <a:t>bản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74173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 5000 </a:t>
            </a:r>
            <a:r>
              <a:rPr lang="en-US" sz="2400" dirty="0" err="1"/>
              <a:t>từ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13872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C9A3-5FC9-7D48-B3EB-5C92D21B1FF8}"/>
              </a:ext>
            </a:extLst>
          </p:cNvPr>
          <p:cNvSpPr txBox="1"/>
          <p:nvPr/>
        </p:nvSpPr>
        <p:spPr>
          <a:xfrm>
            <a:off x="3210963" y="892410"/>
            <a:ext cx="8486115" cy="4157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endParaRPr lang="en-US" sz="2667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trường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tính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toán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trung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từ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này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671146" y="3147095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7CD837E-5720-954E-921D-5D4A841C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7" y="790902"/>
            <a:ext cx="12233257" cy="60670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/>
              <a:t>2.1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 go to 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341B6-9476-CE40-A0B6-6DB92A95B1D0}"/>
              </a:ext>
            </a:extLst>
          </p:cNvPr>
          <p:cNvSpPr txBox="1"/>
          <p:nvPr/>
        </p:nvSpPr>
        <p:spPr>
          <a:xfrm>
            <a:off x="1316985" y="1283546"/>
            <a:ext cx="5702794" cy="39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Phát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triển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cụ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miễn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giúp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phần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viên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quá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Đây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tay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những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vấn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đề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sớm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thú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vị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lý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tự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nhiên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Mục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đích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vượt</a:t>
            </a:r>
            <a:r>
              <a:rPr lang="en-US" dirty="0">
                <a:solidFill>
                  <a:srgbClr val="404040"/>
                </a:solidFill>
              </a:rPr>
              <a:t> qua </a:t>
            </a:r>
            <a:r>
              <a:rPr lang="en-US" dirty="0" err="1">
                <a:solidFill>
                  <a:srgbClr val="404040"/>
                </a:solidFill>
              </a:rPr>
              <a:t>rào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năng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người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Động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lực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709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390170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84772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1052</Words>
  <Application>Microsoft Office PowerPoint</Application>
  <PresentationFormat>Widescreen</PresentationFormat>
  <Paragraphs>78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Share Tech</vt:lpstr>
      <vt:lpstr>Tahoma</vt:lpstr>
      <vt:lpstr>Wingdings</vt:lpstr>
      <vt:lpstr>Parcel</vt:lpstr>
      <vt:lpstr>PowerPoint Presentation</vt:lpstr>
      <vt:lpstr>1. Thông tin chung</vt:lpstr>
      <vt:lpstr>2.1 nhu cầu CẦN GIẢI QUYẾT</vt:lpstr>
      <vt:lpstr>PowerPoint Presentation</vt:lpstr>
      <vt:lpstr>3. Các sản phẩm trên thị trường</vt:lpstr>
      <vt:lpstr>Cambridge Dictionary Translate</vt:lpstr>
      <vt:lpstr>Bing Microsoft Translator</vt:lpstr>
      <vt:lpstr>Google Translate</vt:lpstr>
      <vt:lpstr>4. Mục tiêu luận văn</vt:lpstr>
      <vt:lpstr>01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18</cp:revision>
  <dcterms:created xsi:type="dcterms:W3CDTF">2020-06-20T15:20:14Z</dcterms:created>
  <dcterms:modified xsi:type="dcterms:W3CDTF">2020-06-21T07:00:54Z</dcterms:modified>
</cp:coreProperties>
</file>