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20"/>
  </p:notesMasterIdLst>
  <p:sldIdLst>
    <p:sldId id="302" r:id="rId2"/>
    <p:sldId id="305" r:id="rId3"/>
    <p:sldId id="306" r:id="rId4"/>
    <p:sldId id="257" r:id="rId5"/>
    <p:sldId id="299" r:id="rId6"/>
    <p:sldId id="298" r:id="rId7"/>
    <p:sldId id="297" r:id="rId8"/>
    <p:sldId id="258" r:id="rId9"/>
    <p:sldId id="300" r:id="rId10"/>
    <p:sldId id="322" r:id="rId11"/>
    <p:sldId id="308" r:id="rId12"/>
    <p:sldId id="325" r:id="rId13"/>
    <p:sldId id="323" r:id="rId14"/>
    <p:sldId id="324" r:id="rId15"/>
    <p:sldId id="273" r:id="rId16"/>
    <p:sldId id="281" r:id="rId17"/>
    <p:sldId id="316" r:id="rId18"/>
    <p:sldId id="3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ến Trương Phạm Nhật" initials="TTPN" lastIdx="3" clrIdx="0">
    <p:extLst>
      <p:ext uri="{19B8F6BF-5375-455C-9EA6-DF929625EA0E}">
        <p15:presenceInfo xmlns:p15="http://schemas.microsoft.com/office/powerpoint/2012/main" userId="5f296d9a1eb3a4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795D"/>
    <a:srgbClr val="9CA383"/>
    <a:srgbClr val="C96731"/>
    <a:srgbClr val="9BAFB5"/>
    <a:srgbClr val="C9E4B4"/>
    <a:srgbClr val="90ED33"/>
    <a:srgbClr val="44E648"/>
    <a:srgbClr val="6FD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36" autoAdjust="0"/>
    <p:restoredTop sz="94676"/>
  </p:normalViewPr>
  <p:slideViewPr>
    <p:cSldViewPr snapToGrid="0" snapToObjects="1">
      <p:cViewPr varScale="1">
        <p:scale>
          <a:sx n="50" d="100"/>
          <a:sy n="50" d="100"/>
        </p:scale>
        <p:origin x="6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8B2FF-F185-4665-84F6-E7AEFA7F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70DD41-103C-4BE4-9921-D9C18C400CA7}">
      <dgm:prSet/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pPr algn="ctr"/>
          <a:r>
            <a:rPr lang="en-US" b="1" dirty="0" err="1"/>
            <a:t>Trình</a:t>
          </a:r>
          <a:r>
            <a:rPr lang="en-US" b="1" dirty="0"/>
            <a:t> </a:t>
          </a:r>
          <a:r>
            <a:rPr lang="en-US" b="1" dirty="0" err="1"/>
            <a:t>bày</a:t>
          </a:r>
          <a:r>
            <a:rPr lang="en-US" b="1" dirty="0"/>
            <a:t> </a:t>
          </a:r>
          <a:r>
            <a:rPr lang="en-US" b="1" dirty="0" err="1"/>
            <a:t>lý</a:t>
          </a:r>
          <a:r>
            <a:rPr lang="en-US" b="1" dirty="0"/>
            <a:t> </a:t>
          </a:r>
          <a:r>
            <a:rPr lang="en-US" b="1" dirty="0" err="1"/>
            <a:t>thuyết</a:t>
          </a:r>
          <a:r>
            <a:rPr lang="en-US" b="1" dirty="0"/>
            <a:t> </a:t>
          </a:r>
          <a:r>
            <a:rPr lang="en-US" b="1" dirty="0" err="1"/>
            <a:t>nền</a:t>
          </a:r>
          <a:r>
            <a:rPr lang="en-US" b="1" dirty="0"/>
            <a:t> </a:t>
          </a:r>
          <a:r>
            <a:rPr lang="en-US" b="1" dirty="0" err="1"/>
            <a:t>tảng</a:t>
          </a:r>
          <a:r>
            <a:rPr lang="en-US" b="1" dirty="0"/>
            <a:t>.</a:t>
          </a:r>
          <a:endParaRPr lang="en-US" dirty="0"/>
        </a:p>
      </dgm:t>
    </dgm:pt>
    <dgm:pt modelId="{86BFD7E1-21BF-450C-A22E-BE38E1E0D352}" type="parTrans" cxnId="{3A2C5BCF-FC06-4CC9-8808-BF54FDB109BA}">
      <dgm:prSet/>
      <dgm:spPr/>
      <dgm:t>
        <a:bodyPr/>
        <a:lstStyle/>
        <a:p>
          <a:endParaRPr lang="en-US"/>
        </a:p>
      </dgm:t>
    </dgm:pt>
    <dgm:pt modelId="{E6434AE4-5D8F-420E-BEDC-5E3E2E495957}" type="sibTrans" cxnId="{3A2C5BCF-FC06-4CC9-8808-BF54FDB109BA}">
      <dgm:prSet/>
      <dgm:spPr/>
      <dgm:t>
        <a:bodyPr/>
        <a:lstStyle/>
        <a:p>
          <a:endParaRPr lang="en-US"/>
        </a:p>
      </dgm:t>
    </dgm:pt>
    <dgm:pt modelId="{EFEEA7AF-AC8D-40B7-879C-8EEAE7EBBB38}">
      <dgm:prSet/>
      <dgm:spPr>
        <a:gradFill rotWithShape="0">
          <a:gsLst>
            <a:gs pos="100000">
              <a:srgbClr val="C9E4B4"/>
            </a:gs>
            <a:gs pos="96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pPr algn="ctr"/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, </a:t>
          </a:r>
          <a:r>
            <a:rPr lang="en-US" b="1" dirty="0" err="1"/>
            <a:t>thu</a:t>
          </a:r>
          <a:r>
            <a:rPr lang="en-US" b="1" dirty="0"/>
            <a:t> </a:t>
          </a:r>
          <a:r>
            <a:rPr lang="en-US" b="1" dirty="0" err="1"/>
            <a:t>thập</a:t>
          </a:r>
          <a:r>
            <a:rPr lang="en-US" b="1" dirty="0"/>
            <a:t> </a:t>
          </a:r>
          <a:r>
            <a:rPr lang="en-US" b="1" dirty="0" err="1"/>
            <a:t>dữ</a:t>
          </a:r>
          <a:r>
            <a:rPr lang="en-US" b="1" dirty="0"/>
            <a:t> </a:t>
          </a:r>
          <a:r>
            <a:rPr lang="en-US" b="1" dirty="0" err="1"/>
            <a:t>liệu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đào</a:t>
          </a:r>
          <a:r>
            <a:rPr lang="en-US" b="1" dirty="0"/>
            <a:t> </a:t>
          </a:r>
          <a:r>
            <a:rPr lang="en-US" b="1" dirty="0" err="1"/>
            <a:t>tạo</a:t>
          </a:r>
          <a:r>
            <a:rPr lang="en-US" b="1" dirty="0"/>
            <a:t> </a:t>
          </a:r>
          <a:r>
            <a:rPr lang="en-US" b="1" dirty="0" err="1"/>
            <a:t>mô</a:t>
          </a:r>
          <a:r>
            <a:rPr lang="en-US" b="1" dirty="0"/>
            <a:t> </a:t>
          </a:r>
          <a:r>
            <a:rPr lang="en-US" b="1" dirty="0" err="1"/>
            <a:t>hình</a:t>
          </a:r>
          <a:r>
            <a:rPr lang="en-US" b="1" dirty="0"/>
            <a:t>.</a:t>
          </a:r>
          <a:endParaRPr lang="en-US" dirty="0"/>
        </a:p>
      </dgm:t>
    </dgm:pt>
    <dgm:pt modelId="{8B15B393-D6D5-4F06-A6C9-1ED7B4740919}" type="parTrans" cxnId="{5F9A1164-DC68-488E-93C6-66B870657FD1}">
      <dgm:prSet/>
      <dgm:spPr/>
      <dgm:t>
        <a:bodyPr/>
        <a:lstStyle/>
        <a:p>
          <a:endParaRPr lang="en-US"/>
        </a:p>
      </dgm:t>
    </dgm:pt>
    <dgm:pt modelId="{83280DF6-CC1C-4BAC-87B4-54A96CFDA91E}" type="sibTrans" cxnId="{5F9A1164-DC68-488E-93C6-66B870657FD1}">
      <dgm:prSet/>
      <dgm:spPr/>
      <dgm:t>
        <a:bodyPr/>
        <a:lstStyle/>
        <a:p>
          <a:endParaRPr lang="en-US"/>
        </a:p>
      </dgm:t>
    </dgm:pt>
    <dgm:pt modelId="{268BB4B6-228F-455C-A2BF-09CB6CA5B986}">
      <dgm:prSet/>
      <dgm:spPr>
        <a:gradFill rotWithShape="0">
          <a:gsLst>
            <a:gs pos="100000">
              <a:srgbClr val="00B050"/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</dgm:spPr>
      <dgm:t>
        <a:bodyPr/>
        <a:lstStyle/>
        <a:p>
          <a:pPr algn="ctr"/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trang</a:t>
          </a:r>
          <a:r>
            <a:rPr lang="en-US" b="1" dirty="0"/>
            <a:t> web demo</a:t>
          </a:r>
          <a:endParaRPr lang="en-US" dirty="0"/>
        </a:p>
      </dgm:t>
    </dgm:pt>
    <dgm:pt modelId="{46B43AEA-15C9-4FE0-BA78-B894205EF347}" type="parTrans" cxnId="{9E7A93EE-D198-4D9B-AEE0-9B5E1D8A1365}">
      <dgm:prSet/>
      <dgm:spPr/>
      <dgm:t>
        <a:bodyPr/>
        <a:lstStyle/>
        <a:p>
          <a:endParaRPr lang="en-US"/>
        </a:p>
      </dgm:t>
    </dgm:pt>
    <dgm:pt modelId="{667EC824-FAD0-479B-B69B-E511FDEED85A}" type="sibTrans" cxnId="{9E7A93EE-D198-4D9B-AEE0-9B5E1D8A1365}">
      <dgm:prSet/>
      <dgm:spPr/>
      <dgm:t>
        <a:bodyPr/>
        <a:lstStyle/>
        <a:p>
          <a:endParaRPr lang="en-US"/>
        </a:p>
      </dgm:t>
    </dgm:pt>
    <dgm:pt modelId="{D7CDF6FE-3884-4426-A10E-94BAFC6DCE81}">
      <dgm:prSet/>
      <dgm:spPr>
        <a:gradFill rotWithShape="0">
          <a:gsLst>
            <a:gs pos="100000">
              <a:srgbClr val="00B0F0"/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pPr algn="ctr"/>
          <a:r>
            <a:rPr lang="en-US" b="1" dirty="0" err="1"/>
            <a:t>Viết</a:t>
          </a:r>
          <a:r>
            <a:rPr lang="en-US" b="1" dirty="0"/>
            <a:t> 120 </a:t>
          </a:r>
          <a:r>
            <a:rPr lang="en-US" b="1" dirty="0" err="1"/>
            <a:t>trang</a:t>
          </a:r>
          <a:r>
            <a:rPr lang="en-US" b="1" dirty="0"/>
            <a:t> </a:t>
          </a:r>
          <a:r>
            <a:rPr lang="en-US" b="1" dirty="0" err="1"/>
            <a:t>luận</a:t>
          </a:r>
          <a:r>
            <a:rPr lang="en-US" b="1" dirty="0"/>
            <a:t> </a:t>
          </a:r>
          <a:r>
            <a:rPr lang="en-US" b="1" dirty="0" err="1"/>
            <a:t>văn</a:t>
          </a:r>
          <a:endParaRPr lang="en-US" dirty="0"/>
        </a:p>
      </dgm:t>
    </dgm:pt>
    <dgm:pt modelId="{7C72B0DE-EF14-4A2A-B025-D54F0E9F62F3}" type="parTrans" cxnId="{474B42E0-3F87-4C98-B65F-B8BC1A513E1C}">
      <dgm:prSet/>
      <dgm:spPr/>
      <dgm:t>
        <a:bodyPr/>
        <a:lstStyle/>
        <a:p>
          <a:endParaRPr lang="en-US"/>
        </a:p>
      </dgm:t>
    </dgm:pt>
    <dgm:pt modelId="{7E522519-5326-4E73-BBEB-B83404331C8E}" type="sibTrans" cxnId="{474B42E0-3F87-4C98-B65F-B8BC1A513E1C}">
      <dgm:prSet/>
      <dgm:spPr/>
      <dgm:t>
        <a:bodyPr/>
        <a:lstStyle/>
        <a:p>
          <a:endParaRPr lang="en-US"/>
        </a:p>
      </dgm:t>
    </dgm:pt>
    <dgm:pt modelId="{7D0FEF20-4510-5A44-939A-BB39745D638D}" type="pres">
      <dgm:prSet presAssocID="{BFA8B2FF-F185-4665-84F6-E7AEFA7F762B}" presName="linear" presStyleCnt="0">
        <dgm:presLayoutVars>
          <dgm:animLvl val="lvl"/>
          <dgm:resizeHandles val="exact"/>
        </dgm:presLayoutVars>
      </dgm:prSet>
      <dgm:spPr/>
    </dgm:pt>
    <dgm:pt modelId="{08318934-E0C9-9143-8879-4298B478728C}" type="pres">
      <dgm:prSet presAssocID="{5470DD41-103C-4BE4-9921-D9C18C400C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7796AB-40DB-CB45-A7BC-A993C192F10D}" type="pres">
      <dgm:prSet presAssocID="{E6434AE4-5D8F-420E-BEDC-5E3E2E495957}" presName="spacer" presStyleCnt="0"/>
      <dgm:spPr/>
    </dgm:pt>
    <dgm:pt modelId="{194D1282-9001-0243-AC22-DCBDF11787E1}" type="pres">
      <dgm:prSet presAssocID="{EFEEA7AF-AC8D-40B7-879C-8EEAE7EBBB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B695F-17B3-244F-A790-958DF218DAFC}" type="pres">
      <dgm:prSet presAssocID="{83280DF6-CC1C-4BAC-87B4-54A96CFDA91E}" presName="spacer" presStyleCnt="0"/>
      <dgm:spPr/>
    </dgm:pt>
    <dgm:pt modelId="{6A395C5D-5F1F-3340-9F13-F3C1908A449E}" type="pres">
      <dgm:prSet presAssocID="{268BB4B6-228F-455C-A2BF-09CB6CA5B986}" presName="parentText" presStyleLbl="node1" presStyleIdx="2" presStyleCnt="4" custScaleX="100000" custLinFactNeighborX="-12289" custLinFactNeighborY="-9294">
        <dgm:presLayoutVars>
          <dgm:chMax val="0"/>
          <dgm:bulletEnabled val="1"/>
        </dgm:presLayoutVars>
      </dgm:prSet>
      <dgm:spPr/>
    </dgm:pt>
    <dgm:pt modelId="{EE7E6C49-2F9A-2B4F-9A9E-61885C04C30C}" type="pres">
      <dgm:prSet presAssocID="{667EC824-FAD0-479B-B69B-E511FDEED85A}" presName="spacer" presStyleCnt="0"/>
      <dgm:spPr/>
    </dgm:pt>
    <dgm:pt modelId="{B89499DF-A073-8349-ACE3-CDE8493C38DD}" type="pres">
      <dgm:prSet presAssocID="{D7CDF6FE-3884-4426-A10E-94BAFC6DCE81}" presName="parentText" presStyleLbl="node1" presStyleIdx="3" presStyleCnt="4" custScaleX="100000">
        <dgm:presLayoutVars>
          <dgm:chMax val="0"/>
          <dgm:bulletEnabled val="1"/>
        </dgm:presLayoutVars>
      </dgm:prSet>
      <dgm:spPr/>
    </dgm:pt>
  </dgm:ptLst>
  <dgm:cxnLst>
    <dgm:cxn modelId="{59618237-323D-CF44-BA9E-23F0F3486456}" type="presOf" srcId="{268BB4B6-228F-455C-A2BF-09CB6CA5B986}" destId="{6A395C5D-5F1F-3340-9F13-F3C1908A449E}" srcOrd="0" destOrd="0" presId="urn:microsoft.com/office/officeart/2005/8/layout/vList2"/>
    <dgm:cxn modelId="{5F9A1164-DC68-488E-93C6-66B870657FD1}" srcId="{BFA8B2FF-F185-4665-84F6-E7AEFA7F762B}" destId="{EFEEA7AF-AC8D-40B7-879C-8EEAE7EBBB38}" srcOrd="1" destOrd="0" parTransId="{8B15B393-D6D5-4F06-A6C9-1ED7B4740919}" sibTransId="{83280DF6-CC1C-4BAC-87B4-54A96CFDA91E}"/>
    <dgm:cxn modelId="{C6B2719E-4BB8-5A40-95C8-10A027F4905B}" type="presOf" srcId="{5470DD41-103C-4BE4-9921-D9C18C400CA7}" destId="{08318934-E0C9-9143-8879-4298B478728C}" srcOrd="0" destOrd="0" presId="urn:microsoft.com/office/officeart/2005/8/layout/vList2"/>
    <dgm:cxn modelId="{7F1B65A5-519B-AA4D-B5E5-7EC7707AFCC9}" type="presOf" srcId="{BFA8B2FF-F185-4665-84F6-E7AEFA7F762B}" destId="{7D0FEF20-4510-5A44-939A-BB39745D638D}" srcOrd="0" destOrd="0" presId="urn:microsoft.com/office/officeart/2005/8/layout/vList2"/>
    <dgm:cxn modelId="{659409CD-044E-F442-8FDE-4D3B180C1BB0}" type="presOf" srcId="{D7CDF6FE-3884-4426-A10E-94BAFC6DCE81}" destId="{B89499DF-A073-8349-ACE3-CDE8493C38DD}" srcOrd="0" destOrd="0" presId="urn:microsoft.com/office/officeart/2005/8/layout/vList2"/>
    <dgm:cxn modelId="{3A2C5BCF-FC06-4CC9-8808-BF54FDB109BA}" srcId="{BFA8B2FF-F185-4665-84F6-E7AEFA7F762B}" destId="{5470DD41-103C-4BE4-9921-D9C18C400CA7}" srcOrd="0" destOrd="0" parTransId="{86BFD7E1-21BF-450C-A22E-BE38E1E0D352}" sibTransId="{E6434AE4-5D8F-420E-BEDC-5E3E2E495957}"/>
    <dgm:cxn modelId="{BE3D61D6-A509-AF4D-ACE8-63B248AD0725}" type="presOf" srcId="{EFEEA7AF-AC8D-40B7-879C-8EEAE7EBBB38}" destId="{194D1282-9001-0243-AC22-DCBDF11787E1}" srcOrd="0" destOrd="0" presId="urn:microsoft.com/office/officeart/2005/8/layout/vList2"/>
    <dgm:cxn modelId="{474B42E0-3F87-4C98-B65F-B8BC1A513E1C}" srcId="{BFA8B2FF-F185-4665-84F6-E7AEFA7F762B}" destId="{D7CDF6FE-3884-4426-A10E-94BAFC6DCE81}" srcOrd="3" destOrd="0" parTransId="{7C72B0DE-EF14-4A2A-B025-D54F0E9F62F3}" sibTransId="{7E522519-5326-4E73-BBEB-B83404331C8E}"/>
    <dgm:cxn modelId="{9E7A93EE-D198-4D9B-AEE0-9B5E1D8A1365}" srcId="{BFA8B2FF-F185-4665-84F6-E7AEFA7F762B}" destId="{268BB4B6-228F-455C-A2BF-09CB6CA5B986}" srcOrd="2" destOrd="0" parTransId="{46B43AEA-15C9-4FE0-BA78-B894205EF347}" sibTransId="{667EC824-FAD0-479B-B69B-E511FDEED85A}"/>
    <dgm:cxn modelId="{D0D2C061-B435-864F-9E1A-DF61A249AE7E}" type="presParOf" srcId="{7D0FEF20-4510-5A44-939A-BB39745D638D}" destId="{08318934-E0C9-9143-8879-4298B478728C}" srcOrd="0" destOrd="0" presId="urn:microsoft.com/office/officeart/2005/8/layout/vList2"/>
    <dgm:cxn modelId="{D5DF11EA-0EA8-C64B-96CF-F41B222F4878}" type="presParOf" srcId="{7D0FEF20-4510-5A44-939A-BB39745D638D}" destId="{FF7796AB-40DB-CB45-A7BC-A993C192F10D}" srcOrd="1" destOrd="0" presId="urn:microsoft.com/office/officeart/2005/8/layout/vList2"/>
    <dgm:cxn modelId="{01DB134E-3DB6-C24C-964D-7ADEDEE6C58D}" type="presParOf" srcId="{7D0FEF20-4510-5A44-939A-BB39745D638D}" destId="{194D1282-9001-0243-AC22-DCBDF11787E1}" srcOrd="2" destOrd="0" presId="urn:microsoft.com/office/officeart/2005/8/layout/vList2"/>
    <dgm:cxn modelId="{F2A55C2A-D52B-6545-9E91-3039FF14BA31}" type="presParOf" srcId="{7D0FEF20-4510-5A44-939A-BB39745D638D}" destId="{BCAB695F-17B3-244F-A790-958DF218DAFC}" srcOrd="3" destOrd="0" presId="urn:microsoft.com/office/officeart/2005/8/layout/vList2"/>
    <dgm:cxn modelId="{F6A1FBE4-BA43-8243-9F93-A0D4568A5158}" type="presParOf" srcId="{7D0FEF20-4510-5A44-939A-BB39745D638D}" destId="{6A395C5D-5F1F-3340-9F13-F3C1908A449E}" srcOrd="4" destOrd="0" presId="urn:microsoft.com/office/officeart/2005/8/layout/vList2"/>
    <dgm:cxn modelId="{B6840376-6EEC-6F44-BD1E-56FEF4517B1D}" type="presParOf" srcId="{7D0FEF20-4510-5A44-939A-BB39745D638D}" destId="{EE7E6C49-2F9A-2B4F-9A9E-61885C04C30C}" srcOrd="5" destOrd="0" presId="urn:microsoft.com/office/officeart/2005/8/layout/vList2"/>
    <dgm:cxn modelId="{84512B0E-A0B8-EB44-A9F3-8973699E7839}" type="presParOf" srcId="{7D0FEF20-4510-5A44-939A-BB39745D638D}" destId="{B89499DF-A073-8349-ACE3-CDE8493C38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8934-E0C9-9143-8879-4298B478728C}">
      <dsp:nvSpPr>
        <dsp:cNvPr id="0" name=""/>
        <dsp:cNvSpPr/>
      </dsp:nvSpPr>
      <dsp:spPr>
        <a:xfrm>
          <a:off x="0" y="34460"/>
          <a:ext cx="5607050" cy="1152029"/>
        </a:xfrm>
        <a:prstGeom prst="round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Trình</a:t>
          </a:r>
          <a:r>
            <a:rPr lang="en-US" sz="2900" b="1" kern="1200" dirty="0"/>
            <a:t> </a:t>
          </a:r>
          <a:r>
            <a:rPr lang="en-US" sz="2900" b="1" kern="1200" dirty="0" err="1"/>
            <a:t>bày</a:t>
          </a:r>
          <a:r>
            <a:rPr lang="en-US" sz="2900" b="1" kern="1200" dirty="0"/>
            <a:t> </a:t>
          </a:r>
          <a:r>
            <a:rPr lang="en-US" sz="2900" b="1" kern="1200" dirty="0" err="1"/>
            <a:t>lý</a:t>
          </a:r>
          <a:r>
            <a:rPr lang="en-US" sz="2900" b="1" kern="1200" dirty="0"/>
            <a:t> </a:t>
          </a:r>
          <a:r>
            <a:rPr lang="en-US" sz="2900" b="1" kern="1200" dirty="0" err="1"/>
            <a:t>thuyết</a:t>
          </a:r>
          <a:r>
            <a:rPr lang="en-US" sz="2900" b="1" kern="1200" dirty="0"/>
            <a:t> </a:t>
          </a:r>
          <a:r>
            <a:rPr lang="en-US" sz="2900" b="1" kern="1200" dirty="0" err="1"/>
            <a:t>nền</a:t>
          </a:r>
          <a:r>
            <a:rPr lang="en-US" sz="2900" b="1" kern="1200" dirty="0"/>
            <a:t> </a:t>
          </a:r>
          <a:r>
            <a:rPr lang="en-US" sz="2900" b="1" kern="1200" dirty="0" err="1"/>
            <a:t>tảng</a:t>
          </a:r>
          <a:r>
            <a:rPr lang="en-US" sz="2900" b="1" kern="1200" dirty="0"/>
            <a:t>.</a:t>
          </a:r>
          <a:endParaRPr lang="en-US" sz="2900" kern="1200" dirty="0"/>
        </a:p>
      </dsp:txBody>
      <dsp:txXfrm>
        <a:off x="56237" y="90697"/>
        <a:ext cx="5494576" cy="1039555"/>
      </dsp:txXfrm>
    </dsp:sp>
    <dsp:sp modelId="{194D1282-9001-0243-AC22-DCBDF11787E1}">
      <dsp:nvSpPr>
        <dsp:cNvPr id="0" name=""/>
        <dsp:cNvSpPr/>
      </dsp:nvSpPr>
      <dsp:spPr>
        <a:xfrm>
          <a:off x="0" y="1270010"/>
          <a:ext cx="5607050" cy="1152029"/>
        </a:xfrm>
        <a:prstGeom prst="roundRect">
          <a:avLst/>
        </a:prstGeom>
        <a:gradFill rotWithShape="0">
          <a:gsLst>
            <a:gs pos="100000">
              <a:srgbClr val="C9E4B4"/>
            </a:gs>
            <a:gs pos="96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Xây</a:t>
          </a:r>
          <a:r>
            <a:rPr lang="en-US" sz="2900" b="1" kern="1200" dirty="0"/>
            <a:t> </a:t>
          </a:r>
          <a:r>
            <a:rPr lang="en-US" sz="2900" b="1" kern="1200" dirty="0" err="1"/>
            <a:t>dựng</a:t>
          </a:r>
          <a:r>
            <a:rPr lang="en-US" sz="2900" b="1" kern="1200" dirty="0"/>
            <a:t>, </a:t>
          </a:r>
          <a:r>
            <a:rPr lang="en-US" sz="2900" b="1" kern="1200" dirty="0" err="1"/>
            <a:t>thu</a:t>
          </a:r>
          <a:r>
            <a:rPr lang="en-US" sz="2900" b="1" kern="1200" dirty="0"/>
            <a:t> </a:t>
          </a:r>
          <a:r>
            <a:rPr lang="en-US" sz="2900" b="1" kern="1200" dirty="0" err="1"/>
            <a:t>thập</a:t>
          </a:r>
          <a:r>
            <a:rPr lang="en-US" sz="2900" b="1" kern="1200" dirty="0"/>
            <a:t> </a:t>
          </a:r>
          <a:r>
            <a:rPr lang="en-US" sz="2900" b="1" kern="1200" dirty="0" err="1"/>
            <a:t>dữ</a:t>
          </a:r>
          <a:r>
            <a:rPr lang="en-US" sz="2900" b="1" kern="1200" dirty="0"/>
            <a:t> </a:t>
          </a:r>
          <a:r>
            <a:rPr lang="en-US" sz="2900" b="1" kern="1200" dirty="0" err="1"/>
            <a:t>liệu</a:t>
          </a:r>
          <a:r>
            <a:rPr lang="en-US" sz="2900" b="1" kern="1200" dirty="0"/>
            <a:t> </a:t>
          </a:r>
          <a:r>
            <a:rPr lang="en-US" sz="2900" b="1" kern="1200" dirty="0" err="1"/>
            <a:t>và</a:t>
          </a:r>
          <a:r>
            <a:rPr lang="en-US" sz="2900" b="1" kern="1200" dirty="0"/>
            <a:t> </a:t>
          </a:r>
          <a:r>
            <a:rPr lang="en-US" sz="2900" b="1" kern="1200" dirty="0" err="1"/>
            <a:t>đào</a:t>
          </a:r>
          <a:r>
            <a:rPr lang="en-US" sz="2900" b="1" kern="1200" dirty="0"/>
            <a:t> </a:t>
          </a:r>
          <a:r>
            <a:rPr lang="en-US" sz="2900" b="1" kern="1200" dirty="0" err="1"/>
            <a:t>tạo</a:t>
          </a:r>
          <a:r>
            <a:rPr lang="en-US" sz="2900" b="1" kern="1200" dirty="0"/>
            <a:t> </a:t>
          </a:r>
          <a:r>
            <a:rPr lang="en-US" sz="2900" b="1" kern="1200" dirty="0" err="1"/>
            <a:t>mô</a:t>
          </a:r>
          <a:r>
            <a:rPr lang="en-US" sz="2900" b="1" kern="1200" dirty="0"/>
            <a:t> </a:t>
          </a:r>
          <a:r>
            <a:rPr lang="en-US" sz="2900" b="1" kern="1200" dirty="0" err="1"/>
            <a:t>hình</a:t>
          </a:r>
          <a:r>
            <a:rPr lang="en-US" sz="2900" b="1" kern="1200" dirty="0"/>
            <a:t>.</a:t>
          </a:r>
          <a:endParaRPr lang="en-US" sz="2900" kern="1200" dirty="0"/>
        </a:p>
      </dsp:txBody>
      <dsp:txXfrm>
        <a:off x="56237" y="1326247"/>
        <a:ext cx="5494576" cy="1039555"/>
      </dsp:txXfrm>
    </dsp:sp>
    <dsp:sp modelId="{6A395C5D-5F1F-3340-9F13-F3C1908A449E}">
      <dsp:nvSpPr>
        <dsp:cNvPr id="0" name=""/>
        <dsp:cNvSpPr/>
      </dsp:nvSpPr>
      <dsp:spPr>
        <a:xfrm>
          <a:off x="0" y="2497797"/>
          <a:ext cx="5607050" cy="1152029"/>
        </a:xfrm>
        <a:prstGeom prst="roundRect">
          <a:avLst/>
        </a:prstGeom>
        <a:gradFill rotWithShape="0">
          <a:gsLst>
            <a:gs pos="100000">
              <a:srgbClr val="00B050"/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Xây</a:t>
          </a:r>
          <a:r>
            <a:rPr lang="en-US" sz="2900" b="1" kern="1200" dirty="0"/>
            <a:t> </a:t>
          </a:r>
          <a:r>
            <a:rPr lang="en-US" sz="2900" b="1" kern="1200" dirty="0" err="1"/>
            <a:t>dựng</a:t>
          </a:r>
          <a:r>
            <a:rPr lang="en-US" sz="2900" b="1" kern="1200" dirty="0"/>
            <a:t> </a:t>
          </a:r>
          <a:r>
            <a:rPr lang="en-US" sz="2900" b="1" kern="1200" dirty="0" err="1"/>
            <a:t>một</a:t>
          </a:r>
          <a:r>
            <a:rPr lang="en-US" sz="2900" b="1" kern="1200" dirty="0"/>
            <a:t> </a:t>
          </a:r>
          <a:r>
            <a:rPr lang="en-US" sz="2900" b="1" kern="1200" dirty="0" err="1"/>
            <a:t>trang</a:t>
          </a:r>
          <a:r>
            <a:rPr lang="en-US" sz="2900" b="1" kern="1200" dirty="0"/>
            <a:t> web demo</a:t>
          </a:r>
          <a:endParaRPr lang="en-US" sz="2900" kern="1200" dirty="0"/>
        </a:p>
      </dsp:txBody>
      <dsp:txXfrm>
        <a:off x="56237" y="2554034"/>
        <a:ext cx="5494576" cy="1039555"/>
      </dsp:txXfrm>
    </dsp:sp>
    <dsp:sp modelId="{B89499DF-A073-8349-ACE3-CDE8493C38DD}">
      <dsp:nvSpPr>
        <dsp:cNvPr id="0" name=""/>
        <dsp:cNvSpPr/>
      </dsp:nvSpPr>
      <dsp:spPr>
        <a:xfrm>
          <a:off x="0" y="3741109"/>
          <a:ext cx="5607050" cy="1152029"/>
        </a:xfrm>
        <a:prstGeom prst="roundRect">
          <a:avLst/>
        </a:prstGeom>
        <a:gradFill rotWithShape="0">
          <a:gsLst>
            <a:gs pos="100000">
              <a:srgbClr val="00B0F0"/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Viết</a:t>
          </a:r>
          <a:r>
            <a:rPr lang="en-US" sz="2900" b="1" kern="1200" dirty="0"/>
            <a:t> 120 </a:t>
          </a:r>
          <a:r>
            <a:rPr lang="en-US" sz="2900" b="1" kern="1200" dirty="0" err="1"/>
            <a:t>trang</a:t>
          </a:r>
          <a:r>
            <a:rPr lang="en-US" sz="2900" b="1" kern="1200" dirty="0"/>
            <a:t> </a:t>
          </a:r>
          <a:r>
            <a:rPr lang="en-US" sz="2900" b="1" kern="1200" dirty="0" err="1"/>
            <a:t>luận</a:t>
          </a:r>
          <a:r>
            <a:rPr lang="en-US" sz="2900" b="1" kern="1200" dirty="0"/>
            <a:t> </a:t>
          </a:r>
          <a:r>
            <a:rPr lang="en-US" sz="2900" b="1" kern="1200" dirty="0" err="1"/>
            <a:t>văn</a:t>
          </a:r>
          <a:endParaRPr lang="en-US" sz="2900" kern="1200" dirty="0"/>
        </a:p>
      </dsp:txBody>
      <dsp:txXfrm>
        <a:off x="56237" y="3797346"/>
        <a:ext cx="5494576" cy="1039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5D6F-A89E-2043-B3AB-A491938E98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0D51-98FC-BD42-BE62-74AF8D7B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4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30D51-98FC-BD42-BE62-74AF8D7B9B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6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0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9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4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2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258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0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886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5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82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39201" y="209501"/>
            <a:ext cx="11913495" cy="6438943"/>
          </a:xfrm>
          <a:custGeom>
            <a:avLst/>
            <a:gdLst/>
            <a:ahLst/>
            <a:cxnLst/>
            <a:rect l="l" t="t" r="r" b="b"/>
            <a:pathLst>
              <a:path w="92700" h="50102" extrusionOk="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101367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457125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7812883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280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187067" y="1600199"/>
            <a:ext cx="9818000" cy="4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" name="Google Shape;28;p5"/>
          <p:cNvSpPr/>
          <p:nvPr/>
        </p:nvSpPr>
        <p:spPr>
          <a:xfrm>
            <a:off x="209801" y="167601"/>
            <a:ext cx="11772247" cy="6522868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977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66403-74D9-B54B-B1D2-8415CBC36E5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BD2427-B36F-D744-B1AE-76B16273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06311"/>
            <a:ext cx="3826933" cy="16446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9BCF97-D86C-FE46-9505-8E442CAD329C}"/>
              </a:ext>
            </a:extLst>
          </p:cNvPr>
          <p:cNvSpPr/>
          <p:nvPr/>
        </p:nvSpPr>
        <p:spPr>
          <a:xfrm>
            <a:off x="5655733" y="361431"/>
            <a:ext cx="6096000" cy="14200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F9348-8618-F746-92BB-FCCECDA779EE}"/>
              </a:ext>
            </a:extLst>
          </p:cNvPr>
          <p:cNvSpPr txBox="1"/>
          <p:nvPr/>
        </p:nvSpPr>
        <p:spPr>
          <a:xfrm>
            <a:off x="1027288" y="2275623"/>
            <a:ext cx="9475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266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B3893-EDE6-EC41-B5E0-101230924D63}"/>
              </a:ext>
            </a:extLst>
          </p:cNvPr>
          <p:cNvSpPr txBox="1"/>
          <p:nvPr/>
        </p:nvSpPr>
        <p:spPr>
          <a:xfrm>
            <a:off x="580809" y="3162261"/>
            <a:ext cx="110303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2667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MÔ HÌNH DỊCH MÁY TỪ TIẾNG ANH SANG TIẾNG VIỆT</a:t>
            </a:r>
            <a:endParaRPr lang="en-US" sz="26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3EE4F-D60D-B347-8A25-1D540EC306DA}"/>
              </a:ext>
            </a:extLst>
          </p:cNvPr>
          <p:cNvSpPr txBox="1"/>
          <p:nvPr/>
        </p:nvSpPr>
        <p:spPr>
          <a:xfrm>
            <a:off x="1027288" y="4147844"/>
            <a:ext cx="5963952" cy="17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67" dirty="0">
                <a:latin typeface="Segoe UI" panose="020B0502040204020203" pitchFamily="34" charset="0"/>
                <a:cs typeface="Segoe UI" panose="020B0502040204020203" pitchFamily="34" charset="0"/>
              </a:rPr>
              <a:t>Trương Phạm Nhật Tiến 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– 1612689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– 162726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0386F-39EC-E64E-A32C-F79AB765634C}"/>
              </a:ext>
            </a:extLst>
          </p:cNvPr>
          <p:cNvSpPr txBox="1"/>
          <p:nvPr/>
        </p:nvSpPr>
        <p:spPr>
          <a:xfrm>
            <a:off x="7554177" y="4346329"/>
            <a:ext cx="3610535" cy="126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F52F4-A546-4D89-A00E-C99AD316D0EA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8013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1463-89DC-441B-9586-093D8F158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404" y="1047084"/>
            <a:ext cx="7417191" cy="1239894"/>
          </a:xfrm>
        </p:spPr>
        <p:txBody>
          <a:bodyPr/>
          <a:lstStyle/>
          <a:p>
            <a:r>
              <a:rPr lang="en-US" sz="4000" b="1" dirty="0">
                <a:latin typeface="Tahoma (Headings)"/>
              </a:rPr>
              <a:t>5</a:t>
            </a:r>
            <a:r>
              <a:rPr lang="vi-VN" sz="4000" b="1" dirty="0">
                <a:latin typeface="Tahoma (Headings)"/>
              </a:rPr>
              <a:t>. </a:t>
            </a:r>
            <a:r>
              <a:rPr lang="vi-VN" b="1" dirty="0" err="1"/>
              <a:t>Giải</a:t>
            </a:r>
            <a:r>
              <a:rPr lang="vi-VN" b="1" dirty="0"/>
              <a:t> </a:t>
            </a:r>
            <a:r>
              <a:rPr lang="vi-VN" b="1" dirty="0" err="1"/>
              <a:t>pháp</a:t>
            </a:r>
            <a:r>
              <a:rPr lang="vi-VN" b="1" dirty="0"/>
              <a:t> </a:t>
            </a:r>
            <a:r>
              <a:rPr lang="vi-VN" b="1" dirty="0" err="1"/>
              <a:t>tổng</a:t>
            </a:r>
            <a:r>
              <a:rPr lang="vi-VN" b="1" dirty="0"/>
              <a:t> </a:t>
            </a:r>
            <a:r>
              <a:rPr lang="vi-VN" b="1" dirty="0" err="1"/>
              <a:t>quát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6AB82-0C02-4990-A789-8D077242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49235"/>
            <a:ext cx="6801612" cy="123989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Dịch</a:t>
            </a:r>
            <a:r>
              <a:rPr lang="en-US" sz="36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Máy</a:t>
            </a:r>
            <a:r>
              <a:rPr lang="en-US" sz="36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Thần</a:t>
            </a:r>
            <a:r>
              <a:rPr lang="en-US" sz="36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Kinh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9F348-5905-4DF5-94C4-A6325248D7E8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1093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1592284-23DD-1F44-AE4B-A68889EF97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863" y="917016"/>
            <a:ext cx="11722308" cy="563368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C79D-D723-5044-B9B8-13102E77FDF1}"/>
              </a:ext>
            </a:extLst>
          </p:cNvPr>
          <p:cNvSpPr txBox="1"/>
          <p:nvPr/>
        </p:nvSpPr>
        <p:spPr>
          <a:xfrm>
            <a:off x="2727930" y="165196"/>
            <a:ext cx="6736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ahoma (Headings)"/>
              </a:rPr>
              <a:t>Mô</a:t>
            </a:r>
            <a:r>
              <a:rPr lang="en-US" sz="3200" b="1" dirty="0">
                <a:latin typeface="Tahoma (Headings)"/>
              </a:rPr>
              <a:t> </a:t>
            </a:r>
            <a:r>
              <a:rPr lang="en-US" sz="3200" b="1" dirty="0" err="1">
                <a:latin typeface="Tahoma (Headings)"/>
              </a:rPr>
              <a:t>Hình</a:t>
            </a:r>
            <a:r>
              <a:rPr lang="en-US" sz="3200" b="1" dirty="0">
                <a:latin typeface="Tahoma (Headings)"/>
              </a:rPr>
              <a:t> Sequence To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5854B-5329-439C-B70B-6540E98B99C8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551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D9E05C-D8C4-4549-BD7A-15E83AF68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36" y="2391156"/>
            <a:ext cx="3566160" cy="2075688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 err="1">
                <a:latin typeface="Tahoma (Headings)"/>
              </a:rPr>
              <a:t>Cơ</a:t>
            </a:r>
            <a:r>
              <a:rPr lang="en-US" sz="3200" dirty="0">
                <a:latin typeface="Tahoma (Headings)"/>
              </a:rPr>
              <a:t> chế chú ý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D7437BA-D873-421E-891B-3CD0B61166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57369" y="640080"/>
            <a:ext cx="4131558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4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F25DFB-30B4-48F8-9E97-8444DB90DC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2" y="1050607"/>
            <a:ext cx="10298242" cy="5549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FBBE74-887C-4547-B510-3C8734436A5C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12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vi-VN" dirty="0"/>
          </a:p>
        </p:txBody>
      </p:sp>
      <p:sp>
        <p:nvSpPr>
          <p:cNvPr id="5" name="Google Shape;201;p28">
            <a:extLst>
              <a:ext uri="{FF2B5EF4-FFF2-40B4-BE49-F238E27FC236}">
                <a16:creationId xmlns:a16="http://schemas.microsoft.com/office/drawing/2014/main" id="{E96808AE-0CCA-4B4D-8C65-FBBD58DFBDC0}"/>
              </a:ext>
            </a:extLst>
          </p:cNvPr>
          <p:cNvSpPr txBox="1">
            <a:spLocks/>
          </p:cNvSpPr>
          <p:nvPr/>
        </p:nvSpPr>
        <p:spPr bwMode="black">
          <a:xfrm>
            <a:off x="1730672" y="257509"/>
            <a:ext cx="8730656" cy="61468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sz="3200" dirty="0" err="1">
                <a:latin typeface="Tahoma (Headings)"/>
              </a:rPr>
              <a:t>Tổng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quan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mô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hình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dịch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máy</a:t>
            </a:r>
            <a:endParaRPr lang="en-US" sz="3200" dirty="0">
              <a:latin typeface="Tahom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8329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8162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latin typeface="Tahoma (Headings)"/>
              </a:rPr>
              <a:t>Một</a:t>
            </a:r>
            <a:r>
              <a:rPr lang="en-US" dirty="0">
                <a:latin typeface="Tahoma (Headings)"/>
              </a:rPr>
              <a:t> </a:t>
            </a:r>
            <a:r>
              <a:rPr lang="en-US" dirty="0" err="1">
                <a:latin typeface="Tahoma (Headings)"/>
              </a:rPr>
              <a:t>Số</a:t>
            </a:r>
            <a:r>
              <a:rPr lang="en-US" dirty="0">
                <a:latin typeface="Tahoma (Headings)"/>
              </a:rPr>
              <a:t> </a:t>
            </a:r>
            <a:r>
              <a:rPr lang="en-US" dirty="0" err="1">
                <a:latin typeface="Tahoma (Headings)"/>
              </a:rPr>
              <a:t>Công</a:t>
            </a:r>
            <a:r>
              <a:rPr lang="en-US" dirty="0">
                <a:latin typeface="Tahoma (Headings)"/>
              </a:rPr>
              <a:t> </a:t>
            </a:r>
            <a:r>
              <a:rPr lang="en-US" dirty="0" err="1">
                <a:latin typeface="Tahoma (Headings)"/>
              </a:rPr>
              <a:t>Nghệ</a:t>
            </a:r>
            <a:r>
              <a:rPr lang="en-US" dirty="0">
                <a:latin typeface="Tahoma (Headings)"/>
              </a:rPr>
              <a:t> </a:t>
            </a:r>
            <a:r>
              <a:rPr lang="en-US" dirty="0" err="1">
                <a:latin typeface="Tahoma (Headings)"/>
              </a:rPr>
              <a:t>Được</a:t>
            </a:r>
            <a:r>
              <a:rPr lang="en-US" dirty="0">
                <a:latin typeface="Tahoma (Headings)"/>
              </a:rPr>
              <a:t> </a:t>
            </a:r>
            <a:r>
              <a:rPr lang="en-US" dirty="0" err="1">
                <a:latin typeface="Tahoma (Headings)"/>
              </a:rPr>
              <a:t>Áp</a:t>
            </a:r>
            <a:r>
              <a:rPr lang="en-US" dirty="0">
                <a:latin typeface="Tahoma (Headings)"/>
              </a:rPr>
              <a:t> </a:t>
            </a:r>
            <a:r>
              <a:rPr lang="en-US" dirty="0" err="1">
                <a:latin typeface="Tahoma (Headings)"/>
              </a:rPr>
              <a:t>Dụng</a:t>
            </a:r>
            <a:endParaRPr lang="en-US" dirty="0">
              <a:latin typeface="Tahoma (Headings)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4468181" y="3879980"/>
            <a:ext cx="678800" cy="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01</a:t>
            </a:r>
            <a:endParaRPr sz="2133" b="1" dirty="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35" name="Google Shape;429;p40">
            <a:extLst>
              <a:ext uri="{FF2B5EF4-FFF2-40B4-BE49-F238E27FC236}">
                <a16:creationId xmlns:a16="http://schemas.microsoft.com/office/drawing/2014/main" id="{36DA82C1-A33D-4C78-9041-600AD04E46E9}"/>
              </a:ext>
            </a:extLst>
          </p:cNvPr>
          <p:cNvGrpSpPr/>
          <p:nvPr/>
        </p:nvGrpSpPr>
        <p:grpSpPr>
          <a:xfrm>
            <a:off x="4358860" y="2086837"/>
            <a:ext cx="3209558" cy="2945514"/>
            <a:chOff x="1301750" y="920750"/>
            <a:chExt cx="5095875" cy="5100637"/>
          </a:xfrm>
        </p:grpSpPr>
        <p:sp>
          <p:nvSpPr>
            <p:cNvPr id="36" name="Google Shape;430;p40">
              <a:extLst>
                <a:ext uri="{FF2B5EF4-FFF2-40B4-BE49-F238E27FC236}">
                  <a16:creationId xmlns:a16="http://schemas.microsoft.com/office/drawing/2014/main" id="{0E9A3E53-7ACB-4F89-8DA8-97D519EC450A}"/>
                </a:ext>
              </a:extLst>
            </p:cNvPr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1;p40">
              <a:extLst>
                <a:ext uri="{FF2B5EF4-FFF2-40B4-BE49-F238E27FC236}">
                  <a16:creationId xmlns:a16="http://schemas.microsoft.com/office/drawing/2014/main" id="{D0A462A4-AD34-42D7-8B85-0A8AC39ACCEA}"/>
                </a:ext>
              </a:extLst>
            </p:cNvPr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2;p40">
              <a:extLst>
                <a:ext uri="{FF2B5EF4-FFF2-40B4-BE49-F238E27FC236}">
                  <a16:creationId xmlns:a16="http://schemas.microsoft.com/office/drawing/2014/main" id="{901D8611-E328-466D-965D-D3023832EC79}"/>
                </a:ext>
              </a:extLst>
            </p:cNvPr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3;p40">
              <a:extLst>
                <a:ext uri="{FF2B5EF4-FFF2-40B4-BE49-F238E27FC236}">
                  <a16:creationId xmlns:a16="http://schemas.microsoft.com/office/drawing/2014/main" id="{E1967FEB-834A-43A6-AB62-4703C60B5B31}"/>
                </a:ext>
              </a:extLst>
            </p:cNvPr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4;p40">
              <a:extLst>
                <a:ext uri="{FF2B5EF4-FFF2-40B4-BE49-F238E27FC236}">
                  <a16:creationId xmlns:a16="http://schemas.microsoft.com/office/drawing/2014/main" id="{8ABD4120-27B4-4A3A-B17D-1B3CD52FFD36}"/>
                </a:ext>
              </a:extLst>
            </p:cNvPr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367C569-BF1C-44EB-A91B-4ADE2977F5CB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vi-V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399F12-CA87-4E89-984F-83B5CE97EEDA}"/>
              </a:ext>
            </a:extLst>
          </p:cNvPr>
          <p:cNvCxnSpPr>
            <a:cxnSpLocks/>
          </p:cNvCxnSpPr>
          <p:nvPr/>
        </p:nvCxnSpPr>
        <p:spPr>
          <a:xfrm flipV="1">
            <a:off x="6796844" y="1956558"/>
            <a:ext cx="1503094" cy="829652"/>
          </a:xfrm>
          <a:prstGeom prst="straightConnector1">
            <a:avLst/>
          </a:prstGeom>
          <a:ln>
            <a:solidFill>
              <a:srgbClr val="9BA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09E6E-58D6-4182-86AE-C8B07A35B3D4}"/>
              </a:ext>
            </a:extLst>
          </p:cNvPr>
          <p:cNvCxnSpPr>
            <a:cxnSpLocks/>
          </p:cNvCxnSpPr>
          <p:nvPr/>
        </p:nvCxnSpPr>
        <p:spPr>
          <a:xfrm flipH="1" flipV="1">
            <a:off x="3243854" y="2029606"/>
            <a:ext cx="2100630" cy="50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9061B6-DDD0-407C-9D24-936EEA3BE669}"/>
              </a:ext>
            </a:extLst>
          </p:cNvPr>
          <p:cNvCxnSpPr>
            <a:cxnSpLocks/>
          </p:cNvCxnSpPr>
          <p:nvPr/>
        </p:nvCxnSpPr>
        <p:spPr>
          <a:xfrm flipH="1">
            <a:off x="3243854" y="3844588"/>
            <a:ext cx="1537288" cy="758623"/>
          </a:xfrm>
          <a:prstGeom prst="straightConnector1">
            <a:avLst/>
          </a:prstGeom>
          <a:ln>
            <a:solidFill>
              <a:srgbClr val="8779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66C5FF-1B06-4B29-88D5-AF8770987FC8}"/>
              </a:ext>
            </a:extLst>
          </p:cNvPr>
          <p:cNvCxnSpPr>
            <a:cxnSpLocks/>
          </p:cNvCxnSpPr>
          <p:nvPr/>
        </p:nvCxnSpPr>
        <p:spPr>
          <a:xfrm>
            <a:off x="5867812" y="4669609"/>
            <a:ext cx="0" cy="915265"/>
          </a:xfrm>
          <a:prstGeom prst="straightConnector1">
            <a:avLst/>
          </a:prstGeom>
          <a:ln>
            <a:solidFill>
              <a:srgbClr val="9CA3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68F903-C6F6-44DD-A4BA-77A0D17C1A20}"/>
              </a:ext>
            </a:extLst>
          </p:cNvPr>
          <p:cNvCxnSpPr>
            <a:cxnSpLocks/>
          </p:cNvCxnSpPr>
          <p:nvPr/>
        </p:nvCxnSpPr>
        <p:spPr>
          <a:xfrm>
            <a:off x="7049490" y="4071790"/>
            <a:ext cx="1250448" cy="493477"/>
          </a:xfrm>
          <a:prstGeom prst="straightConnector1">
            <a:avLst/>
          </a:prstGeom>
          <a:ln>
            <a:solidFill>
              <a:srgbClr val="C967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act Logo Icon of Flat style - Available in SVG, PNG, EPS, AI ...">
            <a:extLst>
              <a:ext uri="{FF2B5EF4-FFF2-40B4-BE49-F238E27FC236}">
                <a16:creationId xmlns:a16="http://schemas.microsoft.com/office/drawing/2014/main" id="{E355A500-9461-4F40-95E8-D4AC16E4B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73395" y="4115327"/>
            <a:ext cx="1304610" cy="130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1438F9-A4BB-4378-B1D5-D41AEFEF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51" y="1533325"/>
            <a:ext cx="2100630" cy="1302340"/>
          </a:xfrm>
          <a:prstGeom prst="rect">
            <a:avLst/>
          </a:prstGeom>
        </p:spPr>
      </p:pic>
      <p:pic>
        <p:nvPicPr>
          <p:cNvPr id="1030" name="Picture 6" descr="Build a Flask web app by running one command! - DEV">
            <a:extLst>
              <a:ext uri="{FF2B5EF4-FFF2-40B4-BE49-F238E27FC236}">
                <a16:creationId xmlns:a16="http://schemas.microsoft.com/office/drawing/2014/main" id="{00E52EFA-D50F-4123-97B8-53AEEBA1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872" y="1533325"/>
            <a:ext cx="3100810" cy="13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Cloud Logo | evolution history and meaning, PNG">
            <a:extLst>
              <a:ext uri="{FF2B5EF4-FFF2-40B4-BE49-F238E27FC236}">
                <a16:creationId xmlns:a16="http://schemas.microsoft.com/office/drawing/2014/main" id="{268874FD-E9C4-4439-9FCD-A3013A81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94" y="4428975"/>
            <a:ext cx="2064105" cy="115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w notebooks in Drive">
            <a:extLst>
              <a:ext uri="{FF2B5EF4-FFF2-40B4-BE49-F238E27FC236}">
                <a16:creationId xmlns:a16="http://schemas.microsoft.com/office/drawing/2014/main" id="{8892F469-F9B6-4164-B39F-401CEEA7D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728" y="5649324"/>
            <a:ext cx="1005702" cy="10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0F02A0-4202-4CEC-8F39-8B1EC56BED2D}"/>
              </a:ext>
            </a:extLst>
          </p:cNvPr>
          <p:cNvSpPr txBox="1"/>
          <p:nvPr/>
        </p:nvSpPr>
        <p:spPr>
          <a:xfrm>
            <a:off x="1850751" y="5464658"/>
            <a:ext cx="130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 (Body)"/>
              </a:rPr>
              <a:t>React Js</a:t>
            </a:r>
            <a:endParaRPr lang="vi-VN" dirty="0">
              <a:latin typeface="Tahoma (Body)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CF5D5A-D759-4118-B97F-AEC2CB037C53}"/>
              </a:ext>
            </a:extLst>
          </p:cNvPr>
          <p:cNvSpPr txBox="1"/>
          <p:nvPr/>
        </p:nvSpPr>
        <p:spPr>
          <a:xfrm>
            <a:off x="6406430" y="6008226"/>
            <a:ext cx="165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 (Body)"/>
              </a:rPr>
              <a:t>Google </a:t>
            </a:r>
            <a:r>
              <a:rPr lang="en-US" dirty="0" err="1">
                <a:latin typeface="Tahoma (Body)"/>
              </a:rPr>
              <a:t>Colab</a:t>
            </a:r>
            <a:endParaRPr lang="vi-VN" dirty="0">
              <a:latin typeface="Tahoma (Body)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973048" y="3352039"/>
            <a:ext cx="3192000" cy="20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Tahoma (Body)"/>
              </a:rPr>
              <a:t>Tiếp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cận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được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những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kiến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thức</a:t>
            </a:r>
            <a:r>
              <a:rPr lang="en-US" sz="2000" dirty="0">
                <a:latin typeface="Tahoma (Body)"/>
              </a:rPr>
              <a:t>, </a:t>
            </a:r>
            <a:r>
              <a:rPr lang="en-US" sz="2000" dirty="0" err="1">
                <a:latin typeface="Tahoma (Body)"/>
              </a:rPr>
              <a:t>những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lĩnh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vực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mới</a:t>
            </a:r>
            <a:r>
              <a:rPr lang="en-US" sz="2000" dirty="0">
                <a:latin typeface="Tahoma (Body)"/>
              </a:rPr>
              <a:t>.</a:t>
            </a:r>
            <a:endParaRPr sz="2000" dirty="0">
              <a:latin typeface="Tahoma (Body)"/>
            </a:endParaRPr>
          </a:p>
        </p:txBody>
      </p:sp>
      <p:sp>
        <p:nvSpPr>
          <p:cNvPr id="30" name="Google Shape;336;p39">
            <a:extLst>
              <a:ext uri="{FF2B5EF4-FFF2-40B4-BE49-F238E27FC236}">
                <a16:creationId xmlns:a16="http://schemas.microsoft.com/office/drawing/2014/main" id="{7423820B-FC67-468E-9C02-9B565196A35C}"/>
              </a:ext>
            </a:extLst>
          </p:cNvPr>
          <p:cNvSpPr/>
          <p:nvPr/>
        </p:nvSpPr>
        <p:spPr>
          <a:xfrm>
            <a:off x="1658980" y="2759743"/>
            <a:ext cx="1332979" cy="592296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71;p39">
            <a:extLst>
              <a:ext uri="{FF2B5EF4-FFF2-40B4-BE49-F238E27FC236}">
                <a16:creationId xmlns:a16="http://schemas.microsoft.com/office/drawing/2014/main" id="{300D4FE0-A0A4-4757-9AF2-B8F73248227C}"/>
              </a:ext>
            </a:extLst>
          </p:cNvPr>
          <p:cNvSpPr/>
          <p:nvPr/>
        </p:nvSpPr>
        <p:spPr>
          <a:xfrm>
            <a:off x="5633915" y="2721114"/>
            <a:ext cx="924170" cy="7078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0B5DA-736B-4DE1-BE6D-6C9FC129B0FA}"/>
              </a:ext>
            </a:extLst>
          </p:cNvPr>
          <p:cNvSpPr txBox="1"/>
          <p:nvPr/>
        </p:nvSpPr>
        <p:spPr>
          <a:xfrm>
            <a:off x="4528543" y="3534714"/>
            <a:ext cx="313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ahoma (Body)"/>
              </a:rPr>
              <a:t>Làm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việc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theo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quy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trình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phát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triển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chuyên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nghiệp</a:t>
            </a:r>
            <a:endParaRPr lang="en-US" sz="2000" dirty="0">
              <a:latin typeface="Tahoma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FEAB9-13C5-4735-9AD5-AAFDA4116CD6}"/>
              </a:ext>
            </a:extLst>
          </p:cNvPr>
          <p:cNvSpPr txBox="1"/>
          <p:nvPr/>
        </p:nvSpPr>
        <p:spPr>
          <a:xfrm>
            <a:off x="8561210" y="3535309"/>
            <a:ext cx="225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ahoma (Body)"/>
              </a:rPr>
              <a:t>Phát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triển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kỹ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năng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của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bản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thân</a:t>
            </a:r>
            <a:endParaRPr lang="en-US" sz="2000" dirty="0">
              <a:latin typeface="Tahoma (Body)"/>
            </a:endParaRPr>
          </a:p>
        </p:txBody>
      </p:sp>
      <p:sp>
        <p:nvSpPr>
          <p:cNvPr id="35" name="Google Shape;361;p39">
            <a:extLst>
              <a:ext uri="{FF2B5EF4-FFF2-40B4-BE49-F238E27FC236}">
                <a16:creationId xmlns:a16="http://schemas.microsoft.com/office/drawing/2014/main" id="{2D32B4DC-8A07-404B-B128-7A88946B8D1B}"/>
              </a:ext>
            </a:extLst>
          </p:cNvPr>
          <p:cNvSpPr/>
          <p:nvPr/>
        </p:nvSpPr>
        <p:spPr>
          <a:xfrm>
            <a:off x="9306528" y="2721114"/>
            <a:ext cx="764884" cy="630925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E8AFB-75E9-465E-A473-2376E48EBBD4}"/>
              </a:ext>
            </a:extLst>
          </p:cNvPr>
          <p:cNvSpPr txBox="1"/>
          <p:nvPr/>
        </p:nvSpPr>
        <p:spPr>
          <a:xfrm>
            <a:off x="11733112" y="6324461"/>
            <a:ext cx="4588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14</a:t>
            </a:r>
            <a:endParaRPr lang="vi-VN" dirty="0"/>
          </a:p>
        </p:txBody>
      </p:sp>
      <p:sp>
        <p:nvSpPr>
          <p:cNvPr id="10" name="Google Shape;201;p28">
            <a:extLst>
              <a:ext uri="{FF2B5EF4-FFF2-40B4-BE49-F238E27FC236}">
                <a16:creationId xmlns:a16="http://schemas.microsoft.com/office/drawing/2014/main" id="{DCAF684D-6277-4620-975D-B8BEF4C5F1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822" y="629486"/>
            <a:ext cx="8252355" cy="8162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tx1"/>
                </a:solidFill>
                <a:latin typeface="Tahoma (Headings)"/>
              </a:rPr>
              <a:t>6. </a:t>
            </a:r>
            <a:r>
              <a:rPr lang="en-US" sz="3200" dirty="0" err="1">
                <a:solidFill>
                  <a:schemeClr val="tx1"/>
                </a:solidFill>
                <a:latin typeface="Tahoma (Headings)"/>
              </a:rPr>
              <a:t>Một</a:t>
            </a:r>
            <a:r>
              <a:rPr lang="en-US" sz="3200" dirty="0">
                <a:solidFill>
                  <a:schemeClr val="tx1"/>
                </a:solidFill>
                <a:latin typeface="Tahoma (Headings)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ahoma (Headings)"/>
              </a:rPr>
              <a:t>số</a:t>
            </a:r>
            <a:r>
              <a:rPr lang="en-US" sz="3200" dirty="0">
                <a:solidFill>
                  <a:schemeClr val="tx1"/>
                </a:solidFill>
                <a:latin typeface="Tahoma (Headings)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ahoma (Headings)"/>
              </a:rPr>
              <a:t>kinh</a:t>
            </a:r>
            <a:r>
              <a:rPr lang="en-US" sz="3200" dirty="0">
                <a:solidFill>
                  <a:schemeClr val="tx1"/>
                </a:solidFill>
                <a:latin typeface="Tahoma (Headings)"/>
              </a:rPr>
              <a:t> nghiệm </a:t>
            </a:r>
            <a:r>
              <a:rPr lang="en-US" sz="3200" dirty="0" err="1">
                <a:solidFill>
                  <a:schemeClr val="tx1"/>
                </a:solidFill>
                <a:latin typeface="Tahoma (Headings)"/>
              </a:rPr>
              <a:t>đạt</a:t>
            </a:r>
            <a:r>
              <a:rPr lang="en-US" sz="3200" dirty="0">
                <a:solidFill>
                  <a:schemeClr val="tx1"/>
                </a:solidFill>
                <a:latin typeface="Tahoma (Headings)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ahoma (Headings)"/>
              </a:rPr>
              <a:t>được</a:t>
            </a:r>
            <a:endParaRPr lang="en-US" sz="32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1;p20">
            <a:extLst>
              <a:ext uri="{FF2B5EF4-FFF2-40B4-BE49-F238E27FC236}">
                <a16:creationId xmlns:a16="http://schemas.microsoft.com/office/drawing/2014/main" id="{4794723A-F883-40A0-AE1D-C6E1AA5D854E}"/>
              </a:ext>
            </a:extLst>
          </p:cNvPr>
          <p:cNvSpPr txBox="1">
            <a:spLocks noGrp="1"/>
          </p:cNvSpPr>
          <p:nvPr/>
        </p:nvSpPr>
        <p:spPr>
          <a:xfrm>
            <a:off x="2872072" y="1926252"/>
            <a:ext cx="6172203" cy="108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Tahoma (Body)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Cải thiện tốc độ và chất lượng dịch</a:t>
            </a:r>
          </a:p>
        </p:txBody>
      </p:sp>
      <p:grpSp>
        <p:nvGrpSpPr>
          <p:cNvPr id="10" name="Google Shape;797;p40">
            <a:extLst>
              <a:ext uri="{FF2B5EF4-FFF2-40B4-BE49-F238E27FC236}">
                <a16:creationId xmlns:a16="http://schemas.microsoft.com/office/drawing/2014/main" id="{8B383EAA-65F8-46DC-A124-3ABA974BA70B}"/>
              </a:ext>
            </a:extLst>
          </p:cNvPr>
          <p:cNvGrpSpPr/>
          <p:nvPr/>
        </p:nvGrpSpPr>
        <p:grpSpPr>
          <a:xfrm>
            <a:off x="2052428" y="2273436"/>
            <a:ext cx="606287" cy="572734"/>
            <a:chOff x="8095060" y="5664590"/>
            <a:chExt cx="497404" cy="594388"/>
          </a:xfrm>
        </p:grpSpPr>
        <p:grpSp>
          <p:nvGrpSpPr>
            <p:cNvPr id="11" name="Google Shape;798;p40">
              <a:extLst>
                <a:ext uri="{FF2B5EF4-FFF2-40B4-BE49-F238E27FC236}">
                  <a16:creationId xmlns:a16="http://schemas.microsoft.com/office/drawing/2014/main" id="{575CE93C-B61F-4B23-90F7-1B65ABFDF185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4" name="Google Shape;799;p40">
                <a:extLst>
                  <a:ext uri="{FF2B5EF4-FFF2-40B4-BE49-F238E27FC236}">
                    <a16:creationId xmlns:a16="http://schemas.microsoft.com/office/drawing/2014/main" id="{F8E32AA1-C71B-4CB2-B543-669435A1860A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800;p40">
                <a:extLst>
                  <a:ext uri="{FF2B5EF4-FFF2-40B4-BE49-F238E27FC236}">
                    <a16:creationId xmlns:a16="http://schemas.microsoft.com/office/drawing/2014/main" id="{B5885DFC-A670-4ADF-A6B4-D7F887B7F8E1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01;p40">
                <a:extLst>
                  <a:ext uri="{FF2B5EF4-FFF2-40B4-BE49-F238E27FC236}">
                    <a16:creationId xmlns:a16="http://schemas.microsoft.com/office/drawing/2014/main" id="{18E7005A-7D70-4721-8B68-7DC0F7D8E2D2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802;p40">
              <a:extLst>
                <a:ext uri="{FF2B5EF4-FFF2-40B4-BE49-F238E27FC236}">
                  <a16:creationId xmlns:a16="http://schemas.microsoft.com/office/drawing/2014/main" id="{951A916E-E030-409B-B050-833B734AE861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1" name="Google Shape;803;p40">
                <a:extLst>
                  <a:ext uri="{FF2B5EF4-FFF2-40B4-BE49-F238E27FC236}">
                    <a16:creationId xmlns:a16="http://schemas.microsoft.com/office/drawing/2014/main" id="{F2CF1D9A-8FE3-49E3-8714-2A21A5146095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04;p40">
                <a:extLst>
                  <a:ext uri="{FF2B5EF4-FFF2-40B4-BE49-F238E27FC236}">
                    <a16:creationId xmlns:a16="http://schemas.microsoft.com/office/drawing/2014/main" id="{4D9F2A63-8A5D-4EAF-9A54-617792289379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05;p40">
                <a:extLst>
                  <a:ext uri="{FF2B5EF4-FFF2-40B4-BE49-F238E27FC236}">
                    <a16:creationId xmlns:a16="http://schemas.microsoft.com/office/drawing/2014/main" id="{28AB5746-1CD4-4EB9-9F81-CEC41C72C8EB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806;p40">
              <a:extLst>
                <a:ext uri="{FF2B5EF4-FFF2-40B4-BE49-F238E27FC236}">
                  <a16:creationId xmlns:a16="http://schemas.microsoft.com/office/drawing/2014/main" id="{790E9F77-ED3A-419F-8EE0-0B573D2F0D0F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8" name="Google Shape;807;p40">
                <a:extLst>
                  <a:ext uri="{FF2B5EF4-FFF2-40B4-BE49-F238E27FC236}">
                    <a16:creationId xmlns:a16="http://schemas.microsoft.com/office/drawing/2014/main" id="{9B960FD0-9BAD-4CA6-AF3A-9E47E1CA5930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808;p40">
                <a:extLst>
                  <a:ext uri="{FF2B5EF4-FFF2-40B4-BE49-F238E27FC236}">
                    <a16:creationId xmlns:a16="http://schemas.microsoft.com/office/drawing/2014/main" id="{4EA9002B-98B1-4157-95EC-0D61E9E81B70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09;p40">
                <a:extLst>
                  <a:ext uri="{FF2B5EF4-FFF2-40B4-BE49-F238E27FC236}">
                    <a16:creationId xmlns:a16="http://schemas.microsoft.com/office/drawing/2014/main" id="{F6AFEABE-28EC-4909-AE36-DB679DE73ED4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810;p40">
              <a:extLst>
                <a:ext uri="{FF2B5EF4-FFF2-40B4-BE49-F238E27FC236}">
                  <a16:creationId xmlns:a16="http://schemas.microsoft.com/office/drawing/2014/main" id="{83EFDF2A-DE27-4ACE-9468-BCDF57F4CACB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5" name="Google Shape;811;p40">
                <a:extLst>
                  <a:ext uri="{FF2B5EF4-FFF2-40B4-BE49-F238E27FC236}">
                    <a16:creationId xmlns:a16="http://schemas.microsoft.com/office/drawing/2014/main" id="{E6E127EB-A650-4501-98F4-45D04C96FF89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12;p40">
                <a:extLst>
                  <a:ext uri="{FF2B5EF4-FFF2-40B4-BE49-F238E27FC236}">
                    <a16:creationId xmlns:a16="http://schemas.microsoft.com/office/drawing/2014/main" id="{D405B2EA-590E-469F-9906-7537B60F7DE0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13;p40">
                <a:extLst>
                  <a:ext uri="{FF2B5EF4-FFF2-40B4-BE49-F238E27FC236}">
                    <a16:creationId xmlns:a16="http://schemas.microsoft.com/office/drawing/2014/main" id="{0B39C04F-D9B9-4EDF-9EFF-650513A29FF3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" name="Google Shape;121;p20">
            <a:extLst>
              <a:ext uri="{FF2B5EF4-FFF2-40B4-BE49-F238E27FC236}">
                <a16:creationId xmlns:a16="http://schemas.microsoft.com/office/drawing/2014/main" id="{28A1D644-1A19-4258-B0E6-E06DCFAABB39}"/>
              </a:ext>
            </a:extLst>
          </p:cNvPr>
          <p:cNvSpPr txBox="1">
            <a:spLocks noGrp="1"/>
          </p:cNvSpPr>
          <p:nvPr/>
        </p:nvSpPr>
        <p:spPr>
          <a:xfrm>
            <a:off x="2872072" y="3378672"/>
            <a:ext cx="5963813" cy="94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Tahoma (Body)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Thêm những tính năng mới cho ứng dụng</a:t>
            </a:r>
            <a:endParaRPr sz="2400" dirty="0">
              <a:solidFill>
                <a:schemeClr val="bg2">
                  <a:lumMod val="25000"/>
                </a:schemeClr>
              </a:solidFill>
              <a:latin typeface="Tahoma (Body)"/>
            </a:endParaRPr>
          </a:p>
        </p:txBody>
      </p:sp>
      <p:sp>
        <p:nvSpPr>
          <p:cNvPr id="63" name="Google Shape;121;p20">
            <a:extLst>
              <a:ext uri="{FF2B5EF4-FFF2-40B4-BE49-F238E27FC236}">
                <a16:creationId xmlns:a16="http://schemas.microsoft.com/office/drawing/2014/main" id="{1C4CF2DA-FBA8-4BE3-973A-3558BEB2839F}"/>
              </a:ext>
            </a:extLst>
          </p:cNvPr>
          <p:cNvSpPr txBox="1">
            <a:spLocks noGrp="1"/>
          </p:cNvSpPr>
          <p:nvPr/>
        </p:nvSpPr>
        <p:spPr>
          <a:xfrm>
            <a:off x="2872071" y="4800708"/>
            <a:ext cx="4506923" cy="94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Tahoma (Body)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Tinh chỉnh </a:t>
            </a:r>
            <a:r>
              <a:rPr lang="en" sz="2400" dirty="0" err="1">
                <a:solidFill>
                  <a:schemeClr val="bg2">
                    <a:lumMod val="25000"/>
                  </a:schemeClr>
                </a:solidFill>
                <a:latin typeface="Tahoma (Body)"/>
              </a:rPr>
              <a:t>mã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 </a:t>
            </a:r>
            <a:r>
              <a:rPr lang="en" sz="2400" dirty="0" err="1">
                <a:solidFill>
                  <a:schemeClr val="bg2">
                    <a:lumMod val="25000"/>
                  </a:schemeClr>
                </a:solidFill>
                <a:latin typeface="Tahoma (Body)"/>
              </a:rPr>
              <a:t>nguồn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, </a:t>
            </a:r>
            <a:r>
              <a:rPr lang="en" sz="2400" dirty="0" err="1">
                <a:solidFill>
                  <a:schemeClr val="bg2">
                    <a:lumMod val="25000"/>
                  </a:schemeClr>
                </a:solidFill>
                <a:latin typeface="Tahoma (Body)"/>
              </a:rPr>
              <a:t>tài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 </a:t>
            </a:r>
            <a:r>
              <a:rPr lang="en" sz="2400" dirty="0" err="1">
                <a:solidFill>
                  <a:schemeClr val="bg2">
                    <a:lumMod val="25000"/>
                  </a:schemeClr>
                </a:solidFill>
                <a:latin typeface="Tahoma (Body)"/>
              </a:rPr>
              <a:t>liệu</a:t>
            </a:r>
            <a:endParaRPr sz="2400" dirty="0">
              <a:solidFill>
                <a:schemeClr val="bg2">
                  <a:lumMod val="25000"/>
                </a:schemeClr>
              </a:solidFill>
              <a:latin typeface="Tahoma (Body)"/>
            </a:endParaRPr>
          </a:p>
        </p:txBody>
      </p:sp>
      <p:grpSp>
        <p:nvGrpSpPr>
          <p:cNvPr id="81" name="Google Shape;797;p40">
            <a:extLst>
              <a:ext uri="{FF2B5EF4-FFF2-40B4-BE49-F238E27FC236}">
                <a16:creationId xmlns:a16="http://schemas.microsoft.com/office/drawing/2014/main" id="{3B5483D9-1CB4-4999-874A-97AA1C677EA0}"/>
              </a:ext>
            </a:extLst>
          </p:cNvPr>
          <p:cNvGrpSpPr/>
          <p:nvPr/>
        </p:nvGrpSpPr>
        <p:grpSpPr>
          <a:xfrm>
            <a:off x="2047119" y="3657105"/>
            <a:ext cx="606287" cy="572734"/>
            <a:chOff x="8095060" y="5664590"/>
            <a:chExt cx="497404" cy="594388"/>
          </a:xfrm>
        </p:grpSpPr>
        <p:grpSp>
          <p:nvGrpSpPr>
            <p:cNvPr id="82" name="Google Shape;798;p40">
              <a:extLst>
                <a:ext uri="{FF2B5EF4-FFF2-40B4-BE49-F238E27FC236}">
                  <a16:creationId xmlns:a16="http://schemas.microsoft.com/office/drawing/2014/main" id="{6BEC823B-0451-4EE9-933C-FE2B5AA26509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5" name="Google Shape;799;p40">
                <a:extLst>
                  <a:ext uri="{FF2B5EF4-FFF2-40B4-BE49-F238E27FC236}">
                    <a16:creationId xmlns:a16="http://schemas.microsoft.com/office/drawing/2014/main" id="{7D93F3CE-D46D-4EB7-B9E0-87A8F77AF2F8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800;p40">
                <a:extLst>
                  <a:ext uri="{FF2B5EF4-FFF2-40B4-BE49-F238E27FC236}">
                    <a16:creationId xmlns:a16="http://schemas.microsoft.com/office/drawing/2014/main" id="{1904B441-D276-4659-A0F0-7E66D20E96F6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801;p40">
                <a:extLst>
                  <a:ext uri="{FF2B5EF4-FFF2-40B4-BE49-F238E27FC236}">
                    <a16:creationId xmlns:a16="http://schemas.microsoft.com/office/drawing/2014/main" id="{03495EAF-4DF7-4B76-9AC0-C5097BFD8990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" name="Google Shape;802;p40">
              <a:extLst>
                <a:ext uri="{FF2B5EF4-FFF2-40B4-BE49-F238E27FC236}">
                  <a16:creationId xmlns:a16="http://schemas.microsoft.com/office/drawing/2014/main" id="{5B495E7D-2B06-4E95-A72B-9C0AA9BD161A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2" name="Google Shape;803;p40">
                <a:extLst>
                  <a:ext uri="{FF2B5EF4-FFF2-40B4-BE49-F238E27FC236}">
                    <a16:creationId xmlns:a16="http://schemas.microsoft.com/office/drawing/2014/main" id="{E6061E4C-C90A-4247-BB68-EB9A939E3FAB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804;p40">
                <a:extLst>
                  <a:ext uri="{FF2B5EF4-FFF2-40B4-BE49-F238E27FC236}">
                    <a16:creationId xmlns:a16="http://schemas.microsoft.com/office/drawing/2014/main" id="{80874E7D-6B8F-4185-B977-407341762661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805;p40">
                <a:extLst>
                  <a:ext uri="{FF2B5EF4-FFF2-40B4-BE49-F238E27FC236}">
                    <a16:creationId xmlns:a16="http://schemas.microsoft.com/office/drawing/2014/main" id="{B4689152-57FA-442F-981A-0D1BF2397E2C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06;p40">
              <a:extLst>
                <a:ext uri="{FF2B5EF4-FFF2-40B4-BE49-F238E27FC236}">
                  <a16:creationId xmlns:a16="http://schemas.microsoft.com/office/drawing/2014/main" id="{D3559882-A650-43F2-B7FD-284F58234EE7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89" name="Google Shape;807;p40">
                <a:extLst>
                  <a:ext uri="{FF2B5EF4-FFF2-40B4-BE49-F238E27FC236}">
                    <a16:creationId xmlns:a16="http://schemas.microsoft.com/office/drawing/2014/main" id="{0D4E60DB-D00E-4DFB-B1C2-6E2B81BBF69C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808;p40">
                <a:extLst>
                  <a:ext uri="{FF2B5EF4-FFF2-40B4-BE49-F238E27FC236}">
                    <a16:creationId xmlns:a16="http://schemas.microsoft.com/office/drawing/2014/main" id="{1ED2C4D1-2EB7-49B5-AE16-CCC2936EC655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809;p40">
                <a:extLst>
                  <a:ext uri="{FF2B5EF4-FFF2-40B4-BE49-F238E27FC236}">
                    <a16:creationId xmlns:a16="http://schemas.microsoft.com/office/drawing/2014/main" id="{0A48F501-38E0-4580-A10D-DF965D0526D5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810;p40">
              <a:extLst>
                <a:ext uri="{FF2B5EF4-FFF2-40B4-BE49-F238E27FC236}">
                  <a16:creationId xmlns:a16="http://schemas.microsoft.com/office/drawing/2014/main" id="{E0D0EB46-234B-4A55-9CC8-5C8184C2C525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86" name="Google Shape;811;p40">
                <a:extLst>
                  <a:ext uri="{FF2B5EF4-FFF2-40B4-BE49-F238E27FC236}">
                    <a16:creationId xmlns:a16="http://schemas.microsoft.com/office/drawing/2014/main" id="{6F9DE820-3CE3-4524-B8DA-5787944A583B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12;p40">
                <a:extLst>
                  <a:ext uri="{FF2B5EF4-FFF2-40B4-BE49-F238E27FC236}">
                    <a16:creationId xmlns:a16="http://schemas.microsoft.com/office/drawing/2014/main" id="{1481DF4D-7AAC-43DF-B092-D16C519DCF1F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13;p40">
                <a:extLst>
                  <a:ext uri="{FF2B5EF4-FFF2-40B4-BE49-F238E27FC236}">
                    <a16:creationId xmlns:a16="http://schemas.microsoft.com/office/drawing/2014/main" id="{31715480-1CB4-4D7A-AF14-947E1115FBA5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" name="Google Shape;797;p40">
            <a:extLst>
              <a:ext uri="{FF2B5EF4-FFF2-40B4-BE49-F238E27FC236}">
                <a16:creationId xmlns:a16="http://schemas.microsoft.com/office/drawing/2014/main" id="{C7424C65-4FD6-41BA-835C-B26B50F2ADCF}"/>
              </a:ext>
            </a:extLst>
          </p:cNvPr>
          <p:cNvGrpSpPr/>
          <p:nvPr/>
        </p:nvGrpSpPr>
        <p:grpSpPr>
          <a:xfrm>
            <a:off x="2047117" y="5076024"/>
            <a:ext cx="606287" cy="572734"/>
            <a:chOff x="8095060" y="5664590"/>
            <a:chExt cx="497404" cy="594388"/>
          </a:xfrm>
        </p:grpSpPr>
        <p:grpSp>
          <p:nvGrpSpPr>
            <p:cNvPr id="99" name="Google Shape;798;p40">
              <a:extLst>
                <a:ext uri="{FF2B5EF4-FFF2-40B4-BE49-F238E27FC236}">
                  <a16:creationId xmlns:a16="http://schemas.microsoft.com/office/drawing/2014/main" id="{1C83A706-39A4-4C29-AE80-AD68F9A76CAD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2" name="Google Shape;799;p40">
                <a:extLst>
                  <a:ext uri="{FF2B5EF4-FFF2-40B4-BE49-F238E27FC236}">
                    <a16:creationId xmlns:a16="http://schemas.microsoft.com/office/drawing/2014/main" id="{521D4F59-BEA6-44BD-9D93-06FE0F94DBCF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00;p40">
                <a:extLst>
                  <a:ext uri="{FF2B5EF4-FFF2-40B4-BE49-F238E27FC236}">
                    <a16:creationId xmlns:a16="http://schemas.microsoft.com/office/drawing/2014/main" id="{AB0C1C27-EB89-4682-AAB6-3F95D07F2564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01;p40">
                <a:extLst>
                  <a:ext uri="{FF2B5EF4-FFF2-40B4-BE49-F238E27FC236}">
                    <a16:creationId xmlns:a16="http://schemas.microsoft.com/office/drawing/2014/main" id="{4AFED19C-B615-4168-9D49-71F8324ADBE9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802;p40">
              <a:extLst>
                <a:ext uri="{FF2B5EF4-FFF2-40B4-BE49-F238E27FC236}">
                  <a16:creationId xmlns:a16="http://schemas.microsoft.com/office/drawing/2014/main" id="{8A2D7016-D36C-453D-8EC6-516E8B52C017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9" name="Google Shape;803;p40">
                <a:extLst>
                  <a:ext uri="{FF2B5EF4-FFF2-40B4-BE49-F238E27FC236}">
                    <a16:creationId xmlns:a16="http://schemas.microsoft.com/office/drawing/2014/main" id="{700FE29C-47AB-4338-950D-77A6E4BB9EF5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04;p40">
                <a:extLst>
                  <a:ext uri="{FF2B5EF4-FFF2-40B4-BE49-F238E27FC236}">
                    <a16:creationId xmlns:a16="http://schemas.microsoft.com/office/drawing/2014/main" id="{9659E9DA-8F7A-45E2-9351-3A2A3AEF4CE9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05;p40">
                <a:extLst>
                  <a:ext uri="{FF2B5EF4-FFF2-40B4-BE49-F238E27FC236}">
                    <a16:creationId xmlns:a16="http://schemas.microsoft.com/office/drawing/2014/main" id="{C6AFB6FA-DC18-4C1F-B12B-111F46EE7FB2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806;p40">
              <a:extLst>
                <a:ext uri="{FF2B5EF4-FFF2-40B4-BE49-F238E27FC236}">
                  <a16:creationId xmlns:a16="http://schemas.microsoft.com/office/drawing/2014/main" id="{7B001846-0AAF-4449-B648-7E07C0C06CCA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6" name="Google Shape;807;p40">
                <a:extLst>
                  <a:ext uri="{FF2B5EF4-FFF2-40B4-BE49-F238E27FC236}">
                    <a16:creationId xmlns:a16="http://schemas.microsoft.com/office/drawing/2014/main" id="{8BA7A478-47CC-49A8-9B97-F30D694F35E3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08;p40">
                <a:extLst>
                  <a:ext uri="{FF2B5EF4-FFF2-40B4-BE49-F238E27FC236}">
                    <a16:creationId xmlns:a16="http://schemas.microsoft.com/office/drawing/2014/main" id="{89715357-96F2-46E9-AAF4-D13867EC70C9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09;p40">
                <a:extLst>
                  <a:ext uri="{FF2B5EF4-FFF2-40B4-BE49-F238E27FC236}">
                    <a16:creationId xmlns:a16="http://schemas.microsoft.com/office/drawing/2014/main" id="{F0069033-31A6-4EE4-A555-9C9043BAB4EF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810;p40">
              <a:extLst>
                <a:ext uri="{FF2B5EF4-FFF2-40B4-BE49-F238E27FC236}">
                  <a16:creationId xmlns:a16="http://schemas.microsoft.com/office/drawing/2014/main" id="{EB5752C1-D772-48E6-9667-9A47A305F673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03" name="Google Shape;811;p40">
                <a:extLst>
                  <a:ext uri="{FF2B5EF4-FFF2-40B4-BE49-F238E27FC236}">
                    <a16:creationId xmlns:a16="http://schemas.microsoft.com/office/drawing/2014/main" id="{4CBDA6AB-7FEF-4E98-B8DE-2E16721AFA27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812;p40">
                <a:extLst>
                  <a:ext uri="{FF2B5EF4-FFF2-40B4-BE49-F238E27FC236}">
                    <a16:creationId xmlns:a16="http://schemas.microsoft.com/office/drawing/2014/main" id="{55D67FB0-8A5D-4D6B-881C-D595F0957A24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813;p40">
                <a:extLst>
                  <a:ext uri="{FF2B5EF4-FFF2-40B4-BE49-F238E27FC236}">
                    <a16:creationId xmlns:a16="http://schemas.microsoft.com/office/drawing/2014/main" id="{9F317422-313F-4662-859D-191AFD68F675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CEE0363-E180-4741-81B1-00785979DDFA}"/>
              </a:ext>
            </a:extLst>
          </p:cNvPr>
          <p:cNvSpPr txBox="1"/>
          <p:nvPr/>
        </p:nvSpPr>
        <p:spPr>
          <a:xfrm>
            <a:off x="11662774" y="6352346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15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vi-VN" dirty="0"/>
          </a:p>
        </p:txBody>
      </p:sp>
      <p:sp>
        <p:nvSpPr>
          <p:cNvPr id="58" name="Google Shape;201;p28">
            <a:extLst>
              <a:ext uri="{FF2B5EF4-FFF2-40B4-BE49-F238E27FC236}">
                <a16:creationId xmlns:a16="http://schemas.microsoft.com/office/drawing/2014/main" id="{4D3CC471-C286-45E0-A463-EDB6EAED3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1100" y="629486"/>
            <a:ext cx="9829800" cy="11733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ahoma(heading)"/>
              </a:rPr>
              <a:t>7</a:t>
            </a:r>
            <a:r>
              <a:rPr lang="en-US" sz="3200" dirty="0">
                <a:solidFill>
                  <a:schemeClr val="tx1"/>
                </a:solidFill>
                <a:latin typeface="Tahoma(heading)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Tahoma(heading)"/>
              </a:rPr>
              <a:t>Phương</a:t>
            </a:r>
            <a:r>
              <a:rPr lang="en-US" sz="3200" dirty="0">
                <a:solidFill>
                  <a:schemeClr val="tx1"/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ahoma(heading)"/>
              </a:rPr>
              <a:t>Hướng</a:t>
            </a:r>
            <a:r>
              <a:rPr lang="en-US" sz="3200" dirty="0">
                <a:solidFill>
                  <a:schemeClr val="tx1"/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ahoma(heading)"/>
              </a:rPr>
              <a:t>Phát</a:t>
            </a:r>
            <a:r>
              <a:rPr lang="en-US" sz="3200" dirty="0">
                <a:solidFill>
                  <a:schemeClr val="tx1"/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ahoma(heading)"/>
              </a:rPr>
              <a:t>Triển</a:t>
            </a:r>
            <a:r>
              <a:rPr lang="en-US" sz="3200" dirty="0">
                <a:solidFill>
                  <a:schemeClr val="tx1"/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ahoma(heading)"/>
              </a:rPr>
              <a:t>Trong</a:t>
            </a:r>
            <a:r>
              <a:rPr lang="en-US" sz="3200" dirty="0">
                <a:solidFill>
                  <a:schemeClr val="tx1"/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ahoma(heading)"/>
              </a:rPr>
              <a:t>Tương</a:t>
            </a:r>
            <a:r>
              <a:rPr lang="en-US" sz="3200" dirty="0">
                <a:solidFill>
                  <a:schemeClr val="tx1"/>
                </a:solidFill>
                <a:latin typeface="Tahoma(heading)"/>
              </a:rPr>
              <a:t> Lai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45E994-20AA-CB4E-A0B9-E81DE6A68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49B17-640F-402E-9338-BB55219159E2}"/>
              </a:ext>
            </a:extLst>
          </p:cNvPr>
          <p:cNvSpPr txBox="1"/>
          <p:nvPr/>
        </p:nvSpPr>
        <p:spPr>
          <a:xfrm>
            <a:off x="11690888" y="6303893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16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vi-VN" dirty="0"/>
          </a:p>
        </p:txBody>
      </p:sp>
      <p:sp>
        <p:nvSpPr>
          <p:cNvPr id="5" name="Google Shape;201;p28">
            <a:extLst>
              <a:ext uri="{FF2B5EF4-FFF2-40B4-BE49-F238E27FC236}">
                <a16:creationId xmlns:a16="http://schemas.microsoft.com/office/drawing/2014/main" id="{0B03AB16-DA4E-447D-BA60-ACEF3CF10D46}"/>
              </a:ext>
            </a:extLst>
          </p:cNvPr>
          <p:cNvSpPr txBox="1">
            <a:spLocks/>
          </p:cNvSpPr>
          <p:nvPr/>
        </p:nvSpPr>
        <p:spPr bwMode="black">
          <a:xfrm>
            <a:off x="2857499" y="4381500"/>
            <a:ext cx="6991351" cy="98850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ahoma (Headings)"/>
              </a:rPr>
              <a:t>8. </a:t>
            </a:r>
            <a:r>
              <a:rPr lang="en-US" sz="3600" dirty="0">
                <a:solidFill>
                  <a:schemeClr val="tx1"/>
                </a:solidFill>
                <a:latin typeface="Tahoma (Headings)"/>
              </a:rPr>
              <a:t>Demo </a:t>
            </a:r>
            <a:r>
              <a:rPr lang="en-US" sz="3600" dirty="0" err="1">
                <a:solidFill>
                  <a:schemeClr val="tx1"/>
                </a:solidFill>
                <a:latin typeface="Tahoma (Headings)"/>
              </a:rPr>
              <a:t>Sản</a:t>
            </a:r>
            <a:r>
              <a:rPr lang="en-US" sz="3600" dirty="0">
                <a:solidFill>
                  <a:schemeClr val="tx1"/>
                </a:solidFill>
                <a:latin typeface="Tahoma (Headings)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ahoma (Headings)"/>
              </a:rPr>
              <a:t>Phẩm</a:t>
            </a:r>
            <a:endParaRPr 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4167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14570-626B-D24A-8F37-E1C4D83E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406C1-CCC2-4144-B964-E96DFFDB8EB1}"/>
              </a:ext>
            </a:extLst>
          </p:cNvPr>
          <p:cNvSpPr txBox="1"/>
          <p:nvPr/>
        </p:nvSpPr>
        <p:spPr>
          <a:xfrm>
            <a:off x="11676840" y="6310143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17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7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7BD8E7-E854-FF4D-BADF-1309C75A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kern="1200" cap="all" spc="200" baseline="0" dirty="0" err="1">
                <a:solidFill>
                  <a:srgbClr val="FFFFFF"/>
                </a:solidFill>
                <a:latin typeface="Tahoma (Headings)"/>
              </a:rPr>
              <a:t>Thông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Tahoma (Headings)"/>
              </a:rPr>
              <a:t> tin </a:t>
            </a:r>
            <a:r>
              <a:rPr lang="en-US" sz="3000" b="1" kern="1200" cap="all" spc="200" baseline="0" dirty="0" err="1">
                <a:solidFill>
                  <a:srgbClr val="FFFFFF"/>
                </a:solidFill>
                <a:latin typeface="Tahoma (Headings)"/>
              </a:rPr>
              <a:t>chung</a:t>
            </a:r>
            <a:endParaRPr lang="en-US" sz="3000" b="1" kern="1200" cap="all" spc="200" baseline="0" dirty="0">
              <a:solidFill>
                <a:srgbClr val="FFFFFF"/>
              </a:solidFill>
              <a:latin typeface="Tahoma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E3765-E868-5041-A96B-D9402E6E6811}"/>
              </a:ext>
            </a:extLst>
          </p:cNvPr>
          <p:cNvSpPr/>
          <p:nvPr/>
        </p:nvSpPr>
        <p:spPr>
          <a:xfrm>
            <a:off x="5591694" y="1402080"/>
            <a:ext cx="6171937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dịch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Anh sang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Việt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thực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Phạm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1612689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Minh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1612726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hướng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dẫn: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TS.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(Khoa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Tin)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thực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1/2020 đến 08/2020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D8199-3295-4AB4-8F42-C48334209D45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725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6;p26">
            <a:extLst>
              <a:ext uri="{FF2B5EF4-FFF2-40B4-BE49-F238E27FC236}">
                <a16:creationId xmlns:a16="http://schemas.microsoft.com/office/drawing/2014/main" id="{E03EE076-1645-41EC-877A-94873CBB4C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95331" y="5924802"/>
            <a:ext cx="7632440" cy="874003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Tahoma (Headings)"/>
              </a:rPr>
              <a:t>2. </a:t>
            </a:r>
            <a:r>
              <a:rPr lang="en-US" sz="3200" dirty="0" err="1">
                <a:latin typeface="Tahoma (Headings)"/>
              </a:rPr>
              <a:t>nhu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cầu</a:t>
            </a:r>
            <a:r>
              <a:rPr lang="en-US" sz="3200" dirty="0">
                <a:latin typeface="Tahoma (Headings)"/>
              </a:rPr>
              <a:t> CẦN GIẢI QUYẾT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5E0F76-7D39-4FC8-B061-A4A0DDE4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9" y="884869"/>
            <a:ext cx="6530435" cy="5039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49CEA2-EEEF-490E-BF88-629B624B4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1" y="3235050"/>
            <a:ext cx="3257550" cy="2381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591089-670C-4A39-9DA5-06B9D975D851}"/>
              </a:ext>
            </a:extLst>
          </p:cNvPr>
          <p:cNvSpPr txBox="1"/>
          <p:nvPr/>
        </p:nvSpPr>
        <p:spPr>
          <a:xfrm>
            <a:off x="532810" y="3352709"/>
            <a:ext cx="158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 go to </a:t>
            </a:r>
            <a:r>
              <a:rPr lang="en-US" sz="3600" dirty="0" err="1">
                <a:solidFill>
                  <a:schemeClr val="bg1"/>
                </a:solidFill>
              </a:rPr>
              <a:t>shools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ky Clipart Png - Blue Sky Thinking Png, Transparent Png ...">
            <a:extLst>
              <a:ext uri="{FF2B5EF4-FFF2-40B4-BE49-F238E27FC236}">
                <a16:creationId xmlns:a16="http://schemas.microsoft.com/office/drawing/2014/main" id="{B48DC9D0-83A2-4BAB-8679-68165C0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29" y="59195"/>
            <a:ext cx="3558705" cy="28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81D65-0B08-4539-9DF6-4CEB117F0502}"/>
              </a:ext>
            </a:extLst>
          </p:cNvPr>
          <p:cNvSpPr txBox="1"/>
          <p:nvPr/>
        </p:nvSpPr>
        <p:spPr>
          <a:xfrm>
            <a:off x="8881748" y="860386"/>
            <a:ext cx="232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Tôi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310F1-7630-4E40-9501-EFFA2890F98B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0410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Tahoma (Headings)"/>
              </a:rPr>
              <a:t>3. </a:t>
            </a:r>
            <a:r>
              <a:rPr lang="en-US" sz="3200" dirty="0" err="1">
                <a:latin typeface="Tahoma (Headings)"/>
              </a:rPr>
              <a:t>Các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sản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phẩm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trên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thị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trường</a:t>
            </a:r>
            <a:endParaRPr lang="en-US" sz="3200" dirty="0">
              <a:latin typeface="Tahoma (Headings)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1100508"/>
            <a:ext cx="5235847" cy="2328492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880F-4749-A142-A124-EC694332FD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1100508"/>
            <a:ext cx="5425316" cy="2328492"/>
          </a:xfrm>
          <a:prstGeom prst="rect">
            <a:avLst/>
          </a:prstGeom>
          <a:noFill/>
          <a:ln w="19050"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A8C58-53CA-436E-81F9-A8AC41440559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282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88475" y="622328"/>
            <a:ext cx="11110112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vi-VN" b="1" dirty="0"/>
              <a:t>Cambridge Dictionary Translate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950043" y="250271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160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ấn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4A8B1-637C-6446-89D8-1A61210D29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" y="2631318"/>
            <a:ext cx="6473228" cy="2595880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F665FF-6EF2-4268-88D8-4CD0094D6500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9702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524367"/>
            <a:ext cx="6303600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vi-VN" b="1" dirty="0"/>
              <a:t>Bing Microsoft </a:t>
            </a:r>
            <a:r>
              <a:rPr lang="vi-VN" b="1" dirty="0" err="1"/>
              <a:t>Translator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371193" y="2763089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Giao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cân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E1D10-EAAF-6447-90F7-28CD4CE254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5" y="2439152"/>
            <a:ext cx="5669848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2C56B-1513-49B3-B2BB-22C6305E35E2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8791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775932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vi-VN" b="1" dirty="0"/>
              <a:t>Google Translate</a:t>
            </a:r>
            <a:endParaRPr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" y="2285939"/>
            <a:ext cx="5698284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096000" y="2486314"/>
            <a:ext cx="550450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B0619-D986-4039-94A2-B7884595EBD7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8090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5123854" y="4765708"/>
            <a:ext cx="2604898" cy="10988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dịch</a:t>
            </a:r>
            <a:r>
              <a:rPr lang="vi-VN" sz="2400" dirty="0"/>
              <a:t> hơn 5000 </a:t>
            </a:r>
            <a:r>
              <a:rPr lang="vi-VN" sz="2400" dirty="0" err="1"/>
              <a:t>kí</a:t>
            </a:r>
            <a:r>
              <a:rPr lang="vi-VN" sz="2400" dirty="0"/>
              <a:t> </a:t>
            </a:r>
            <a:r>
              <a:rPr lang="vi-VN" sz="2400" dirty="0" err="1"/>
              <a:t>tự</a:t>
            </a:r>
            <a:endParaRPr lang="vi-VN" sz="24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968102" y="4764784"/>
            <a:ext cx="3277526" cy="1298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/>
              <a:t>Giúp người dùng có thể </a:t>
            </a:r>
            <a:r>
              <a:rPr lang="en-US" sz="2400" dirty="0" err="1"/>
              <a:t>dịch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" sz="2400" dirty="0"/>
              <a:t> văn bản tiếng Anh </a:t>
            </a:r>
            <a:r>
              <a:rPr lang="en-US" sz="2400" dirty="0"/>
              <a:t>sang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Việt</a:t>
            </a:r>
            <a:endParaRPr sz="24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8633935" y="4741736"/>
            <a:ext cx="2608898" cy="9321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57103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57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3DE47CF-9D5E-7240-8A97-C3C5BC671777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4138849" y="685847"/>
            <a:ext cx="4165505" cy="770400"/>
          </a:xfrm>
        </p:spPr>
        <p:txBody>
          <a:bodyPr anchor="ctr"/>
          <a:lstStyle/>
          <a:p>
            <a:r>
              <a:rPr lang="en-US" b="1" dirty="0" err="1">
                <a:latin typeface="Tahoma (Headings)"/>
              </a:rPr>
              <a:t>Tính</a:t>
            </a:r>
            <a:r>
              <a:rPr lang="en-US" b="1" dirty="0">
                <a:latin typeface="Tahoma (Headings)"/>
              </a:rPr>
              <a:t> </a:t>
            </a:r>
            <a:r>
              <a:rPr lang="en-US" b="1" dirty="0" err="1">
                <a:latin typeface="Tahoma (Headings)"/>
              </a:rPr>
              <a:t>năng</a:t>
            </a:r>
            <a:endParaRPr lang="en-US" b="1" dirty="0">
              <a:latin typeface="Tahoma (Headings)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C15E4-6D1D-4A13-8077-E0C064F24061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1383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9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9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3467" y="2681103"/>
            <a:ext cx="3363974" cy="14957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514350" indent="-514350">
              <a:spcBef>
                <a:spcPct val="0"/>
              </a:spcBef>
              <a:buClr>
                <a:schemeClr val="bg1"/>
              </a:buClr>
              <a:buSzPct val="100000"/>
              <a:buFont typeface="+mj-lt"/>
              <a:buAutoNum type="arabicPeriod" startAt="4"/>
            </a:pP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Mục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tiêu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luận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văn</a:t>
            </a:r>
            <a:endParaRPr lang="en-US" sz="2800" dirty="0">
              <a:solidFill>
                <a:schemeClr val="bg1"/>
              </a:solidFill>
              <a:latin typeface="Tahoma (Headings)"/>
            </a:endParaRPr>
          </a:p>
        </p:txBody>
      </p:sp>
      <p:graphicFrame>
        <p:nvGraphicFramePr>
          <p:cNvPr id="468" name="TextBox 2">
            <a:extLst>
              <a:ext uri="{FF2B5EF4-FFF2-40B4-BE49-F238E27FC236}">
                <a16:creationId xmlns:a16="http://schemas.microsoft.com/office/drawing/2014/main" id="{475F204E-F208-4DFF-B04D-735231A61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24367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1A7CBC-B8C2-457A-BF21-77B73C869C6C}"/>
              </a:ext>
            </a:extLst>
          </p:cNvPr>
          <p:cNvSpPr txBox="1"/>
          <p:nvPr/>
        </p:nvSpPr>
        <p:spPr>
          <a:xfrm>
            <a:off x="11733112" y="6380482"/>
            <a:ext cx="4588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75706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436</Words>
  <Application>Microsoft Office PowerPoint</Application>
  <PresentationFormat>Widescreen</PresentationFormat>
  <Paragraphs>84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Advent Pro SemiBold</vt:lpstr>
      <vt:lpstr>Amatic SC</vt:lpstr>
      <vt:lpstr>Arial</vt:lpstr>
      <vt:lpstr>Calibri</vt:lpstr>
      <vt:lpstr>Fira Sans Extra Condensed Medium</vt:lpstr>
      <vt:lpstr>Gill Sans MT</vt:lpstr>
      <vt:lpstr>Livvic Light</vt:lpstr>
      <vt:lpstr>Muli</vt:lpstr>
      <vt:lpstr>Nunito Light</vt:lpstr>
      <vt:lpstr>Segoe UI</vt:lpstr>
      <vt:lpstr>Tahoma</vt:lpstr>
      <vt:lpstr>Tahoma (Body)</vt:lpstr>
      <vt:lpstr>Tahoma (Headings)</vt:lpstr>
      <vt:lpstr>Tahoma(heading)</vt:lpstr>
      <vt:lpstr>Wingdings</vt:lpstr>
      <vt:lpstr>Parcel</vt:lpstr>
      <vt:lpstr>PowerPoint Presentation</vt:lpstr>
      <vt:lpstr>Thông tin chung</vt:lpstr>
      <vt:lpstr>2. nhu cầu CẦN GIẢI QUYẾT</vt:lpstr>
      <vt:lpstr>3. Các sản phẩm trên thị trường</vt:lpstr>
      <vt:lpstr>Cambridge Dictionary Translate</vt:lpstr>
      <vt:lpstr>Bing Microsoft Translator</vt:lpstr>
      <vt:lpstr>Google Translate</vt:lpstr>
      <vt:lpstr>01</vt:lpstr>
      <vt:lpstr>Mục tiêu luận văn</vt:lpstr>
      <vt:lpstr>5. Giải pháp tổng quát</vt:lpstr>
      <vt:lpstr>PowerPoint Presentation</vt:lpstr>
      <vt:lpstr>Cơ chế chú ý</vt:lpstr>
      <vt:lpstr>PowerPoint Presentation</vt:lpstr>
      <vt:lpstr>Một Số Công Nghệ Được Áp Dụng</vt:lpstr>
      <vt:lpstr>6. Một số kinh nghiệm đạt được</vt:lpstr>
      <vt:lpstr>7. Phương Hướng Phát Triển Trong Tương Lai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Trương Phạm Nhật</dc:creator>
  <cp:lastModifiedBy>Tiến Trương Phạm Nhật</cp:lastModifiedBy>
  <cp:revision>5</cp:revision>
  <dcterms:created xsi:type="dcterms:W3CDTF">2020-08-04T09:26:05Z</dcterms:created>
  <dcterms:modified xsi:type="dcterms:W3CDTF">2020-08-04T11:09:27Z</dcterms:modified>
</cp:coreProperties>
</file>