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64F3-65DB-43C1-8164-999E0846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89092-7884-41E5-A7F8-B34A50F32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3A923-AB3A-42AA-9605-E96CB8F0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BE03-9117-476C-911A-AB99CC387AA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E89A8-B554-47BF-AF8C-C5507EF7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071B9-172B-4DAE-AC63-B2CEBB0E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E825-E8D0-41A6-AC26-4EBFACC76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9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AD7A-BCAF-4534-99A2-C2CBD4B7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BB3D9-6C71-4BC4-A9AC-5C138DC4A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70BDA-6BD3-4795-B129-18F794C9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BE03-9117-476C-911A-AB99CC387AA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A596-CB23-4FD3-A9D1-A6A24F26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D5F71-7E35-41D6-BC61-6F4946B9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E825-E8D0-41A6-AC26-4EBFACC76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9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32D79-9091-44C5-857F-2716AC992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89564-4E25-4B09-8FCA-8A8ABA749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F5753-0516-49E6-BF9B-C332F4F8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BE03-9117-476C-911A-AB99CC387AA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D9267-3185-4479-B6A8-AEEB9C3D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CACED-0268-4ED0-9DF5-ACC1AA6B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E825-E8D0-41A6-AC26-4EBFACC76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001C-D8A5-444C-A936-00B74964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5DAE-0741-4A24-A254-0B7035936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81BA-77E6-4020-B63B-AF9025AF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BE03-9117-476C-911A-AB99CC387AA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B99A0-FFE7-4B54-944D-33D39095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479B-0039-4AEF-AE3D-6EE1B4EC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E825-E8D0-41A6-AC26-4EBFACC76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1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7C10-B1F9-454D-B4DE-B35BB91E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AB625-E4BF-4D34-9FA8-52CA2EA62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4DACB-04BD-4981-B411-51154726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BE03-9117-476C-911A-AB99CC387AA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6E1D-1AFB-4552-B3A6-523CF025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09EF5-7214-4FE2-94AD-9D21869B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E825-E8D0-41A6-AC26-4EBFACC76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9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082F-EDE4-4684-8836-5035FFCB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C6294-6C96-4BF7-98A4-B1DFE4398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2E84C-B762-4DEE-8A80-420B8D32E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DFB17-E308-4DC5-B5FB-0411ECF5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BE03-9117-476C-911A-AB99CC387AA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5031A-9712-4ACE-82AA-27DC018E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3C071-315F-4777-92D8-FFCB2520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E825-E8D0-41A6-AC26-4EBFACC76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BF5B-B3AB-4387-B15B-0BF5F86B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E2FA2-5FAB-41FD-89A5-A5FB63C9C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7E3E6-D343-4232-AF11-239397AF6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A3F2A-385D-4FEA-B1FB-9B0089204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02211-166C-43AD-8CCB-420BEAF6E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7DBC3-CFE7-48DE-8E64-D79A782B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BE03-9117-476C-911A-AB99CC387AA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C95F8-F45E-49A4-812D-D0A4AD21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BF175-82F6-4045-B680-3515394E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E825-E8D0-41A6-AC26-4EBFACC76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6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4001-043C-4E12-B485-A593E9AC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8C49A-B1FF-4A32-B357-37A8E10B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BE03-9117-476C-911A-AB99CC387AA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0C767-190C-43F2-AF4F-A6FC4E82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88A72-98A7-434E-9161-66549E55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E825-E8D0-41A6-AC26-4EBFACC76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2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64F53-E13C-4DF8-BE7E-73E08C5E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BE03-9117-476C-911A-AB99CC387AA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E9173-B013-419C-848D-F73E1769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A3FCF-9EA6-411C-B4A6-AFFD1954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E825-E8D0-41A6-AC26-4EBFACC76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1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0906-FA2B-4C01-8E89-8B6AAED6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22E4-BA1C-4B4B-82E0-5187D6D6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AAE6F-996D-4ED2-B76C-EE42A9D26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BDAC9-4AEA-403F-AB6D-1C0FD058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BE03-9117-476C-911A-AB99CC387AA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64E67-7EAC-45CC-AD71-ABBADC93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206D7-93BF-4E9B-B449-3A515753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E825-E8D0-41A6-AC26-4EBFACC76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3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98A5-1516-4C1A-94FC-66E3186B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F5063-4416-4B40-9B61-B5608A938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7A679-A94F-4B31-ACA3-1E1C2404F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93100-302B-4D0D-85E0-F340371D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BE03-9117-476C-911A-AB99CC387AA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D9C9F-8BEA-422C-A8E5-5918FA94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4EBF5-9194-45AC-B8B8-045094B4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E825-E8D0-41A6-AC26-4EBFACC76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6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B102A-6634-4778-866A-EC52FFF5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1746F-FAF6-4E64-A804-81BE02CC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34DD-1114-4745-BC92-A1E7216EA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BE03-9117-476C-911A-AB99CC387AA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04322-EAD8-4AB5-96B5-A3DBEA191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3B2F-7A19-46FB-B846-4418120A2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E825-E8D0-41A6-AC26-4EBFACC76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7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2E3A45-D652-4BA0-BD9B-3A248DAF77E6}"/>
              </a:ext>
            </a:extLst>
          </p:cNvPr>
          <p:cNvGrpSpPr/>
          <p:nvPr/>
        </p:nvGrpSpPr>
        <p:grpSpPr>
          <a:xfrm>
            <a:off x="2218800" y="680940"/>
            <a:ext cx="7479336" cy="3548976"/>
            <a:chOff x="2125737" y="-2191773"/>
            <a:chExt cx="7479336" cy="64586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3D2BB8-CBB0-49C7-9DC2-B47C8DB667FE}"/>
                </a:ext>
              </a:extLst>
            </p:cNvPr>
            <p:cNvSpPr/>
            <p:nvPr/>
          </p:nvSpPr>
          <p:spPr>
            <a:xfrm>
              <a:off x="2125737" y="1121620"/>
              <a:ext cx="7479336" cy="31452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48CBD5-0F95-47A1-84F8-A2B09CAA085D}"/>
                </a:ext>
              </a:extLst>
            </p:cNvPr>
            <p:cNvSpPr/>
            <p:nvPr/>
          </p:nvSpPr>
          <p:spPr>
            <a:xfrm>
              <a:off x="3890522" y="1702129"/>
              <a:ext cx="4688286" cy="13203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00">
                  <a:solidFill>
                    <a:sysClr val="windowText" lastClr="000000"/>
                  </a:solidFill>
                  <a:latin typeface="UTM Cabaret" panose="02040603050506020204" pitchFamily="18" charset="0"/>
                  <a:cs typeface="Leelawadee UI Semilight" panose="020B0402040204020203" pitchFamily="34" charset="-34"/>
                </a:rPr>
                <a:t>2TEAM</a:t>
              </a:r>
              <a:r>
                <a:rPr lang="en-US" sz="11500">
                  <a:solidFill>
                    <a:sysClr val="windowText" lastClr="000000"/>
                  </a:solidFill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 </a:t>
              </a:r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25A73FE2-62B8-45DB-9824-42F1DACEF7B6}"/>
                </a:ext>
              </a:extLst>
            </p:cNvPr>
            <p:cNvSpPr/>
            <p:nvPr/>
          </p:nvSpPr>
          <p:spPr>
            <a:xfrm rot="11618614" flipH="1">
              <a:off x="3383308" y="2841454"/>
              <a:ext cx="291925" cy="72868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1E568D-B219-4078-9185-45322C360E33}"/>
                </a:ext>
              </a:extLst>
            </p:cNvPr>
            <p:cNvSpPr txBox="1"/>
            <p:nvPr/>
          </p:nvSpPr>
          <p:spPr>
            <a:xfrm>
              <a:off x="3814914" y="3435855"/>
              <a:ext cx="284679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800">
                  <a:solidFill>
                    <a:sysClr val="windowText" lastClr="000000"/>
                  </a:solidFill>
                  <a:latin typeface="UTM Cabaret" panose="02040603050506020204" pitchFamily="18" charset="0"/>
                </a:rPr>
                <a:t>LIBRARY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861B65-D4FE-43B0-84FD-A0A68D46C2F4}"/>
                </a:ext>
              </a:extLst>
            </p:cNvPr>
            <p:cNvCxnSpPr>
              <a:cxnSpLocks/>
            </p:cNvCxnSpPr>
            <p:nvPr/>
          </p:nvCxnSpPr>
          <p:spPr>
            <a:xfrm>
              <a:off x="4104985" y="3602983"/>
              <a:ext cx="42593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68BD76-22E5-4D96-8229-07613A7A2256}"/>
                </a:ext>
              </a:extLst>
            </p:cNvPr>
            <p:cNvSpPr txBox="1"/>
            <p:nvPr/>
          </p:nvSpPr>
          <p:spPr>
            <a:xfrm>
              <a:off x="2676059" y="-2191773"/>
              <a:ext cx="1042280" cy="4708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0000">
                  <a:solidFill>
                    <a:sysClr val="windowText" lastClr="000000"/>
                  </a:solidFill>
                  <a:latin typeface="UTM Cabaret" panose="02040603050506020204" pitchFamily="18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28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C5BBE52-8C9E-4EB7-814B-FAA847117A5C}"/>
              </a:ext>
            </a:extLst>
          </p:cNvPr>
          <p:cNvGrpSpPr/>
          <p:nvPr/>
        </p:nvGrpSpPr>
        <p:grpSpPr>
          <a:xfrm>
            <a:off x="1916786" y="680940"/>
            <a:ext cx="7328814" cy="3548976"/>
            <a:chOff x="1821199" y="-2191773"/>
            <a:chExt cx="7783874" cy="64586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251A17-75A8-47F5-894B-527254B72BE5}"/>
                </a:ext>
              </a:extLst>
            </p:cNvPr>
            <p:cNvSpPr/>
            <p:nvPr/>
          </p:nvSpPr>
          <p:spPr>
            <a:xfrm>
              <a:off x="2125737" y="1121620"/>
              <a:ext cx="7479336" cy="31452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4E9D79-58A3-4026-959A-7657878528E9}"/>
                </a:ext>
              </a:extLst>
            </p:cNvPr>
            <p:cNvSpPr/>
            <p:nvPr/>
          </p:nvSpPr>
          <p:spPr>
            <a:xfrm>
              <a:off x="1821199" y="-1660042"/>
              <a:ext cx="4688286" cy="484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ysClr val="windowText" lastClr="000000"/>
                  </a:solidFill>
                  <a:latin typeface="UTM Cabaret" panose="02040603050506020204" pitchFamily="18" charset="0"/>
                  <a:cs typeface="Leelawadee UI Semilight" panose="020B0402040204020203" pitchFamily="34" charset="-34"/>
                </a:rPr>
                <a:t>2TEAM</a:t>
              </a:r>
              <a:r>
                <a:rPr lang="en-US" sz="11500">
                  <a:solidFill>
                    <a:sysClr val="windowText" lastClr="000000"/>
                  </a:solidFill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 </a:t>
              </a:r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D6451D27-6F83-47B8-9F91-398FE23F8198}"/>
                </a:ext>
              </a:extLst>
            </p:cNvPr>
            <p:cNvSpPr/>
            <p:nvPr/>
          </p:nvSpPr>
          <p:spPr>
            <a:xfrm rot="11618614" flipH="1">
              <a:off x="3383308" y="2841454"/>
              <a:ext cx="291925" cy="72868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1C4262-8499-4F03-BA05-08946A71BC0E}"/>
                </a:ext>
              </a:extLst>
            </p:cNvPr>
            <p:cNvSpPr txBox="1"/>
            <p:nvPr/>
          </p:nvSpPr>
          <p:spPr>
            <a:xfrm>
              <a:off x="3272526" y="-428214"/>
              <a:ext cx="1528428" cy="7281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>
                  <a:solidFill>
                    <a:sysClr val="windowText" lastClr="000000"/>
                  </a:solidFill>
                  <a:latin typeface="UTM Cabaret" panose="02040603050506020204" pitchFamily="18" charset="0"/>
                </a:rPr>
                <a:t>LIBRARY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468513-8C28-4ECA-815D-214DA0C200B7}"/>
                </a:ext>
              </a:extLst>
            </p:cNvPr>
            <p:cNvCxnSpPr>
              <a:cxnSpLocks/>
            </p:cNvCxnSpPr>
            <p:nvPr/>
          </p:nvCxnSpPr>
          <p:spPr>
            <a:xfrm>
              <a:off x="3529270" y="-305307"/>
              <a:ext cx="12716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1A62A0-BC8A-4105-82C8-E6613BAB509A}"/>
                </a:ext>
              </a:extLst>
            </p:cNvPr>
            <p:cNvSpPr txBox="1"/>
            <p:nvPr/>
          </p:nvSpPr>
          <p:spPr>
            <a:xfrm>
              <a:off x="2676059" y="-2191773"/>
              <a:ext cx="1042280" cy="2968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>
                  <a:solidFill>
                    <a:sysClr val="windowText" lastClr="000000"/>
                  </a:solidFill>
                  <a:latin typeface="UTM Cabaret" panose="02040603050506020204" pitchFamily="18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61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F86EA9-B21A-4AFA-A2E6-23E123717556}"/>
              </a:ext>
            </a:extLst>
          </p:cNvPr>
          <p:cNvSpPr txBox="1"/>
          <p:nvPr/>
        </p:nvSpPr>
        <p:spPr>
          <a:xfrm>
            <a:off x="2769122" y="680940"/>
            <a:ext cx="1042280" cy="2587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0">
                <a:solidFill>
                  <a:sysClr val="windowText" lastClr="000000"/>
                </a:solidFill>
                <a:latin typeface="UTM Cabaret" panose="02040603050506020204" pitchFamily="18" charset="0"/>
              </a:rPr>
              <a:t>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5C2C47-4EE1-4FFA-8D26-F4655BC6AD9E}"/>
              </a:ext>
            </a:extLst>
          </p:cNvPr>
          <p:cNvSpPr/>
          <p:nvPr/>
        </p:nvSpPr>
        <p:spPr>
          <a:xfrm>
            <a:off x="3983585" y="2820616"/>
            <a:ext cx="4688286" cy="72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>
                <a:solidFill>
                  <a:sysClr val="windowText" lastClr="000000"/>
                </a:solidFill>
                <a:latin typeface="UTM Cabaret" panose="02040603050506020204" pitchFamily="18" charset="0"/>
                <a:cs typeface="Leelawadee UI Semilight" panose="020B0402040204020203" pitchFamily="34" charset="-34"/>
              </a:rPr>
              <a:t>2TEAM</a:t>
            </a:r>
            <a:r>
              <a:rPr lang="en-US" sz="11500">
                <a:solidFill>
                  <a:sysClr val="windowText" lastClr="00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136F76-5401-4D8D-B0CE-F2B35C94390F}"/>
              </a:ext>
            </a:extLst>
          </p:cNvPr>
          <p:cNvSpPr txBox="1"/>
          <p:nvPr/>
        </p:nvSpPr>
        <p:spPr>
          <a:xfrm>
            <a:off x="3907977" y="3773288"/>
            <a:ext cx="2846792" cy="456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>
                <a:solidFill>
                  <a:sysClr val="windowText" lastClr="000000"/>
                </a:solidFill>
                <a:latin typeface="UTM Cabaret" panose="02040603050506020204" pitchFamily="18" charset="0"/>
              </a:rPr>
              <a:t>LIBRARY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C54F4B-EA16-4311-9037-FF2FED289F18}"/>
              </a:ext>
            </a:extLst>
          </p:cNvPr>
          <p:cNvCxnSpPr>
            <a:cxnSpLocks/>
          </p:cNvCxnSpPr>
          <p:nvPr/>
        </p:nvCxnSpPr>
        <p:spPr>
          <a:xfrm>
            <a:off x="4198048" y="3865124"/>
            <a:ext cx="42593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5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1A1914-0293-4700-9EB0-88F9B4C1B1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0" t="29937" r="9079" b="36227"/>
          <a:stretch/>
        </p:blipFill>
        <p:spPr>
          <a:xfrm>
            <a:off x="3545457" y="1958196"/>
            <a:ext cx="5279366" cy="232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5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Leelawadee UI Semilight</vt:lpstr>
      <vt:lpstr>UTM Cabaret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Trọng Nguyễn</dc:creator>
  <cp:lastModifiedBy>Minh Trọng Nguyễn</cp:lastModifiedBy>
  <cp:revision>8</cp:revision>
  <dcterms:created xsi:type="dcterms:W3CDTF">2020-11-04T02:48:45Z</dcterms:created>
  <dcterms:modified xsi:type="dcterms:W3CDTF">2020-11-05T06:18:21Z</dcterms:modified>
</cp:coreProperties>
</file>