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4FDA-ED12-4E8C-A33C-E114C10CA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78A6F-1ACA-495A-B659-2D5B222F9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63D2A-35D4-43B2-8FB9-FE532244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BA5D-138A-4AB3-B994-8CF149B3CF4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0D561-BF5A-4AA2-B5BF-69FC7904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B8CD8-6EB8-4AD2-A130-BA3D0276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8B9-8DBE-41BF-9785-3914C579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5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5E7D-61CE-4CEC-8B71-8E9E52BE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08949-A1F2-48E4-80B9-7C16C4AAA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221BC-EB5F-4232-A51A-4629E95E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BA5D-138A-4AB3-B994-8CF149B3CF4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878A2-05A2-4530-A28D-AB896715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F55D8-B1E9-4117-9F07-ECD0D93B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8B9-8DBE-41BF-9785-3914C579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8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E5CA0-1FD7-49FC-AD9D-4E7841F12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852B3-2A2E-4411-8DED-FF325DB6D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ECF2C-229D-4BC8-B4B3-F20FB6C3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BA5D-138A-4AB3-B994-8CF149B3CF4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2A52-38E3-4D8F-AD9B-6A8087D3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DA697-002C-409E-82B2-A7E55E5E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8B9-8DBE-41BF-9785-3914C579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9E4D-07A3-4485-99DC-5D3B559D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FF52-3194-48E8-B5E2-276A16C5C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08191-F7EB-42B8-BFC6-D7A1CFF3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BA5D-138A-4AB3-B994-8CF149B3CF4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64AF-8E95-4430-AF94-534CC9AA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A7766-C759-4C21-B734-4C5D6538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8B9-8DBE-41BF-9785-3914C579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3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588C-75CB-4A63-8EF0-FCC93924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D02C4-6EE8-48CD-ABF2-166682E53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BF860-CC7D-4507-9257-B3D1F476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BA5D-138A-4AB3-B994-8CF149B3CF4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9C5A5-A8BF-4C5D-A20E-3E5F029A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CD56D-8EB2-46B1-BB0B-F73E2B5E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8B9-8DBE-41BF-9785-3914C579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0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8B2D-ED26-490A-B934-E547D239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0999-5FEC-458E-A74F-9614A4FB7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71E47-E0A6-4121-8F54-1C3BE0DC1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C17F0-9B6B-4A1D-87CE-71820617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BA5D-138A-4AB3-B994-8CF149B3CF4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B5CFC-8FCA-4C84-AA77-DD4316FF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7F611-E004-441C-99B4-B31783DC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8B9-8DBE-41BF-9785-3914C579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4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7488-B9AB-4C1E-A10D-F59F47FA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47D19-85DA-49FB-B883-D35FFA51A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D7D0E-5692-46ED-9F9B-5F0C973BB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FB150-85BA-44D7-B466-A3D8899E7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A909E-8BC0-45D7-BDC1-265B95B41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B4C2C-C977-4D61-B512-E2A82AFA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BA5D-138A-4AB3-B994-8CF149B3CF4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F7977-FF6C-4F70-8DC2-C4151041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CCBD8-2EC1-494E-BD88-A9CE953E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8B9-8DBE-41BF-9785-3914C579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8731-1097-4974-BF88-4B11FBEE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5BCEE-F3E2-45CB-8F2F-AFD3ED21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BA5D-138A-4AB3-B994-8CF149B3CF4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95E4B-78C4-4616-9840-626E7121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0811D-4442-456B-9234-1B39C7BF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8B9-8DBE-41BF-9785-3914C579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9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2C542-F583-47E5-8CD4-1D3B7578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BA5D-138A-4AB3-B994-8CF149B3CF4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65532-7DC8-429E-AA99-71ABE8C2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ADA6B-A051-48B5-B1F2-168269D5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8B9-8DBE-41BF-9785-3914C579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2B2E-D4B1-43C9-A22B-5388C2E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8A957-CB07-48E4-B760-118A4F28E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BC8D1-E284-4258-918E-03666B1E6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B1BC4-2DC6-4B82-BFD7-17FC2B9A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BA5D-138A-4AB3-B994-8CF149B3CF4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69015-CBD6-47F0-B5D1-CFB50363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3B87A-0315-4854-A3E1-C878D1C3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8B9-8DBE-41BF-9785-3914C579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4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B450-58F9-4842-AB4E-AD39FE3E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BB8C7-3ED3-4647-9ECE-671A290D5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A5389-5515-44D5-AC73-39113DF5D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D5C62-B438-4178-A64F-A72201FB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BA5D-138A-4AB3-B994-8CF149B3CF4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8DD0-EE6C-4E01-9BF3-D1B30EB0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FB484-D107-4739-8639-8AF85AAF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8B9-8DBE-41BF-9785-3914C579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7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5EB9B-A8DE-4804-9CA5-85DC8E36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01732-F88F-4801-A99F-58FF32D92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AA33-E962-44AA-9402-EA6A1BC77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1BA5D-138A-4AB3-B994-8CF149B3CF4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46350-DB3E-494E-A2AB-B5BB54C28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28E44-4EEE-4F8A-A210-EEE6E8353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18B9-8DBE-41BF-9785-3914C579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9287F0B7-8E12-4E07-BD04-705B185A469B}"/>
              </a:ext>
            </a:extLst>
          </p:cNvPr>
          <p:cNvGrpSpPr/>
          <p:nvPr/>
        </p:nvGrpSpPr>
        <p:grpSpPr>
          <a:xfrm>
            <a:off x="2140977" y="1121620"/>
            <a:ext cx="7479336" cy="3145232"/>
            <a:chOff x="2125737" y="1121620"/>
            <a:chExt cx="7479336" cy="31452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70DBA9F-BEE1-4921-B876-2EEA5ACF2F45}"/>
                </a:ext>
              </a:extLst>
            </p:cNvPr>
            <p:cNvSpPr/>
            <p:nvPr/>
          </p:nvSpPr>
          <p:spPr>
            <a:xfrm>
              <a:off x="2125737" y="1121620"/>
              <a:ext cx="7479336" cy="31452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hord 45">
              <a:extLst>
                <a:ext uri="{FF2B5EF4-FFF2-40B4-BE49-F238E27FC236}">
                  <a16:creationId xmlns:a16="http://schemas.microsoft.com/office/drawing/2014/main" id="{BD7FD95E-DC97-4B47-BF42-05A3A28D7D83}"/>
                </a:ext>
              </a:extLst>
            </p:cNvPr>
            <p:cNvSpPr>
              <a:spLocks noChangeAspect="1"/>
            </p:cNvSpPr>
            <p:nvPr/>
          </p:nvSpPr>
          <p:spPr>
            <a:xfrm rot="20154894">
              <a:off x="2502191" y="1593952"/>
              <a:ext cx="1883861" cy="2252732"/>
            </a:xfrm>
            <a:prstGeom prst="chord">
              <a:avLst>
                <a:gd name="adj1" fmla="val 2885483"/>
                <a:gd name="adj2" fmla="val 10701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0DCE17-14BA-4CE6-A4C9-863677B96E17}"/>
                </a:ext>
              </a:extLst>
            </p:cNvPr>
            <p:cNvSpPr/>
            <p:nvPr/>
          </p:nvSpPr>
          <p:spPr>
            <a:xfrm>
              <a:off x="4450196" y="1876929"/>
              <a:ext cx="4688286" cy="13203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00">
                  <a:solidFill>
                    <a:sysClr val="windowText" lastClr="000000"/>
                  </a:solidFill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2TEAM </a:t>
              </a:r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10B0CE3B-C45B-45AB-8553-DE4236491215}"/>
                </a:ext>
              </a:extLst>
            </p:cNvPr>
            <p:cNvSpPr/>
            <p:nvPr/>
          </p:nvSpPr>
          <p:spPr>
            <a:xfrm flipH="1">
              <a:off x="3461606" y="1322857"/>
              <a:ext cx="923106" cy="52005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734001-86B8-4D97-BABC-07DF84DC25E4}"/>
                </a:ext>
              </a:extLst>
            </p:cNvPr>
            <p:cNvSpPr/>
            <p:nvPr/>
          </p:nvSpPr>
          <p:spPr>
            <a:xfrm>
              <a:off x="3461606" y="1842908"/>
              <a:ext cx="923106" cy="41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8F2DF-7C2F-4CDE-B1D7-23524B01F993}"/>
                </a:ext>
              </a:extLst>
            </p:cNvPr>
            <p:cNvSpPr/>
            <p:nvPr/>
          </p:nvSpPr>
          <p:spPr>
            <a:xfrm>
              <a:off x="3833360" y="2262464"/>
              <a:ext cx="551352" cy="5527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415C2A91-FFB8-42FB-ADC4-B491A175C86D}"/>
                </a:ext>
              </a:extLst>
            </p:cNvPr>
            <p:cNvSpPr/>
            <p:nvPr/>
          </p:nvSpPr>
          <p:spPr>
            <a:xfrm flipH="1">
              <a:off x="3545839" y="2262464"/>
              <a:ext cx="287517" cy="55271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9ABB57EC-418A-4818-930B-E4F4DB0B9961}"/>
                </a:ext>
              </a:extLst>
            </p:cNvPr>
            <p:cNvSpPr/>
            <p:nvPr/>
          </p:nvSpPr>
          <p:spPr>
            <a:xfrm flipH="1">
              <a:off x="3274899" y="2708016"/>
              <a:ext cx="627615" cy="83071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360704C-4B23-49C7-B73B-E693079D5BF4}"/>
                </a:ext>
              </a:extLst>
            </p:cNvPr>
            <p:cNvSpPr/>
            <p:nvPr/>
          </p:nvSpPr>
          <p:spPr>
            <a:xfrm>
              <a:off x="3833358" y="2815177"/>
              <a:ext cx="551352" cy="3466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Triangle 40">
              <a:extLst>
                <a:ext uri="{FF2B5EF4-FFF2-40B4-BE49-F238E27FC236}">
                  <a16:creationId xmlns:a16="http://schemas.microsoft.com/office/drawing/2014/main" id="{E63BC1D7-DD46-4F44-BA48-0CA5A32CC277}"/>
                </a:ext>
              </a:extLst>
            </p:cNvPr>
            <p:cNvSpPr/>
            <p:nvPr/>
          </p:nvSpPr>
          <p:spPr>
            <a:xfrm rot="10800000" flipH="1">
              <a:off x="2990225" y="2702300"/>
              <a:ext cx="161994" cy="45385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A0A751C-9A3E-498F-8FBE-AC86E418AC3F}"/>
                </a:ext>
              </a:extLst>
            </p:cNvPr>
            <p:cNvSpPr/>
            <p:nvPr/>
          </p:nvSpPr>
          <p:spPr>
            <a:xfrm>
              <a:off x="2584047" y="2702300"/>
              <a:ext cx="406178" cy="4538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Triangle 44">
              <a:extLst>
                <a:ext uri="{FF2B5EF4-FFF2-40B4-BE49-F238E27FC236}">
                  <a16:creationId xmlns:a16="http://schemas.microsoft.com/office/drawing/2014/main" id="{D429A6DE-105C-4887-B959-7077E534A307}"/>
                </a:ext>
              </a:extLst>
            </p:cNvPr>
            <p:cNvSpPr/>
            <p:nvPr/>
          </p:nvSpPr>
          <p:spPr>
            <a:xfrm rot="10800000" flipH="1">
              <a:off x="3285676" y="3010139"/>
              <a:ext cx="175930" cy="46075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hord 54">
              <a:extLst>
                <a:ext uri="{FF2B5EF4-FFF2-40B4-BE49-F238E27FC236}">
                  <a16:creationId xmlns:a16="http://schemas.microsoft.com/office/drawing/2014/main" id="{747BF9A5-9D05-45E4-8549-D2AC73205308}"/>
                </a:ext>
              </a:extLst>
            </p:cNvPr>
            <p:cNvSpPr>
              <a:spLocks noChangeAspect="1"/>
            </p:cNvSpPr>
            <p:nvPr/>
          </p:nvSpPr>
          <p:spPr>
            <a:xfrm rot="3023922" flipH="1">
              <a:off x="2736059" y="1686504"/>
              <a:ext cx="1810891" cy="2308713"/>
            </a:xfrm>
            <a:prstGeom prst="chord">
              <a:avLst>
                <a:gd name="adj1" fmla="val 3452167"/>
                <a:gd name="adj2" fmla="val 900414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hord 52">
              <a:extLst>
                <a:ext uri="{FF2B5EF4-FFF2-40B4-BE49-F238E27FC236}">
                  <a16:creationId xmlns:a16="http://schemas.microsoft.com/office/drawing/2014/main" id="{E8BDC608-B40F-4E67-90FD-41897CB4D0EB}"/>
                </a:ext>
              </a:extLst>
            </p:cNvPr>
            <p:cNvSpPr>
              <a:spLocks noChangeAspect="1"/>
            </p:cNvSpPr>
            <p:nvPr/>
          </p:nvSpPr>
          <p:spPr>
            <a:xfrm rot="1259521" flipH="1">
              <a:off x="2507556" y="1535063"/>
              <a:ext cx="2072195" cy="2334476"/>
            </a:xfrm>
            <a:prstGeom prst="chord">
              <a:avLst>
                <a:gd name="adj1" fmla="val 3313807"/>
                <a:gd name="adj2" fmla="val 79325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Triangle 49">
              <a:extLst>
                <a:ext uri="{FF2B5EF4-FFF2-40B4-BE49-F238E27FC236}">
                  <a16:creationId xmlns:a16="http://schemas.microsoft.com/office/drawing/2014/main" id="{2A9A2544-8398-445C-B637-84EF334A1F8B}"/>
                </a:ext>
              </a:extLst>
            </p:cNvPr>
            <p:cNvSpPr/>
            <p:nvPr/>
          </p:nvSpPr>
          <p:spPr>
            <a:xfrm rot="11618614" flipH="1">
              <a:off x="3383308" y="2841454"/>
              <a:ext cx="291925" cy="72868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000E22-B5DD-4E98-BDBA-C0D3D7B1200E}"/>
                </a:ext>
              </a:extLst>
            </p:cNvPr>
            <p:cNvSpPr txBox="1"/>
            <p:nvPr/>
          </p:nvSpPr>
          <p:spPr>
            <a:xfrm>
              <a:off x="4232677" y="3185036"/>
              <a:ext cx="284679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800">
                  <a:solidFill>
                    <a:sysClr val="windowText" lastClr="000000"/>
                  </a:solidFill>
                </a:rPr>
                <a:t>LIBRARY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C44384F-9F74-47A3-8A41-BC3E12072D08}"/>
                </a:ext>
              </a:extLst>
            </p:cNvPr>
            <p:cNvCxnSpPr>
              <a:cxnSpLocks/>
            </p:cNvCxnSpPr>
            <p:nvPr/>
          </p:nvCxnSpPr>
          <p:spPr>
            <a:xfrm>
              <a:off x="4641448" y="3240519"/>
              <a:ext cx="42593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38760B2-B137-4AAC-8F23-2A50173B8115}"/>
              </a:ext>
            </a:extLst>
          </p:cNvPr>
          <p:cNvSpPr/>
          <p:nvPr/>
        </p:nvSpPr>
        <p:spPr>
          <a:xfrm>
            <a:off x="2867990" y="3013590"/>
            <a:ext cx="438991" cy="453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1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99A512-DA48-4C74-88E3-A4C5D89665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1" t="-2437" r="26932" b="8207"/>
          <a:stretch/>
        </p:blipFill>
        <p:spPr>
          <a:xfrm>
            <a:off x="5034987" y="1689904"/>
            <a:ext cx="2083444" cy="3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7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EA3C3E-2B1E-4A0D-B3B0-16CD3F7EA2CF}"/>
              </a:ext>
            </a:extLst>
          </p:cNvPr>
          <p:cNvSpPr/>
          <p:nvPr/>
        </p:nvSpPr>
        <p:spPr>
          <a:xfrm>
            <a:off x="1605280" y="2428240"/>
            <a:ext cx="8056880" cy="1859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ysClr val="windowText" lastClr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THƯ VIỆN SÁCH</a:t>
            </a:r>
          </a:p>
          <a:p>
            <a:pPr algn="ctr"/>
            <a:r>
              <a:rPr lang="en-US" sz="3600">
                <a:solidFill>
                  <a:sysClr val="windowText" lastClr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CÔNG NGHỆ THÔNG TIN</a:t>
            </a:r>
          </a:p>
        </p:txBody>
      </p:sp>
    </p:spTree>
    <p:extLst>
      <p:ext uri="{BB962C8B-B14F-4D97-AF65-F5344CB8AC3E}">
        <p14:creationId xmlns:p14="http://schemas.microsoft.com/office/powerpoint/2010/main" val="398052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Leelawadee UI Semilight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Trọng Nguyễn</dc:creator>
  <cp:lastModifiedBy>Minh Trọng Nguyễn</cp:lastModifiedBy>
  <cp:revision>13</cp:revision>
  <dcterms:created xsi:type="dcterms:W3CDTF">2020-10-19T04:07:02Z</dcterms:created>
  <dcterms:modified xsi:type="dcterms:W3CDTF">2020-11-04T02:49:03Z</dcterms:modified>
</cp:coreProperties>
</file>