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257" r:id="rId3"/>
    <p:sldId id="258" r:id="rId4"/>
    <p:sldId id="259" r:id="rId5"/>
    <p:sldId id="305" r:id="rId6"/>
    <p:sldId id="263" r:id="rId7"/>
    <p:sldId id="306" r:id="rId8"/>
    <p:sldId id="307" r:id="rId9"/>
    <p:sldId id="308" r:id="rId10"/>
    <p:sldId id="309" r:id="rId11"/>
    <p:sldId id="311" r:id="rId12"/>
    <p:sldId id="312" r:id="rId13"/>
  </p:sldIdLst>
  <p:sldSz cx="9144000" cy="5143500" type="screen16x9"/>
  <p:notesSz cx="6858000" cy="9144000"/>
  <p:embeddedFontLst>
    <p:embeddedFont>
      <p:font typeface="Calibri Light" panose="020F0302020204030204" pitchFamily="34" charset="0"/>
      <p:regular r:id="rId15"/>
      <p:italic r:id="rId16"/>
    </p:embeddedFont>
    <p:embeddedFont>
      <p:font typeface="Times" panose="02020603050405020304" pitchFamily="18" charset="0"/>
      <p:regular r:id="rId17"/>
      <p:bold r:id="rId18"/>
      <p:italic r:id="rId19"/>
      <p:boldItalic r:id="rId20"/>
    </p:embeddedFont>
    <p:embeddedFont>
      <p:font typeface="Patrick Hand" panose="020B0604020202020204" charset="0"/>
      <p:regular r:id="rId21"/>
    </p:embeddedFont>
    <p:embeddedFont>
      <p:font typeface="Roboto" panose="020B0604020202020204" charset="0"/>
      <p:regular r:id="rId22"/>
      <p:bold r:id="rId23"/>
      <p:italic r:id="rId24"/>
      <p:boldItalic r:id="rId25"/>
    </p:embeddedFont>
    <p:embeddedFont>
      <p:font typeface="Roboto Condensed Light" panose="020B0604020202020204" charset="0"/>
      <p:regular r:id="rId26"/>
      <p:italic r:id="rId27"/>
    </p:embeddedFont>
    <p:embeddedFont>
      <p:font typeface="Tahoma" panose="020B0604030504040204" pitchFamily="34" charset="0"/>
      <p:regular r:id="rId28"/>
      <p:bold r:id="rId29"/>
    </p:embeddedFont>
    <p:embeddedFont>
      <p:font typeface="Calibri" panose="020F0502020204030204" pitchFamily="34"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8">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D692FF-0C03-41B1-86FA-A39E3DFC3578}">
  <a:tblStyle styleId="{8AD692FF-0C03-41B1-86FA-A39E3DFC35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6"/>
  </p:normalViewPr>
  <p:slideViewPr>
    <p:cSldViewPr snapToGrid="0">
      <p:cViewPr varScale="1">
        <p:scale>
          <a:sx n="145" d="100"/>
          <a:sy n="145" d="100"/>
        </p:scale>
        <p:origin x="624" y="126"/>
      </p:cViewPr>
      <p:guideLst>
        <p:guide orient="horz" pos="67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166792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397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97767bb796_0_1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97767bb796_0_1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79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a1242414e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a1242414e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839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a1242414e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a1242414e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609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32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98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30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4"/>
        <p:cNvGrpSpPr/>
        <p:nvPr/>
      </p:nvGrpSpPr>
      <p:grpSpPr>
        <a:xfrm>
          <a:off x="0" y="0"/>
          <a:ext cx="0" cy="0"/>
          <a:chOff x="0" y="0"/>
          <a:chExt cx="0" cy="0"/>
        </a:xfrm>
      </p:grpSpPr>
      <p:sp>
        <p:nvSpPr>
          <p:cNvPr id="3415" name="Google Shape;3415;ga283b70528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6" name="Google Shape;3416;ga283b7052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87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213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9"/>
        <p:cNvGrpSpPr/>
        <p:nvPr/>
      </p:nvGrpSpPr>
      <p:grpSpPr>
        <a:xfrm>
          <a:off x="0" y="0"/>
          <a:ext cx="0" cy="0"/>
          <a:chOff x="0" y="0"/>
          <a:chExt cx="0" cy="0"/>
        </a:xfrm>
      </p:grpSpPr>
      <p:sp>
        <p:nvSpPr>
          <p:cNvPr id="2780" name="Google Shape;2780;g97767bb796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1" name="Google Shape;2781;g97767bb796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0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266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498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vi-VN"/>
              <a:t>Bấm để sửa kiểu tiêu đề Bản cái</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516611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88086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56150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08395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10256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vi-VN"/>
              <a:t>Bấm để chỉnh sửa kiểu văn bản của Bản cái</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94094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vi-VN"/>
              <a:t>Bấm để sửa kiểu tiêu đề Bản cái</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vi-VN"/>
              <a:t>Bấm để chỉnh sửa kiểu văn bản của Bản cái</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86304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514351" y="457201"/>
            <a:ext cx="7598569" cy="1092200"/>
          </a:xfrm>
        </p:spPr>
        <p:txBody>
          <a:bodyPr/>
          <a:lstStyle/>
          <a:p>
            <a:r>
              <a:rPr lang="vi-VN"/>
              <a:t>Bấm để sửa kiểu tiêu đề Bản cái</a:t>
            </a:r>
            <a:endParaRPr lang="en-US" dirty="0"/>
          </a:p>
        </p:txBody>
      </p:sp>
    </p:spTree>
    <p:extLst>
      <p:ext uri="{BB962C8B-B14F-4D97-AF65-F5344CB8AC3E}">
        <p14:creationId xmlns:p14="http://schemas.microsoft.com/office/powerpoint/2010/main" val="2105775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816917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9" name="Google Shape;19;p4"/>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00000"/>
              </a:lnSpc>
              <a:spcBef>
                <a:spcPts val="0"/>
              </a:spcBef>
              <a:spcAft>
                <a:spcPts val="0"/>
              </a:spcAft>
              <a:buClr>
                <a:srgbClr val="434343"/>
              </a:buClr>
              <a:buSzPts val="1200"/>
              <a:buFont typeface="Roboto Condensed Light"/>
              <a:buAutoNum type="alphaLcPeriod"/>
              <a:defRPr/>
            </a:lvl2pPr>
            <a:lvl3pPr marL="1371600" lvl="2" indent="-304800" rtl="0">
              <a:lnSpc>
                <a:spcPct val="100000"/>
              </a:lnSpc>
              <a:spcBef>
                <a:spcPts val="0"/>
              </a:spcBef>
              <a:spcAft>
                <a:spcPts val="0"/>
              </a:spcAft>
              <a:buClr>
                <a:srgbClr val="434343"/>
              </a:buClr>
              <a:buSzPts val="1200"/>
              <a:buFont typeface="Roboto Condensed Light"/>
              <a:buAutoNum type="romanLcPeriod"/>
              <a:defRPr/>
            </a:lvl3pPr>
            <a:lvl4pPr marL="1828800" lvl="3" indent="-304800" rtl="0">
              <a:lnSpc>
                <a:spcPct val="100000"/>
              </a:lnSpc>
              <a:spcBef>
                <a:spcPts val="0"/>
              </a:spcBef>
              <a:spcAft>
                <a:spcPts val="0"/>
              </a:spcAft>
              <a:buClr>
                <a:srgbClr val="434343"/>
              </a:buClr>
              <a:buSzPts val="1200"/>
              <a:buFont typeface="Roboto Condensed Light"/>
              <a:buAutoNum type="arabicPeriod"/>
              <a:defRPr/>
            </a:lvl4pPr>
            <a:lvl5pPr marL="2286000" lvl="4" indent="-304800" rtl="0">
              <a:lnSpc>
                <a:spcPct val="100000"/>
              </a:lnSpc>
              <a:spcBef>
                <a:spcPts val="0"/>
              </a:spcBef>
              <a:spcAft>
                <a:spcPts val="0"/>
              </a:spcAft>
              <a:buClr>
                <a:srgbClr val="434343"/>
              </a:buClr>
              <a:buSzPts val="1200"/>
              <a:buFont typeface="Roboto Condensed Light"/>
              <a:buAutoNum type="alphaLcPeriod"/>
              <a:defRPr/>
            </a:lvl5pPr>
            <a:lvl6pPr marL="2743200" lvl="5" indent="-304800" rtl="0">
              <a:lnSpc>
                <a:spcPct val="100000"/>
              </a:lnSpc>
              <a:spcBef>
                <a:spcPts val="0"/>
              </a:spcBef>
              <a:spcAft>
                <a:spcPts val="0"/>
              </a:spcAft>
              <a:buClr>
                <a:srgbClr val="434343"/>
              </a:buClr>
              <a:buSzPts val="1200"/>
              <a:buFont typeface="Roboto Condensed Light"/>
              <a:buAutoNum type="romanLcPeriod"/>
              <a:defRPr/>
            </a:lvl6pPr>
            <a:lvl7pPr marL="3200400" lvl="6" indent="-304800" rtl="0">
              <a:lnSpc>
                <a:spcPct val="100000"/>
              </a:lnSpc>
              <a:spcBef>
                <a:spcPts val="0"/>
              </a:spcBef>
              <a:spcAft>
                <a:spcPts val="0"/>
              </a:spcAft>
              <a:buClr>
                <a:srgbClr val="434343"/>
              </a:buClr>
              <a:buSzPts val="1200"/>
              <a:buFont typeface="Roboto Condensed Light"/>
              <a:buAutoNum type="arabicPeriod"/>
              <a:defRPr/>
            </a:lvl7pPr>
            <a:lvl8pPr marL="3657600" lvl="7" indent="-304800" rtl="0">
              <a:lnSpc>
                <a:spcPct val="100000"/>
              </a:lnSpc>
              <a:spcBef>
                <a:spcPts val="0"/>
              </a:spcBef>
              <a:spcAft>
                <a:spcPts val="0"/>
              </a:spcAft>
              <a:buClr>
                <a:srgbClr val="434343"/>
              </a:buClr>
              <a:buSzPts val="1200"/>
              <a:buFont typeface="Roboto Condensed Light"/>
              <a:buAutoNum type="alphaLcPeriod"/>
              <a:defRPr/>
            </a:lvl8pPr>
            <a:lvl9pPr marL="4114800" lvl="8" indent="-304800" rtl="0">
              <a:lnSpc>
                <a:spcPct val="100000"/>
              </a:lnSpc>
              <a:spcBef>
                <a:spcPts val="0"/>
              </a:spcBef>
              <a:spcAft>
                <a:spcPts val="0"/>
              </a:spcAft>
              <a:buClr>
                <a:srgbClr val="434343"/>
              </a:buClr>
              <a:buSzPts val="1200"/>
              <a:buFont typeface="Roboto Condensed Light"/>
              <a:buAutoNum type="romanLcPeriod"/>
              <a:defRPr/>
            </a:lvl9pPr>
          </a:lstStyle>
          <a:p>
            <a:endParaRPr/>
          </a:p>
        </p:txBody>
      </p:sp>
    </p:spTree>
    <p:extLst>
      <p:ext uri="{BB962C8B-B14F-4D97-AF65-F5344CB8AC3E}">
        <p14:creationId xmlns:p14="http://schemas.microsoft.com/office/powerpoint/2010/main" val="3683522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0"/>
        <p:cNvGrpSpPr/>
        <p:nvPr/>
      </p:nvGrpSpPr>
      <p:grpSpPr>
        <a:xfrm>
          <a:off x="0" y="0"/>
          <a:ext cx="0" cy="0"/>
          <a:chOff x="0" y="0"/>
          <a:chExt cx="0" cy="0"/>
        </a:xfrm>
      </p:grpSpPr>
      <p:sp>
        <p:nvSpPr>
          <p:cNvPr id="52" name="Google Shape;52;p13"/>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ubTitle" idx="1"/>
          </p:nvPr>
        </p:nvSpPr>
        <p:spPr>
          <a:xfrm>
            <a:off x="4321200" y="19093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13"/>
          <p:cNvSpPr txBox="1">
            <a:spLocks noGrp="1"/>
          </p:cNvSpPr>
          <p:nvPr>
            <p:ph type="title" idx="2"/>
          </p:nvPr>
        </p:nvSpPr>
        <p:spPr>
          <a:xfrm>
            <a:off x="4321200" y="15226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5" name="Google Shape;55;p13"/>
          <p:cNvSpPr txBox="1">
            <a:spLocks noGrp="1"/>
          </p:cNvSpPr>
          <p:nvPr>
            <p:ph type="title" idx="3" hasCustomPrompt="1"/>
          </p:nvPr>
        </p:nvSpPr>
        <p:spPr>
          <a:xfrm>
            <a:off x="3540008" y="135440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6" name="Google Shape;56;p13"/>
          <p:cNvSpPr txBox="1">
            <a:spLocks noGrp="1"/>
          </p:cNvSpPr>
          <p:nvPr>
            <p:ph type="subTitle" idx="4"/>
          </p:nvPr>
        </p:nvSpPr>
        <p:spPr>
          <a:xfrm>
            <a:off x="4321200" y="26311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 name="Google Shape;57;p13"/>
          <p:cNvSpPr txBox="1">
            <a:spLocks noGrp="1"/>
          </p:cNvSpPr>
          <p:nvPr>
            <p:ph type="title" idx="5"/>
          </p:nvPr>
        </p:nvSpPr>
        <p:spPr>
          <a:xfrm>
            <a:off x="4321200" y="22445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8" name="Google Shape;58;p13"/>
          <p:cNvSpPr txBox="1">
            <a:spLocks noGrp="1"/>
          </p:cNvSpPr>
          <p:nvPr>
            <p:ph type="title" idx="6" hasCustomPrompt="1"/>
          </p:nvPr>
        </p:nvSpPr>
        <p:spPr>
          <a:xfrm>
            <a:off x="3540006" y="207531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3"/>
          <p:cNvSpPr txBox="1">
            <a:spLocks noGrp="1"/>
          </p:cNvSpPr>
          <p:nvPr>
            <p:ph type="subTitle" idx="7"/>
          </p:nvPr>
        </p:nvSpPr>
        <p:spPr>
          <a:xfrm>
            <a:off x="4321200" y="33530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8"/>
          </p:nvPr>
        </p:nvSpPr>
        <p:spPr>
          <a:xfrm>
            <a:off x="4321200" y="29664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1" name="Google Shape;61;p13"/>
          <p:cNvSpPr txBox="1">
            <a:spLocks noGrp="1"/>
          </p:cNvSpPr>
          <p:nvPr>
            <p:ph type="title" idx="9" hasCustomPrompt="1"/>
          </p:nvPr>
        </p:nvSpPr>
        <p:spPr>
          <a:xfrm>
            <a:off x="3540000" y="279622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2" name="Google Shape;62;p13"/>
          <p:cNvSpPr txBox="1">
            <a:spLocks noGrp="1"/>
          </p:cNvSpPr>
          <p:nvPr>
            <p:ph type="subTitle" idx="13"/>
          </p:nvPr>
        </p:nvSpPr>
        <p:spPr>
          <a:xfrm>
            <a:off x="4321200"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title" idx="14"/>
          </p:nvPr>
        </p:nvSpPr>
        <p:spPr>
          <a:xfrm>
            <a:off x="4321200"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4" name="Google Shape;64;p13"/>
          <p:cNvSpPr txBox="1">
            <a:spLocks noGrp="1"/>
          </p:cNvSpPr>
          <p:nvPr>
            <p:ph type="title" idx="15" hasCustomPrompt="1"/>
          </p:nvPr>
        </p:nvSpPr>
        <p:spPr>
          <a:xfrm>
            <a:off x="3540006" y="3517135"/>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extLst>
      <p:ext uri="{BB962C8B-B14F-4D97-AF65-F5344CB8AC3E}">
        <p14:creationId xmlns:p14="http://schemas.microsoft.com/office/powerpoint/2010/main" val="111036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nchor="ct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78475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1" name="Google Shape;41;p9"/>
          <p:cNvSpPr txBox="1">
            <a:spLocks noGrp="1"/>
          </p:cNvSpPr>
          <p:nvPr>
            <p:ph type="title"/>
          </p:nvPr>
        </p:nvSpPr>
        <p:spPr>
          <a:xfrm>
            <a:off x="4040375" y="1647400"/>
            <a:ext cx="4593600" cy="5493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4117775" y="2165539"/>
            <a:ext cx="4438800" cy="11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2300887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3" name="Google Shape;23;p5"/>
          <p:cNvSpPr txBox="1">
            <a:spLocks noGrp="1"/>
          </p:cNvSpPr>
          <p:nvPr>
            <p:ph type="title"/>
          </p:nvPr>
        </p:nvSpPr>
        <p:spPr>
          <a:xfrm>
            <a:off x="1955650" y="540000"/>
            <a:ext cx="52326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ubTitle" idx="1"/>
          </p:nvPr>
        </p:nvSpPr>
        <p:spPr>
          <a:xfrm>
            <a:off x="5427902" y="1987147"/>
            <a:ext cx="25557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5" name="Google Shape;25;p5"/>
          <p:cNvSpPr txBox="1">
            <a:spLocks noGrp="1"/>
          </p:cNvSpPr>
          <p:nvPr>
            <p:ph type="title" idx="2"/>
          </p:nvPr>
        </p:nvSpPr>
        <p:spPr>
          <a:xfrm>
            <a:off x="5427900" y="1603925"/>
            <a:ext cx="2555700" cy="417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26" name="Google Shape;26;p5"/>
          <p:cNvSpPr txBox="1">
            <a:spLocks noGrp="1"/>
          </p:cNvSpPr>
          <p:nvPr>
            <p:ph type="subTitle" idx="3"/>
          </p:nvPr>
        </p:nvSpPr>
        <p:spPr>
          <a:xfrm>
            <a:off x="5427902" y="3412697"/>
            <a:ext cx="25557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7" name="Google Shape;27;p5"/>
          <p:cNvSpPr txBox="1">
            <a:spLocks noGrp="1"/>
          </p:cNvSpPr>
          <p:nvPr>
            <p:ph type="title" idx="4"/>
          </p:nvPr>
        </p:nvSpPr>
        <p:spPr>
          <a:xfrm>
            <a:off x="5427900" y="3029475"/>
            <a:ext cx="2555700" cy="417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extLst>
      <p:ext uri="{BB962C8B-B14F-4D97-AF65-F5344CB8AC3E}">
        <p14:creationId xmlns:p14="http://schemas.microsoft.com/office/powerpoint/2010/main" val="1900654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6"/>
        <p:cNvGrpSpPr/>
        <p:nvPr/>
      </p:nvGrpSpPr>
      <p:grpSpPr>
        <a:xfrm>
          <a:off x="0" y="0"/>
          <a:ext cx="0" cy="0"/>
          <a:chOff x="0" y="0"/>
          <a:chExt cx="0" cy="0"/>
        </a:xfrm>
      </p:grpSpPr>
      <p:sp>
        <p:nvSpPr>
          <p:cNvPr id="98" name="Google Shape;98;p17"/>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064883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08"/>
        <p:cNvGrpSpPr/>
        <p:nvPr/>
      </p:nvGrpSpPr>
      <p:grpSpPr>
        <a:xfrm>
          <a:off x="0" y="0"/>
          <a:ext cx="0" cy="0"/>
          <a:chOff x="0" y="0"/>
          <a:chExt cx="0" cy="0"/>
        </a:xfrm>
      </p:grpSpPr>
      <p:sp>
        <p:nvSpPr>
          <p:cNvPr id="110" name="Google Shape;110;p21"/>
          <p:cNvSpPr txBox="1">
            <a:spLocks noGrp="1"/>
          </p:cNvSpPr>
          <p:nvPr>
            <p:ph type="subTitle" idx="1"/>
          </p:nvPr>
        </p:nvSpPr>
        <p:spPr>
          <a:xfrm>
            <a:off x="943350" y="1842673"/>
            <a:ext cx="2316000" cy="571500"/>
          </a:xfrm>
          <a:prstGeom prst="rect">
            <a:avLst/>
          </a:prstGeom>
        </p:spPr>
        <p:txBody>
          <a:bodyPr spcFirstLastPara="1" wrap="square" lIns="91425" tIns="91425" rIns="91425" bIns="91425" anchor="t" anchorCtr="0">
            <a:noAutofit/>
          </a:bodyPr>
          <a:lstStyle>
            <a:lvl1pPr marR="23369"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1" name="Google Shape;111;p21"/>
          <p:cNvSpPr txBox="1">
            <a:spLocks noGrp="1"/>
          </p:cNvSpPr>
          <p:nvPr>
            <p:ph type="title"/>
          </p:nvPr>
        </p:nvSpPr>
        <p:spPr>
          <a:xfrm>
            <a:off x="943250" y="1447350"/>
            <a:ext cx="2316000" cy="37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12" name="Google Shape;112;p21"/>
          <p:cNvSpPr txBox="1">
            <a:spLocks noGrp="1"/>
          </p:cNvSpPr>
          <p:nvPr>
            <p:ph type="subTitle" idx="2"/>
          </p:nvPr>
        </p:nvSpPr>
        <p:spPr>
          <a:xfrm>
            <a:off x="943300" y="4031886"/>
            <a:ext cx="2316000" cy="571500"/>
          </a:xfrm>
          <a:prstGeom prst="rect">
            <a:avLst/>
          </a:prstGeom>
        </p:spPr>
        <p:txBody>
          <a:bodyPr spcFirstLastPara="1" wrap="square" lIns="91425" tIns="91425" rIns="91425" bIns="91425" anchor="t" anchorCtr="0">
            <a:noAutofit/>
          </a:bodyPr>
          <a:lstStyle>
            <a:lvl1pPr marR="23369"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3" name="Google Shape;113;p21"/>
          <p:cNvSpPr txBox="1">
            <a:spLocks noGrp="1"/>
          </p:cNvSpPr>
          <p:nvPr>
            <p:ph type="title" idx="3"/>
          </p:nvPr>
        </p:nvSpPr>
        <p:spPr>
          <a:xfrm>
            <a:off x="943300" y="3636560"/>
            <a:ext cx="2316000" cy="37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14" name="Google Shape;114;p21"/>
          <p:cNvSpPr txBox="1">
            <a:spLocks noGrp="1"/>
          </p:cNvSpPr>
          <p:nvPr>
            <p:ph type="subTitle" idx="4"/>
          </p:nvPr>
        </p:nvSpPr>
        <p:spPr>
          <a:xfrm>
            <a:off x="943225" y="2937280"/>
            <a:ext cx="2316000" cy="57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5" name="Google Shape;115;p21"/>
          <p:cNvSpPr txBox="1">
            <a:spLocks noGrp="1"/>
          </p:cNvSpPr>
          <p:nvPr>
            <p:ph type="title" idx="5"/>
          </p:nvPr>
        </p:nvSpPr>
        <p:spPr>
          <a:xfrm>
            <a:off x="943262" y="2541955"/>
            <a:ext cx="2316000" cy="37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16" name="Google Shape;116;p21"/>
          <p:cNvSpPr txBox="1">
            <a:spLocks noGrp="1"/>
          </p:cNvSpPr>
          <p:nvPr>
            <p:ph type="title" idx="6"/>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4827852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44"/>
        <p:cNvGrpSpPr/>
        <p:nvPr/>
      </p:nvGrpSpPr>
      <p:grpSpPr>
        <a:xfrm>
          <a:off x="0" y="0"/>
          <a:ext cx="0" cy="0"/>
          <a:chOff x="0" y="0"/>
          <a:chExt cx="0" cy="0"/>
        </a:xfrm>
      </p:grpSpPr>
      <p:sp>
        <p:nvSpPr>
          <p:cNvPr id="146" name="Google Shape;146;p26"/>
          <p:cNvSpPr txBox="1">
            <a:spLocks noGrp="1"/>
          </p:cNvSpPr>
          <p:nvPr>
            <p:ph type="title"/>
          </p:nvPr>
        </p:nvSpPr>
        <p:spPr>
          <a:xfrm>
            <a:off x="1421350" y="2317250"/>
            <a:ext cx="2316000" cy="5877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47" name="Google Shape;147;p26"/>
          <p:cNvSpPr txBox="1">
            <a:spLocks noGrp="1"/>
          </p:cNvSpPr>
          <p:nvPr>
            <p:ph type="subTitle" idx="1"/>
          </p:nvPr>
        </p:nvSpPr>
        <p:spPr>
          <a:xfrm>
            <a:off x="1421346" y="2842417"/>
            <a:ext cx="23160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664491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25"/>
        <p:cNvGrpSpPr/>
        <p:nvPr/>
      </p:nvGrpSpPr>
      <p:grpSpPr>
        <a:xfrm>
          <a:off x="0" y="0"/>
          <a:ext cx="0" cy="0"/>
          <a:chOff x="0" y="0"/>
          <a:chExt cx="0" cy="0"/>
        </a:xfrm>
      </p:grpSpPr>
      <p:sp>
        <p:nvSpPr>
          <p:cNvPr id="127" name="Google Shape;127;p24"/>
          <p:cNvSpPr txBox="1">
            <a:spLocks noGrp="1"/>
          </p:cNvSpPr>
          <p:nvPr>
            <p:ph type="title" hasCustomPrompt="1"/>
          </p:nvPr>
        </p:nvSpPr>
        <p:spPr>
          <a:xfrm>
            <a:off x="720075" y="740350"/>
            <a:ext cx="4177500" cy="8265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28" name="Google Shape;128;p24"/>
          <p:cNvSpPr txBox="1">
            <a:spLocks noGrp="1"/>
          </p:cNvSpPr>
          <p:nvPr>
            <p:ph type="subTitle" idx="1"/>
          </p:nvPr>
        </p:nvSpPr>
        <p:spPr>
          <a:xfrm>
            <a:off x="720022" y="1517975"/>
            <a:ext cx="41775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29" name="Google Shape;129;p24"/>
          <p:cNvSpPr txBox="1">
            <a:spLocks noGrp="1"/>
          </p:cNvSpPr>
          <p:nvPr>
            <p:ph type="title" idx="2" hasCustomPrompt="1"/>
          </p:nvPr>
        </p:nvSpPr>
        <p:spPr>
          <a:xfrm>
            <a:off x="720125" y="2006337"/>
            <a:ext cx="4177500" cy="8265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30" name="Google Shape;130;p24"/>
          <p:cNvSpPr txBox="1">
            <a:spLocks noGrp="1"/>
          </p:cNvSpPr>
          <p:nvPr>
            <p:ph type="subTitle" idx="3"/>
          </p:nvPr>
        </p:nvSpPr>
        <p:spPr>
          <a:xfrm>
            <a:off x="720000" y="2783988"/>
            <a:ext cx="41775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31" name="Google Shape;131;p24"/>
          <p:cNvSpPr txBox="1">
            <a:spLocks noGrp="1"/>
          </p:cNvSpPr>
          <p:nvPr>
            <p:ph type="title" idx="4" hasCustomPrompt="1"/>
          </p:nvPr>
        </p:nvSpPr>
        <p:spPr>
          <a:xfrm>
            <a:off x="720125" y="3272350"/>
            <a:ext cx="4177500" cy="8265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32" name="Google Shape;132;p24"/>
          <p:cNvSpPr txBox="1">
            <a:spLocks noGrp="1"/>
          </p:cNvSpPr>
          <p:nvPr>
            <p:ph type="subTitle" idx="5"/>
          </p:nvPr>
        </p:nvSpPr>
        <p:spPr>
          <a:xfrm>
            <a:off x="720022" y="4050000"/>
            <a:ext cx="41775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Tree>
    <p:extLst>
      <p:ext uri="{BB962C8B-B14F-4D97-AF65-F5344CB8AC3E}">
        <p14:creationId xmlns:p14="http://schemas.microsoft.com/office/powerpoint/2010/main" val="1702162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vi-VN"/>
              <a:t>Bấm để sửa kiểu tiêu đề Bản cái</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09904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0377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10310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08822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55197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vi-VN"/>
              <a:t>Bấm để sửa kiểu tiêu đề Bản cái</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03209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vi-VN"/>
              <a:t>Bấm để sửa kiểu tiêu đề Bản cái</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10/25/2021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32479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10/25/2021</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5715570"/>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459" name="Google Shape;459;p35"/>
          <p:cNvSpPr txBox="1">
            <a:spLocks noGrp="1"/>
          </p:cNvSpPr>
          <p:nvPr>
            <p:ph type="ctrTitle"/>
          </p:nvPr>
        </p:nvSpPr>
        <p:spPr>
          <a:xfrm>
            <a:off x="1893107" y="135741"/>
            <a:ext cx="5294301" cy="10850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Công </a:t>
            </a:r>
            <a:r>
              <a:rPr lang="vi-VN"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Nghệ</a:t>
            </a:r>
            <a:r>
              <a:rPr lang="vi-V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Thông Tin </a:t>
            </a:r>
            <a:br>
              <a:rPr lang="vi-V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vi-V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a:t>
            </a:r>
            <a:r>
              <a:rPr lang="vi-V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a:t>
            </a:r>
            <a:endParaRPr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91" name="TextBox 490">
            <a:extLst>
              <a:ext uri="{FF2B5EF4-FFF2-40B4-BE49-F238E27FC236}">
                <a16:creationId xmlns="" xmlns:a16="http://schemas.microsoft.com/office/drawing/2014/main" id="{91447109-851E-7140-8255-11CD4378D5FC}"/>
              </a:ext>
            </a:extLst>
          </p:cNvPr>
          <p:cNvSpPr txBox="1"/>
          <p:nvPr/>
        </p:nvSpPr>
        <p:spPr>
          <a:xfrm>
            <a:off x="-394729" y="1605935"/>
            <a:ext cx="5406273" cy="369332"/>
          </a:xfrm>
          <a:prstGeom prst="rect">
            <a:avLst/>
          </a:prstGeom>
          <a:noFill/>
        </p:spPr>
        <p:txBody>
          <a:bodyPr wrap="square">
            <a:spAutoFit/>
          </a:bodyPr>
          <a:lstStyle/>
          <a:p>
            <a:pPr marL="0" lvl="0" indent="0" algn="ctr" rtl="0">
              <a:spcBef>
                <a:spcPts val="0"/>
              </a:spcBef>
              <a:spcAft>
                <a:spcPts val="0"/>
              </a:spcAft>
              <a:buNone/>
            </a:pPr>
            <a:r>
              <a:rPr lang="en-US" sz="1800" b="1" dirty="0" err="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18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err="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công</a:t>
            </a:r>
            <a:r>
              <a:rPr lang="en-US" sz="18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err="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nghệ</a:t>
            </a:r>
            <a:r>
              <a:rPr lang="en-US" sz="18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err="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thông</a:t>
            </a:r>
            <a:r>
              <a:rPr lang="en-US" sz="18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tin </a:t>
            </a:r>
            <a:r>
              <a:rPr lang="en-US" sz="1800" b="1" dirty="0" err="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a:t>
            </a:r>
            <a:r>
              <a:rPr lang="en-US" sz="18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err="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a:t>
            </a:r>
            <a:r>
              <a:rPr lang="en-US" sz="18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err="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ngành</a:t>
            </a:r>
            <a:r>
              <a:rPr lang="en-US" sz="18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 xmlns:a16="http://schemas.microsoft.com/office/drawing/2014/main" id="{F716E831-CBC8-1E41-9607-98317C7E73C1}"/>
              </a:ext>
            </a:extLst>
          </p:cNvPr>
          <p:cNvSpPr txBox="1"/>
          <p:nvPr/>
        </p:nvSpPr>
        <p:spPr>
          <a:xfrm>
            <a:off x="360642" y="1975267"/>
            <a:ext cx="5759777" cy="1354217"/>
          </a:xfrm>
          <a:prstGeom prst="rect">
            <a:avLst/>
          </a:prstGeom>
          <a:noFill/>
        </p:spPr>
        <p:txBody>
          <a:bodyPr wrap="square" rtlCol="0">
            <a:spAutoFit/>
          </a:bodyPr>
          <a:lstStyle/>
          <a:p>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Lập trình viên </a:t>
            </a:r>
          </a:p>
          <a:p>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Quản trị mạng</a:t>
            </a:r>
          </a:p>
          <a:p>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Chuyên viên an ninh mạng</a:t>
            </a:r>
          </a:p>
          <a:p>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Nhân viên phát triển web (</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Developer)</a:t>
            </a:r>
          </a:p>
          <a:p>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Nhân viên kiểm thử phần mềm (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Tester )</a:t>
            </a:r>
            <a:endPar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 xmlns:a16="http://schemas.microsoft.com/office/drawing/2014/main" id="{779662A3-334B-4308-AB16-AA79DC5F581F}"/>
              </a:ext>
            </a:extLst>
          </p:cNvPr>
          <p:cNvPicPr>
            <a:picLocks noChangeAspect="1"/>
          </p:cNvPicPr>
          <p:nvPr/>
        </p:nvPicPr>
        <p:blipFill>
          <a:blip r:embed="rId3"/>
          <a:stretch>
            <a:fillRect/>
          </a:stretch>
        </p:blipFill>
        <p:spPr>
          <a:xfrm>
            <a:off x="4768143" y="2226629"/>
            <a:ext cx="4112720" cy="2397211"/>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309" name="Google Shape;1309;p51"/>
          <p:cNvSpPr txBox="1">
            <a:spLocks noGrp="1"/>
          </p:cNvSpPr>
          <p:nvPr>
            <p:ph type="title"/>
          </p:nvPr>
        </p:nvSpPr>
        <p:spPr>
          <a:xfrm>
            <a:off x="2018647" y="1487289"/>
            <a:ext cx="5743885" cy="1605516"/>
          </a:xfrm>
          <a:prstGeom prst="rect">
            <a:avLst/>
          </a:prstGeom>
        </p:spPr>
        <p:txBody>
          <a:bodyPr spcFirstLastPara="1" wrap="square" lIns="91425" tIns="91425" rIns="91425" bIns="91425" anchor="t" anchorCtr="0">
            <a:noAutofit/>
          </a:bodyPr>
          <a:lstStyle/>
          <a:p>
            <a:pPr lvl="0">
              <a:buClr>
                <a:schemeClr val="dk1"/>
              </a:buClr>
              <a:buSzPts val="1100"/>
            </a:pP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Luôn tuân thủ các quy định </a:t>
            </a: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Cẩn thận và kiên nhẫn trong mọi tình huống </a:t>
            </a:r>
            <a:b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Luôn chủ động trong mọi tình huống công việc</a:t>
            </a:r>
            <a:b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vi-VN"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Trung thực và có trách nhiệm </a:t>
            </a:r>
            <a:b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Luôn thực hiện đúng hạn, đúng kế hoạch các </a:t>
            </a:r>
            <a:r>
              <a:rPr lang="en-US"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công </a:t>
            </a: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việc được giao</a:t>
            </a:r>
            <a:r>
              <a:rPr lang="vi-VN"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vi-VN"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vi-VN"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vi-VN"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95" name="Google Shape;1195;p51"/>
          <p:cNvSpPr txBox="1">
            <a:spLocks noGrp="1"/>
          </p:cNvSpPr>
          <p:nvPr>
            <p:ph type="title" idx="3"/>
          </p:nvPr>
        </p:nvSpPr>
        <p:spPr>
          <a:xfrm>
            <a:off x="1985308" y="485118"/>
            <a:ext cx="5345612"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YÊU CẦU VỀ THÁI ĐỘ LÀM VIỆC</a:t>
            </a:r>
            <a:endParaRPr sz="2400"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198" name="Google Shape;1198;p51"/>
          <p:cNvSpPr/>
          <p:nvPr/>
        </p:nvSpPr>
        <p:spPr>
          <a:xfrm>
            <a:off x="2918345" y="2502278"/>
            <a:ext cx="55" cy="55"/>
          </a:xfrm>
          <a:custGeom>
            <a:avLst/>
            <a:gdLst/>
            <a:ahLst/>
            <a:cxnLst/>
            <a:rect l="l" t="t" r="r" b="b"/>
            <a:pathLst>
              <a:path w="1" h="1" extrusionOk="0">
                <a:moveTo>
                  <a:pt x="1" y="1"/>
                </a:moveTo>
                <a:close/>
              </a:path>
            </a:pathLst>
          </a:custGeom>
          <a:solidFill>
            <a:srgbClr val="E1A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6" name="Google Shape;584;p40">
            <a:extLst>
              <a:ext uri="{FF2B5EF4-FFF2-40B4-BE49-F238E27FC236}">
                <a16:creationId xmlns="" xmlns:a16="http://schemas.microsoft.com/office/drawing/2014/main" id="{09BAD0C7-4986-884C-8776-FAFEB902C564}"/>
              </a:ext>
            </a:extLst>
          </p:cNvPr>
          <p:cNvGrpSpPr/>
          <p:nvPr/>
        </p:nvGrpSpPr>
        <p:grpSpPr>
          <a:xfrm>
            <a:off x="78943" y="368252"/>
            <a:ext cx="2039308" cy="1694039"/>
            <a:chOff x="5052950" y="1003286"/>
            <a:chExt cx="3371050" cy="3136925"/>
          </a:xfrm>
        </p:grpSpPr>
        <p:sp>
          <p:nvSpPr>
            <p:cNvPr id="7" name="Google Shape;585;p40">
              <a:extLst>
                <a:ext uri="{FF2B5EF4-FFF2-40B4-BE49-F238E27FC236}">
                  <a16:creationId xmlns="" xmlns:a16="http://schemas.microsoft.com/office/drawing/2014/main" id="{DAFEE802-84B4-1646-AEDB-69A9BA0AE918}"/>
                </a:ext>
              </a:extLst>
            </p:cNvPr>
            <p:cNvSpPr/>
            <p:nvPr/>
          </p:nvSpPr>
          <p:spPr>
            <a:xfrm>
              <a:off x="8080887" y="1431206"/>
              <a:ext cx="28102" cy="145221"/>
            </a:xfrm>
            <a:custGeom>
              <a:avLst/>
              <a:gdLst/>
              <a:ahLst/>
              <a:cxnLst/>
              <a:rect l="l" t="t" r="r" b="b"/>
              <a:pathLst>
                <a:path w="167" h="863" extrusionOk="0">
                  <a:moveTo>
                    <a:pt x="86" y="0"/>
                  </a:moveTo>
                  <a:cubicBezTo>
                    <a:pt x="41" y="0"/>
                    <a:pt x="0" y="41"/>
                    <a:pt x="0" y="86"/>
                  </a:cubicBezTo>
                  <a:lnTo>
                    <a:pt x="0" y="777"/>
                  </a:lnTo>
                  <a:cubicBezTo>
                    <a:pt x="0" y="822"/>
                    <a:pt x="41" y="863"/>
                    <a:pt x="86" y="863"/>
                  </a:cubicBezTo>
                  <a:cubicBezTo>
                    <a:pt x="127" y="863"/>
                    <a:pt x="167" y="822"/>
                    <a:pt x="167" y="777"/>
                  </a:cubicBezTo>
                  <a:lnTo>
                    <a:pt x="167" y="86"/>
                  </a:lnTo>
                  <a:cubicBezTo>
                    <a:pt x="167" y="41"/>
                    <a:pt x="127" y="0"/>
                    <a:pt x="86"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Google Shape;586;p40">
              <a:extLst>
                <a:ext uri="{FF2B5EF4-FFF2-40B4-BE49-F238E27FC236}">
                  <a16:creationId xmlns="" xmlns:a16="http://schemas.microsoft.com/office/drawing/2014/main" id="{863883CB-FFD7-0A4C-97D6-AFACD0F5CC7A}"/>
                </a:ext>
              </a:extLst>
            </p:cNvPr>
            <p:cNvSpPr/>
            <p:nvPr/>
          </p:nvSpPr>
          <p:spPr>
            <a:xfrm>
              <a:off x="8020644" y="1491448"/>
              <a:ext cx="145223" cy="28102"/>
            </a:xfrm>
            <a:custGeom>
              <a:avLst/>
              <a:gdLst/>
              <a:ahLst/>
              <a:cxnLst/>
              <a:rect l="l" t="t" r="r" b="b"/>
              <a:pathLst>
                <a:path w="863" h="167" extrusionOk="0">
                  <a:moveTo>
                    <a:pt x="86" y="0"/>
                  </a:moveTo>
                  <a:cubicBezTo>
                    <a:pt x="41" y="0"/>
                    <a:pt x="0" y="20"/>
                    <a:pt x="0" y="86"/>
                  </a:cubicBezTo>
                  <a:cubicBezTo>
                    <a:pt x="0" y="126"/>
                    <a:pt x="41" y="167"/>
                    <a:pt x="86" y="167"/>
                  </a:cubicBezTo>
                  <a:lnTo>
                    <a:pt x="777" y="167"/>
                  </a:lnTo>
                  <a:cubicBezTo>
                    <a:pt x="823" y="167"/>
                    <a:pt x="863" y="126"/>
                    <a:pt x="863" y="86"/>
                  </a:cubicBezTo>
                  <a:cubicBezTo>
                    <a:pt x="863" y="20"/>
                    <a:pt x="823" y="0"/>
                    <a:pt x="77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Google Shape;587;p40">
              <a:extLst>
                <a:ext uri="{FF2B5EF4-FFF2-40B4-BE49-F238E27FC236}">
                  <a16:creationId xmlns="" xmlns:a16="http://schemas.microsoft.com/office/drawing/2014/main" id="{5C8BAAC2-2C17-C345-A7E5-9F9DD18C9E00}"/>
                </a:ext>
              </a:extLst>
            </p:cNvPr>
            <p:cNvSpPr/>
            <p:nvPr/>
          </p:nvSpPr>
          <p:spPr>
            <a:xfrm>
              <a:off x="8260772" y="3012642"/>
              <a:ext cx="29112" cy="144380"/>
            </a:xfrm>
            <a:custGeom>
              <a:avLst/>
              <a:gdLst/>
              <a:ahLst/>
              <a:cxnLst/>
              <a:rect l="l" t="t" r="r" b="b"/>
              <a:pathLst>
                <a:path w="173" h="858" extrusionOk="0">
                  <a:moveTo>
                    <a:pt x="87" y="0"/>
                  </a:moveTo>
                  <a:cubicBezTo>
                    <a:pt x="46" y="0"/>
                    <a:pt x="1" y="40"/>
                    <a:pt x="1" y="81"/>
                  </a:cubicBezTo>
                  <a:lnTo>
                    <a:pt x="1" y="777"/>
                  </a:lnTo>
                  <a:cubicBezTo>
                    <a:pt x="1" y="817"/>
                    <a:pt x="46" y="858"/>
                    <a:pt x="87" y="858"/>
                  </a:cubicBezTo>
                  <a:cubicBezTo>
                    <a:pt x="152" y="858"/>
                    <a:pt x="172" y="817"/>
                    <a:pt x="172" y="777"/>
                  </a:cubicBezTo>
                  <a:lnTo>
                    <a:pt x="172" y="81"/>
                  </a:lnTo>
                  <a:cubicBezTo>
                    <a:pt x="172" y="40"/>
                    <a:pt x="152" y="0"/>
                    <a:pt x="8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Google Shape;588;p40">
              <a:extLst>
                <a:ext uri="{FF2B5EF4-FFF2-40B4-BE49-F238E27FC236}">
                  <a16:creationId xmlns="" xmlns:a16="http://schemas.microsoft.com/office/drawing/2014/main" id="{3D8A3A2D-89E4-B44B-8D0B-6D64EC5DDAF6}"/>
                </a:ext>
              </a:extLst>
            </p:cNvPr>
            <p:cNvSpPr/>
            <p:nvPr/>
          </p:nvSpPr>
          <p:spPr>
            <a:xfrm>
              <a:off x="8204737" y="3072043"/>
              <a:ext cx="145392" cy="28943"/>
            </a:xfrm>
            <a:custGeom>
              <a:avLst/>
              <a:gdLst/>
              <a:ahLst/>
              <a:cxnLst/>
              <a:rect l="l" t="t" r="r" b="b"/>
              <a:pathLst>
                <a:path w="864" h="172" extrusionOk="0">
                  <a:moveTo>
                    <a:pt x="82" y="0"/>
                  </a:moveTo>
                  <a:cubicBezTo>
                    <a:pt x="41" y="0"/>
                    <a:pt x="1" y="46"/>
                    <a:pt x="1" y="86"/>
                  </a:cubicBezTo>
                  <a:cubicBezTo>
                    <a:pt x="1" y="126"/>
                    <a:pt x="41" y="172"/>
                    <a:pt x="82" y="172"/>
                  </a:cubicBezTo>
                  <a:lnTo>
                    <a:pt x="778" y="172"/>
                  </a:lnTo>
                  <a:cubicBezTo>
                    <a:pt x="818" y="172"/>
                    <a:pt x="864" y="126"/>
                    <a:pt x="864" y="86"/>
                  </a:cubicBezTo>
                  <a:cubicBezTo>
                    <a:pt x="864" y="46"/>
                    <a:pt x="818" y="0"/>
                    <a:pt x="778"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Google Shape;589;p40">
              <a:extLst>
                <a:ext uri="{FF2B5EF4-FFF2-40B4-BE49-F238E27FC236}">
                  <a16:creationId xmlns="" xmlns:a16="http://schemas.microsoft.com/office/drawing/2014/main" id="{2F3193D1-C518-D44D-AD0C-19D4C411DC37}"/>
                </a:ext>
              </a:extLst>
            </p:cNvPr>
            <p:cNvSpPr/>
            <p:nvPr/>
          </p:nvSpPr>
          <p:spPr>
            <a:xfrm>
              <a:off x="5113192" y="2297816"/>
              <a:ext cx="28271" cy="145390"/>
            </a:xfrm>
            <a:custGeom>
              <a:avLst/>
              <a:gdLst/>
              <a:ahLst/>
              <a:cxnLst/>
              <a:rect l="l" t="t" r="r" b="b"/>
              <a:pathLst>
                <a:path w="168" h="864" extrusionOk="0">
                  <a:moveTo>
                    <a:pt x="87" y="1"/>
                  </a:moveTo>
                  <a:cubicBezTo>
                    <a:pt x="41" y="1"/>
                    <a:pt x="1" y="21"/>
                    <a:pt x="1" y="86"/>
                  </a:cubicBezTo>
                  <a:lnTo>
                    <a:pt x="1" y="777"/>
                  </a:lnTo>
                  <a:cubicBezTo>
                    <a:pt x="1" y="818"/>
                    <a:pt x="41" y="863"/>
                    <a:pt x="87" y="863"/>
                  </a:cubicBezTo>
                  <a:cubicBezTo>
                    <a:pt x="127" y="863"/>
                    <a:pt x="167" y="818"/>
                    <a:pt x="167" y="777"/>
                  </a:cubicBezTo>
                  <a:lnTo>
                    <a:pt x="167" y="86"/>
                  </a:lnTo>
                  <a:cubicBezTo>
                    <a:pt x="167" y="21"/>
                    <a:pt x="127" y="1"/>
                    <a:pt x="87"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Google Shape;590;p40">
              <a:extLst>
                <a:ext uri="{FF2B5EF4-FFF2-40B4-BE49-F238E27FC236}">
                  <a16:creationId xmlns="" xmlns:a16="http://schemas.microsoft.com/office/drawing/2014/main" id="{598EE627-357C-8149-8A16-25716C2EC443}"/>
                </a:ext>
              </a:extLst>
            </p:cNvPr>
            <p:cNvSpPr/>
            <p:nvPr/>
          </p:nvSpPr>
          <p:spPr>
            <a:xfrm>
              <a:off x="5052950" y="2354692"/>
              <a:ext cx="145392" cy="28270"/>
            </a:xfrm>
            <a:custGeom>
              <a:avLst/>
              <a:gdLst/>
              <a:ahLst/>
              <a:cxnLst/>
              <a:rect l="l" t="t" r="r" b="b"/>
              <a:pathLst>
                <a:path w="864" h="168" extrusionOk="0">
                  <a:moveTo>
                    <a:pt x="87" y="1"/>
                  </a:moveTo>
                  <a:cubicBezTo>
                    <a:pt x="46" y="1"/>
                    <a:pt x="1" y="41"/>
                    <a:pt x="1" y="81"/>
                  </a:cubicBezTo>
                  <a:cubicBezTo>
                    <a:pt x="1" y="127"/>
                    <a:pt x="46" y="167"/>
                    <a:pt x="87" y="167"/>
                  </a:cubicBezTo>
                  <a:lnTo>
                    <a:pt x="778" y="167"/>
                  </a:lnTo>
                  <a:cubicBezTo>
                    <a:pt x="843" y="167"/>
                    <a:pt x="863" y="127"/>
                    <a:pt x="863" y="81"/>
                  </a:cubicBezTo>
                  <a:cubicBezTo>
                    <a:pt x="863" y="41"/>
                    <a:pt x="843" y="1"/>
                    <a:pt x="778"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Google Shape;591;p40">
              <a:extLst>
                <a:ext uri="{FF2B5EF4-FFF2-40B4-BE49-F238E27FC236}">
                  <a16:creationId xmlns="" xmlns:a16="http://schemas.microsoft.com/office/drawing/2014/main" id="{99425FA1-A4FD-754D-B0F0-E747138F2C47}"/>
                </a:ext>
              </a:extLst>
            </p:cNvPr>
            <p:cNvSpPr/>
            <p:nvPr/>
          </p:nvSpPr>
          <p:spPr>
            <a:xfrm>
              <a:off x="5845861" y="1003286"/>
              <a:ext cx="28102" cy="120821"/>
            </a:xfrm>
            <a:custGeom>
              <a:avLst/>
              <a:gdLst/>
              <a:ahLst/>
              <a:cxnLst/>
              <a:rect l="l" t="t" r="r" b="b"/>
              <a:pathLst>
                <a:path w="167" h="718" extrusionOk="0">
                  <a:moveTo>
                    <a:pt x="81" y="1"/>
                  </a:moveTo>
                  <a:cubicBezTo>
                    <a:pt x="41" y="1"/>
                    <a:pt x="0" y="21"/>
                    <a:pt x="0" y="86"/>
                  </a:cubicBezTo>
                  <a:lnTo>
                    <a:pt x="0" y="631"/>
                  </a:lnTo>
                  <a:cubicBezTo>
                    <a:pt x="0" y="692"/>
                    <a:pt x="41" y="717"/>
                    <a:pt x="81" y="717"/>
                  </a:cubicBezTo>
                  <a:cubicBezTo>
                    <a:pt x="126" y="717"/>
                    <a:pt x="167" y="692"/>
                    <a:pt x="167" y="631"/>
                  </a:cubicBezTo>
                  <a:lnTo>
                    <a:pt x="167" y="86"/>
                  </a:lnTo>
                  <a:cubicBezTo>
                    <a:pt x="167" y="21"/>
                    <a:pt x="126" y="1"/>
                    <a:pt x="81"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Google Shape;592;p40">
              <a:extLst>
                <a:ext uri="{FF2B5EF4-FFF2-40B4-BE49-F238E27FC236}">
                  <a16:creationId xmlns="" xmlns:a16="http://schemas.microsoft.com/office/drawing/2014/main" id="{FB097D2F-CA9D-1F40-87D7-2E115925AD8E}"/>
                </a:ext>
              </a:extLst>
            </p:cNvPr>
            <p:cNvSpPr/>
            <p:nvPr/>
          </p:nvSpPr>
          <p:spPr>
            <a:xfrm>
              <a:off x="5795715" y="1049225"/>
              <a:ext cx="124189" cy="28102"/>
            </a:xfrm>
            <a:custGeom>
              <a:avLst/>
              <a:gdLst/>
              <a:ahLst/>
              <a:cxnLst/>
              <a:rect l="l" t="t" r="r" b="b"/>
              <a:pathLst>
                <a:path w="738" h="167" extrusionOk="0">
                  <a:moveTo>
                    <a:pt x="86" y="0"/>
                  </a:moveTo>
                  <a:cubicBezTo>
                    <a:pt x="46" y="0"/>
                    <a:pt x="1" y="41"/>
                    <a:pt x="1" y="86"/>
                  </a:cubicBezTo>
                  <a:cubicBezTo>
                    <a:pt x="1" y="126"/>
                    <a:pt x="46" y="167"/>
                    <a:pt x="86" y="167"/>
                  </a:cubicBezTo>
                  <a:lnTo>
                    <a:pt x="651" y="167"/>
                  </a:lnTo>
                  <a:cubicBezTo>
                    <a:pt x="697" y="167"/>
                    <a:pt x="737" y="126"/>
                    <a:pt x="737" y="86"/>
                  </a:cubicBezTo>
                  <a:cubicBezTo>
                    <a:pt x="737" y="41"/>
                    <a:pt x="697" y="0"/>
                    <a:pt x="651"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5" name="Google Shape;593;p40">
              <a:extLst>
                <a:ext uri="{FF2B5EF4-FFF2-40B4-BE49-F238E27FC236}">
                  <a16:creationId xmlns="" xmlns:a16="http://schemas.microsoft.com/office/drawing/2014/main" id="{2134A86F-34B6-9D43-8FFB-CEBF79137B54}"/>
                </a:ext>
              </a:extLst>
            </p:cNvPr>
            <p:cNvSpPr/>
            <p:nvPr/>
          </p:nvSpPr>
          <p:spPr>
            <a:xfrm>
              <a:off x="5746579" y="2064420"/>
              <a:ext cx="39209" cy="39208"/>
            </a:xfrm>
            <a:custGeom>
              <a:avLst/>
              <a:gdLst/>
              <a:ahLst/>
              <a:cxnLst/>
              <a:rect l="l" t="t" r="r" b="b"/>
              <a:pathLst>
                <a:path w="233" h="233" extrusionOk="0">
                  <a:moveTo>
                    <a:pt x="126" y="0"/>
                  </a:moveTo>
                  <a:cubicBezTo>
                    <a:pt x="61" y="0"/>
                    <a:pt x="0" y="41"/>
                    <a:pt x="0" y="106"/>
                  </a:cubicBezTo>
                  <a:cubicBezTo>
                    <a:pt x="0" y="167"/>
                    <a:pt x="61" y="232"/>
                    <a:pt x="126" y="232"/>
                  </a:cubicBezTo>
                  <a:cubicBezTo>
                    <a:pt x="187" y="232"/>
                    <a:pt x="232" y="167"/>
                    <a:pt x="232" y="106"/>
                  </a:cubicBezTo>
                  <a:cubicBezTo>
                    <a:pt x="232" y="41"/>
                    <a:pt x="187" y="0"/>
                    <a:pt x="126"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Google Shape;594;p40">
              <a:extLst>
                <a:ext uri="{FF2B5EF4-FFF2-40B4-BE49-F238E27FC236}">
                  <a16:creationId xmlns="" xmlns:a16="http://schemas.microsoft.com/office/drawing/2014/main" id="{D516AD14-81C7-D442-9A7B-1B27F315A9D5}"/>
                </a:ext>
              </a:extLst>
            </p:cNvPr>
            <p:cNvSpPr/>
            <p:nvPr/>
          </p:nvSpPr>
          <p:spPr>
            <a:xfrm>
              <a:off x="8201371" y="2524480"/>
              <a:ext cx="38367" cy="38367"/>
            </a:xfrm>
            <a:custGeom>
              <a:avLst/>
              <a:gdLst/>
              <a:ahLst/>
              <a:cxnLst/>
              <a:rect l="l" t="t" r="r" b="b"/>
              <a:pathLst>
                <a:path w="228" h="228" extrusionOk="0">
                  <a:moveTo>
                    <a:pt x="102" y="0"/>
                  </a:moveTo>
                  <a:cubicBezTo>
                    <a:pt x="41" y="0"/>
                    <a:pt x="1" y="61"/>
                    <a:pt x="1" y="127"/>
                  </a:cubicBezTo>
                  <a:cubicBezTo>
                    <a:pt x="1" y="187"/>
                    <a:pt x="41" y="227"/>
                    <a:pt x="102" y="227"/>
                  </a:cubicBezTo>
                  <a:cubicBezTo>
                    <a:pt x="187" y="227"/>
                    <a:pt x="228" y="187"/>
                    <a:pt x="228" y="127"/>
                  </a:cubicBezTo>
                  <a:cubicBezTo>
                    <a:pt x="228" y="61"/>
                    <a:pt x="187" y="0"/>
                    <a:pt x="102"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Google Shape;595;p40">
              <a:extLst>
                <a:ext uri="{FF2B5EF4-FFF2-40B4-BE49-F238E27FC236}">
                  <a16:creationId xmlns="" xmlns:a16="http://schemas.microsoft.com/office/drawing/2014/main" id="{B6B408D9-79BB-AA47-A28F-5ACD7AEBAB91}"/>
                </a:ext>
              </a:extLst>
            </p:cNvPr>
            <p:cNvSpPr/>
            <p:nvPr/>
          </p:nvSpPr>
          <p:spPr>
            <a:xfrm>
              <a:off x="7790613" y="1094995"/>
              <a:ext cx="39209" cy="39208"/>
            </a:xfrm>
            <a:custGeom>
              <a:avLst/>
              <a:gdLst/>
              <a:ahLst/>
              <a:cxnLst/>
              <a:rect l="l" t="t" r="r" b="b"/>
              <a:pathLst>
                <a:path w="233" h="233" extrusionOk="0">
                  <a:moveTo>
                    <a:pt x="106" y="1"/>
                  </a:moveTo>
                  <a:cubicBezTo>
                    <a:pt x="46" y="1"/>
                    <a:pt x="0" y="66"/>
                    <a:pt x="0" y="127"/>
                  </a:cubicBezTo>
                  <a:cubicBezTo>
                    <a:pt x="0" y="192"/>
                    <a:pt x="46" y="233"/>
                    <a:pt x="106" y="233"/>
                  </a:cubicBezTo>
                  <a:cubicBezTo>
                    <a:pt x="192" y="233"/>
                    <a:pt x="232" y="192"/>
                    <a:pt x="232" y="127"/>
                  </a:cubicBezTo>
                  <a:cubicBezTo>
                    <a:pt x="232" y="66"/>
                    <a:pt x="192" y="1"/>
                    <a:pt x="106"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Google Shape;596;p40">
              <a:extLst>
                <a:ext uri="{FF2B5EF4-FFF2-40B4-BE49-F238E27FC236}">
                  <a16:creationId xmlns="" xmlns:a16="http://schemas.microsoft.com/office/drawing/2014/main" id="{4B5F279F-1E5E-534B-B1AA-EC241BE0EB11}"/>
                </a:ext>
              </a:extLst>
            </p:cNvPr>
            <p:cNvSpPr/>
            <p:nvPr/>
          </p:nvSpPr>
          <p:spPr>
            <a:xfrm>
              <a:off x="7946772" y="2100094"/>
              <a:ext cx="38367" cy="38367"/>
            </a:xfrm>
            <a:custGeom>
              <a:avLst/>
              <a:gdLst/>
              <a:ahLst/>
              <a:cxnLst/>
              <a:rect l="l" t="t" r="r" b="b"/>
              <a:pathLst>
                <a:path w="228" h="228" extrusionOk="0">
                  <a:moveTo>
                    <a:pt x="101" y="0"/>
                  </a:moveTo>
                  <a:cubicBezTo>
                    <a:pt x="41" y="0"/>
                    <a:pt x="0" y="61"/>
                    <a:pt x="0" y="126"/>
                  </a:cubicBezTo>
                  <a:cubicBezTo>
                    <a:pt x="0" y="187"/>
                    <a:pt x="41" y="227"/>
                    <a:pt x="101" y="227"/>
                  </a:cubicBezTo>
                  <a:cubicBezTo>
                    <a:pt x="187" y="227"/>
                    <a:pt x="227" y="187"/>
                    <a:pt x="227" y="126"/>
                  </a:cubicBezTo>
                  <a:cubicBezTo>
                    <a:pt x="227" y="61"/>
                    <a:pt x="187" y="0"/>
                    <a:pt x="101"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9" name="Google Shape;597;p40">
              <a:extLst>
                <a:ext uri="{FF2B5EF4-FFF2-40B4-BE49-F238E27FC236}">
                  <a16:creationId xmlns="" xmlns:a16="http://schemas.microsoft.com/office/drawing/2014/main" id="{F0082EA8-52AB-2C4C-88EE-137EC737A235}"/>
                </a:ext>
              </a:extLst>
            </p:cNvPr>
            <p:cNvSpPr/>
            <p:nvPr/>
          </p:nvSpPr>
          <p:spPr>
            <a:xfrm>
              <a:off x="5279616" y="3097452"/>
              <a:ext cx="39209" cy="38367"/>
            </a:xfrm>
            <a:custGeom>
              <a:avLst/>
              <a:gdLst/>
              <a:ahLst/>
              <a:cxnLst/>
              <a:rect l="l" t="t" r="r" b="b"/>
              <a:pathLst>
                <a:path w="233" h="228" extrusionOk="0">
                  <a:moveTo>
                    <a:pt x="127" y="0"/>
                  </a:moveTo>
                  <a:cubicBezTo>
                    <a:pt x="61" y="0"/>
                    <a:pt x="1" y="41"/>
                    <a:pt x="1" y="101"/>
                  </a:cubicBezTo>
                  <a:cubicBezTo>
                    <a:pt x="1" y="167"/>
                    <a:pt x="61" y="227"/>
                    <a:pt x="127" y="227"/>
                  </a:cubicBezTo>
                  <a:cubicBezTo>
                    <a:pt x="187" y="227"/>
                    <a:pt x="233" y="167"/>
                    <a:pt x="233" y="101"/>
                  </a:cubicBezTo>
                  <a:cubicBezTo>
                    <a:pt x="233" y="41"/>
                    <a:pt x="187" y="0"/>
                    <a:pt x="12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 name="Google Shape;598;p40">
              <a:extLst>
                <a:ext uri="{FF2B5EF4-FFF2-40B4-BE49-F238E27FC236}">
                  <a16:creationId xmlns="" xmlns:a16="http://schemas.microsoft.com/office/drawing/2014/main" id="{E9F55B67-C6F8-BB4F-BFB0-00FD8E8D3F3F}"/>
                </a:ext>
              </a:extLst>
            </p:cNvPr>
            <p:cNvSpPr/>
            <p:nvPr/>
          </p:nvSpPr>
          <p:spPr>
            <a:xfrm>
              <a:off x="8356689" y="1986341"/>
              <a:ext cx="67311" cy="67142"/>
            </a:xfrm>
            <a:custGeom>
              <a:avLst/>
              <a:gdLst/>
              <a:ahLst/>
              <a:cxnLst/>
              <a:rect l="l" t="t" r="r" b="b"/>
              <a:pathLst>
                <a:path w="400" h="399" extrusionOk="0">
                  <a:moveTo>
                    <a:pt x="188" y="0"/>
                  </a:moveTo>
                  <a:cubicBezTo>
                    <a:pt x="87" y="0"/>
                    <a:pt x="1" y="86"/>
                    <a:pt x="1" y="192"/>
                  </a:cubicBezTo>
                  <a:cubicBezTo>
                    <a:pt x="1" y="318"/>
                    <a:pt x="87" y="399"/>
                    <a:pt x="188" y="399"/>
                  </a:cubicBezTo>
                  <a:cubicBezTo>
                    <a:pt x="314" y="399"/>
                    <a:pt x="399" y="318"/>
                    <a:pt x="399" y="192"/>
                  </a:cubicBezTo>
                  <a:cubicBezTo>
                    <a:pt x="399" y="86"/>
                    <a:pt x="314" y="0"/>
                    <a:pt x="188"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1" name="Google Shape;599;p40">
              <a:extLst>
                <a:ext uri="{FF2B5EF4-FFF2-40B4-BE49-F238E27FC236}">
                  <a16:creationId xmlns="" xmlns:a16="http://schemas.microsoft.com/office/drawing/2014/main" id="{350A9665-9E5F-8C42-A51D-266DDB79839F}"/>
                </a:ext>
              </a:extLst>
            </p:cNvPr>
            <p:cNvSpPr/>
            <p:nvPr/>
          </p:nvSpPr>
          <p:spPr>
            <a:xfrm>
              <a:off x="5315290" y="1561955"/>
              <a:ext cx="67311" cy="67142"/>
            </a:xfrm>
            <a:custGeom>
              <a:avLst/>
              <a:gdLst/>
              <a:ahLst/>
              <a:cxnLst/>
              <a:rect l="l" t="t" r="r" b="b"/>
              <a:pathLst>
                <a:path w="400" h="399" extrusionOk="0">
                  <a:moveTo>
                    <a:pt x="187" y="0"/>
                  </a:moveTo>
                  <a:cubicBezTo>
                    <a:pt x="81" y="0"/>
                    <a:pt x="1" y="86"/>
                    <a:pt x="1" y="192"/>
                  </a:cubicBezTo>
                  <a:cubicBezTo>
                    <a:pt x="1" y="318"/>
                    <a:pt x="81" y="399"/>
                    <a:pt x="187" y="399"/>
                  </a:cubicBezTo>
                  <a:cubicBezTo>
                    <a:pt x="313" y="399"/>
                    <a:pt x="399" y="318"/>
                    <a:pt x="399" y="192"/>
                  </a:cubicBezTo>
                  <a:cubicBezTo>
                    <a:pt x="399" y="86"/>
                    <a:pt x="313" y="0"/>
                    <a:pt x="18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2" name="Google Shape;600;p40">
              <a:extLst>
                <a:ext uri="{FF2B5EF4-FFF2-40B4-BE49-F238E27FC236}">
                  <a16:creationId xmlns="" xmlns:a16="http://schemas.microsoft.com/office/drawing/2014/main" id="{D609341F-5B01-E940-BBE9-B019433198A6}"/>
                </a:ext>
              </a:extLst>
            </p:cNvPr>
            <p:cNvSpPr/>
            <p:nvPr/>
          </p:nvSpPr>
          <p:spPr>
            <a:xfrm rot="10800000">
              <a:off x="6711803" y="3174818"/>
              <a:ext cx="168" cy="933926"/>
            </a:xfrm>
            <a:custGeom>
              <a:avLst/>
              <a:gdLst/>
              <a:ahLst/>
              <a:cxnLst/>
              <a:rect l="l" t="t" r="r" b="b"/>
              <a:pathLst>
                <a:path w="1" h="5550" extrusionOk="0">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3" name="Google Shape;601;p40">
              <a:extLst>
                <a:ext uri="{FF2B5EF4-FFF2-40B4-BE49-F238E27FC236}">
                  <a16:creationId xmlns="" xmlns:a16="http://schemas.microsoft.com/office/drawing/2014/main" id="{FD4E0754-0F66-F842-9315-F807F852C325}"/>
                </a:ext>
              </a:extLst>
            </p:cNvPr>
            <p:cNvSpPr/>
            <p:nvPr/>
          </p:nvSpPr>
          <p:spPr>
            <a:xfrm rot="10800000">
              <a:off x="6704904" y="3174818"/>
              <a:ext cx="14640" cy="933926"/>
            </a:xfrm>
            <a:custGeom>
              <a:avLst/>
              <a:gdLst/>
              <a:ahLst/>
              <a:cxnLst/>
              <a:rect l="l" t="t" r="r" b="b"/>
              <a:pathLst>
                <a:path w="87" h="5550" extrusionOk="0">
                  <a:moveTo>
                    <a:pt x="0" y="0"/>
                  </a:moveTo>
                  <a:lnTo>
                    <a:pt x="0" y="5549"/>
                  </a:lnTo>
                  <a:lnTo>
                    <a:pt x="86" y="5549"/>
                  </a:lnTo>
                  <a:lnTo>
                    <a:pt x="8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4" name="Google Shape;602;p40">
              <a:extLst>
                <a:ext uri="{FF2B5EF4-FFF2-40B4-BE49-F238E27FC236}">
                  <a16:creationId xmlns="" xmlns:a16="http://schemas.microsoft.com/office/drawing/2014/main" id="{DD2795A8-A753-1642-8CEA-0701F821112D}"/>
                </a:ext>
              </a:extLst>
            </p:cNvPr>
            <p:cNvSpPr/>
            <p:nvPr/>
          </p:nvSpPr>
          <p:spPr>
            <a:xfrm rot="10800000">
              <a:off x="6581054" y="3156981"/>
              <a:ext cx="168" cy="933926"/>
            </a:xfrm>
            <a:custGeom>
              <a:avLst/>
              <a:gdLst/>
              <a:ahLst/>
              <a:cxnLst/>
              <a:rect l="l" t="t" r="r" b="b"/>
              <a:pathLst>
                <a:path w="1" h="5550" extrusionOk="0">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5" name="Google Shape;603;p40">
              <a:extLst>
                <a:ext uri="{FF2B5EF4-FFF2-40B4-BE49-F238E27FC236}">
                  <a16:creationId xmlns="" xmlns:a16="http://schemas.microsoft.com/office/drawing/2014/main" id="{DFD6EF71-EF21-C24F-98A3-E09A4243F8F2}"/>
                </a:ext>
              </a:extLst>
            </p:cNvPr>
            <p:cNvSpPr/>
            <p:nvPr/>
          </p:nvSpPr>
          <p:spPr>
            <a:xfrm rot="10800000">
              <a:off x="6570788" y="3156981"/>
              <a:ext cx="18006" cy="933926"/>
            </a:xfrm>
            <a:custGeom>
              <a:avLst/>
              <a:gdLst/>
              <a:ahLst/>
              <a:cxnLst/>
              <a:rect l="l" t="t" r="r" b="b"/>
              <a:pathLst>
                <a:path w="107" h="5550" extrusionOk="0">
                  <a:moveTo>
                    <a:pt x="0" y="0"/>
                  </a:moveTo>
                  <a:lnTo>
                    <a:pt x="0" y="5549"/>
                  </a:lnTo>
                  <a:lnTo>
                    <a:pt x="106" y="5549"/>
                  </a:lnTo>
                  <a:lnTo>
                    <a:pt x="10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6" name="Google Shape;604;p40">
              <a:extLst>
                <a:ext uri="{FF2B5EF4-FFF2-40B4-BE49-F238E27FC236}">
                  <a16:creationId xmlns="" xmlns:a16="http://schemas.microsoft.com/office/drawing/2014/main" id="{77D04B19-41A7-2D4A-B5AF-5BBAF48EFAA8}"/>
                </a:ext>
              </a:extLst>
            </p:cNvPr>
            <p:cNvSpPr/>
            <p:nvPr/>
          </p:nvSpPr>
          <p:spPr>
            <a:xfrm rot="10800000">
              <a:off x="6828922" y="3206285"/>
              <a:ext cx="168" cy="933926"/>
            </a:xfrm>
            <a:custGeom>
              <a:avLst/>
              <a:gdLst/>
              <a:ahLst/>
              <a:cxnLst/>
              <a:rect l="l" t="t" r="r" b="b"/>
              <a:pathLst>
                <a:path w="1" h="5550" extrusionOk="0">
                  <a:moveTo>
                    <a:pt x="1" y="1"/>
                  </a:moveTo>
                  <a:lnTo>
                    <a:pt x="1" y="555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7" name="Google Shape;605;p40">
              <a:extLst>
                <a:ext uri="{FF2B5EF4-FFF2-40B4-BE49-F238E27FC236}">
                  <a16:creationId xmlns="" xmlns:a16="http://schemas.microsoft.com/office/drawing/2014/main" id="{827B38B0-14A3-D149-B287-6512583E2CED}"/>
                </a:ext>
              </a:extLst>
            </p:cNvPr>
            <p:cNvSpPr/>
            <p:nvPr/>
          </p:nvSpPr>
          <p:spPr>
            <a:xfrm rot="10800000">
              <a:off x="6822023" y="3206285"/>
              <a:ext cx="13799" cy="933926"/>
            </a:xfrm>
            <a:custGeom>
              <a:avLst/>
              <a:gdLst/>
              <a:ahLst/>
              <a:cxnLst/>
              <a:rect l="l" t="t" r="r" b="b"/>
              <a:pathLst>
                <a:path w="82" h="5550" extrusionOk="0">
                  <a:moveTo>
                    <a:pt x="0" y="1"/>
                  </a:moveTo>
                  <a:lnTo>
                    <a:pt x="0" y="5550"/>
                  </a:lnTo>
                  <a:lnTo>
                    <a:pt x="81" y="5550"/>
                  </a:lnTo>
                  <a:lnTo>
                    <a:pt x="81" y="1"/>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8" name="Google Shape;606;p40">
              <a:extLst>
                <a:ext uri="{FF2B5EF4-FFF2-40B4-BE49-F238E27FC236}">
                  <a16:creationId xmlns="" xmlns:a16="http://schemas.microsoft.com/office/drawing/2014/main" id="{E1F60057-AFD6-314F-A670-3AA42C4477FD}"/>
                </a:ext>
              </a:extLst>
            </p:cNvPr>
            <p:cNvSpPr/>
            <p:nvPr/>
          </p:nvSpPr>
          <p:spPr>
            <a:xfrm>
              <a:off x="6278754" y="1912065"/>
              <a:ext cx="870163" cy="336382"/>
            </a:xfrm>
            <a:custGeom>
              <a:avLst/>
              <a:gdLst/>
              <a:ahLst/>
              <a:cxnLst/>
              <a:rect l="l" t="t" r="r" b="b"/>
              <a:pathLst>
                <a:path w="5171" h="1999" extrusionOk="0">
                  <a:moveTo>
                    <a:pt x="41" y="319"/>
                  </a:moveTo>
                  <a:cubicBezTo>
                    <a:pt x="41" y="327"/>
                    <a:pt x="41" y="332"/>
                    <a:pt x="38" y="335"/>
                  </a:cubicBezTo>
                  <a:lnTo>
                    <a:pt x="38" y="335"/>
                  </a:lnTo>
                  <a:lnTo>
                    <a:pt x="191" y="319"/>
                  </a:lnTo>
                  <a:close/>
                  <a:moveTo>
                    <a:pt x="38" y="335"/>
                  </a:moveTo>
                  <a:lnTo>
                    <a:pt x="0" y="339"/>
                  </a:lnTo>
                  <a:cubicBezTo>
                    <a:pt x="24" y="339"/>
                    <a:pt x="34" y="339"/>
                    <a:pt x="38" y="335"/>
                  </a:cubicBezTo>
                  <a:close/>
                  <a:moveTo>
                    <a:pt x="3047" y="1"/>
                  </a:moveTo>
                  <a:cubicBezTo>
                    <a:pt x="3047" y="1"/>
                    <a:pt x="3027" y="21"/>
                    <a:pt x="3007" y="21"/>
                  </a:cubicBezTo>
                  <a:lnTo>
                    <a:pt x="191" y="319"/>
                  </a:lnTo>
                  <a:lnTo>
                    <a:pt x="252" y="319"/>
                  </a:lnTo>
                  <a:lnTo>
                    <a:pt x="273" y="339"/>
                  </a:lnTo>
                  <a:lnTo>
                    <a:pt x="419" y="339"/>
                  </a:lnTo>
                  <a:cubicBezTo>
                    <a:pt x="464" y="359"/>
                    <a:pt x="505" y="359"/>
                    <a:pt x="525" y="379"/>
                  </a:cubicBezTo>
                  <a:lnTo>
                    <a:pt x="565" y="379"/>
                  </a:lnTo>
                  <a:cubicBezTo>
                    <a:pt x="611" y="399"/>
                    <a:pt x="651" y="399"/>
                    <a:pt x="691" y="424"/>
                  </a:cubicBezTo>
                  <a:lnTo>
                    <a:pt x="717" y="424"/>
                  </a:lnTo>
                  <a:cubicBezTo>
                    <a:pt x="737" y="445"/>
                    <a:pt x="777" y="445"/>
                    <a:pt x="797" y="465"/>
                  </a:cubicBezTo>
                  <a:cubicBezTo>
                    <a:pt x="817" y="465"/>
                    <a:pt x="817" y="485"/>
                    <a:pt x="843" y="485"/>
                  </a:cubicBezTo>
                  <a:cubicBezTo>
                    <a:pt x="883" y="505"/>
                    <a:pt x="923" y="525"/>
                    <a:pt x="969" y="551"/>
                  </a:cubicBezTo>
                  <a:cubicBezTo>
                    <a:pt x="1009" y="571"/>
                    <a:pt x="1029" y="591"/>
                    <a:pt x="1070" y="611"/>
                  </a:cubicBezTo>
                  <a:cubicBezTo>
                    <a:pt x="1070" y="611"/>
                    <a:pt x="1095" y="611"/>
                    <a:pt x="1095" y="631"/>
                  </a:cubicBezTo>
                  <a:cubicBezTo>
                    <a:pt x="1135" y="651"/>
                    <a:pt x="1155" y="677"/>
                    <a:pt x="1196" y="697"/>
                  </a:cubicBezTo>
                  <a:lnTo>
                    <a:pt x="1221" y="717"/>
                  </a:lnTo>
                  <a:cubicBezTo>
                    <a:pt x="1261" y="737"/>
                    <a:pt x="1282" y="757"/>
                    <a:pt x="1322" y="803"/>
                  </a:cubicBezTo>
                  <a:lnTo>
                    <a:pt x="1347" y="803"/>
                  </a:lnTo>
                  <a:cubicBezTo>
                    <a:pt x="1367" y="843"/>
                    <a:pt x="1408" y="863"/>
                    <a:pt x="1428" y="883"/>
                  </a:cubicBezTo>
                  <a:lnTo>
                    <a:pt x="1473" y="929"/>
                  </a:lnTo>
                  <a:lnTo>
                    <a:pt x="1534" y="989"/>
                  </a:lnTo>
                  <a:cubicBezTo>
                    <a:pt x="1554" y="1010"/>
                    <a:pt x="1554" y="1030"/>
                    <a:pt x="1574" y="1055"/>
                  </a:cubicBezTo>
                  <a:cubicBezTo>
                    <a:pt x="1599" y="1075"/>
                    <a:pt x="1620" y="1095"/>
                    <a:pt x="1640" y="1116"/>
                  </a:cubicBezTo>
                  <a:cubicBezTo>
                    <a:pt x="1660" y="1136"/>
                    <a:pt x="1680" y="1156"/>
                    <a:pt x="1680" y="1181"/>
                  </a:cubicBezTo>
                  <a:cubicBezTo>
                    <a:pt x="1700" y="1201"/>
                    <a:pt x="1725" y="1221"/>
                    <a:pt x="1746" y="1242"/>
                  </a:cubicBezTo>
                  <a:cubicBezTo>
                    <a:pt x="1766" y="1262"/>
                    <a:pt x="1786" y="1307"/>
                    <a:pt x="1806" y="1348"/>
                  </a:cubicBezTo>
                  <a:cubicBezTo>
                    <a:pt x="1826" y="1348"/>
                    <a:pt x="1826" y="1368"/>
                    <a:pt x="1852" y="1388"/>
                  </a:cubicBezTo>
                  <a:cubicBezTo>
                    <a:pt x="1892" y="1454"/>
                    <a:pt x="1912" y="1514"/>
                    <a:pt x="1952" y="1580"/>
                  </a:cubicBezTo>
                  <a:cubicBezTo>
                    <a:pt x="1978" y="1600"/>
                    <a:pt x="1978" y="1620"/>
                    <a:pt x="1998" y="1640"/>
                  </a:cubicBezTo>
                  <a:cubicBezTo>
                    <a:pt x="2018" y="1686"/>
                    <a:pt x="2038" y="1726"/>
                    <a:pt x="2058" y="1766"/>
                  </a:cubicBezTo>
                  <a:cubicBezTo>
                    <a:pt x="2058" y="1786"/>
                    <a:pt x="2079" y="1812"/>
                    <a:pt x="2079" y="1812"/>
                  </a:cubicBezTo>
                  <a:cubicBezTo>
                    <a:pt x="2104" y="1872"/>
                    <a:pt x="2144" y="1938"/>
                    <a:pt x="2164" y="1998"/>
                  </a:cubicBezTo>
                  <a:lnTo>
                    <a:pt x="5171" y="1686"/>
                  </a:lnTo>
                  <a:cubicBezTo>
                    <a:pt x="5151" y="1620"/>
                    <a:pt x="5105" y="1559"/>
                    <a:pt x="5085" y="1494"/>
                  </a:cubicBezTo>
                  <a:cubicBezTo>
                    <a:pt x="5085" y="1494"/>
                    <a:pt x="5065" y="1474"/>
                    <a:pt x="5065" y="1454"/>
                  </a:cubicBezTo>
                  <a:cubicBezTo>
                    <a:pt x="5045" y="1408"/>
                    <a:pt x="5025" y="1368"/>
                    <a:pt x="4979" y="1327"/>
                  </a:cubicBezTo>
                  <a:lnTo>
                    <a:pt x="4979" y="1282"/>
                  </a:lnTo>
                  <a:lnTo>
                    <a:pt x="4959" y="1262"/>
                  </a:lnTo>
                  <a:cubicBezTo>
                    <a:pt x="4919" y="1201"/>
                    <a:pt x="4878" y="1136"/>
                    <a:pt x="4833" y="1075"/>
                  </a:cubicBezTo>
                  <a:lnTo>
                    <a:pt x="4833" y="1055"/>
                  </a:lnTo>
                  <a:lnTo>
                    <a:pt x="4813" y="1030"/>
                  </a:lnTo>
                  <a:cubicBezTo>
                    <a:pt x="4793" y="989"/>
                    <a:pt x="4772" y="949"/>
                    <a:pt x="4727" y="929"/>
                  </a:cubicBezTo>
                  <a:lnTo>
                    <a:pt x="4727" y="883"/>
                  </a:lnTo>
                  <a:cubicBezTo>
                    <a:pt x="4707" y="883"/>
                    <a:pt x="4707" y="863"/>
                    <a:pt x="4687" y="863"/>
                  </a:cubicBezTo>
                  <a:cubicBezTo>
                    <a:pt x="4666" y="843"/>
                    <a:pt x="4666" y="823"/>
                    <a:pt x="4646" y="803"/>
                  </a:cubicBezTo>
                  <a:cubicBezTo>
                    <a:pt x="4626" y="778"/>
                    <a:pt x="4626" y="778"/>
                    <a:pt x="4626" y="757"/>
                  </a:cubicBezTo>
                  <a:cubicBezTo>
                    <a:pt x="4601" y="757"/>
                    <a:pt x="4601" y="737"/>
                    <a:pt x="4581" y="737"/>
                  </a:cubicBezTo>
                  <a:cubicBezTo>
                    <a:pt x="4560" y="717"/>
                    <a:pt x="4560" y="697"/>
                    <a:pt x="4540" y="677"/>
                  </a:cubicBezTo>
                  <a:lnTo>
                    <a:pt x="4520" y="651"/>
                  </a:lnTo>
                  <a:cubicBezTo>
                    <a:pt x="4500" y="631"/>
                    <a:pt x="4500" y="631"/>
                    <a:pt x="4475" y="611"/>
                  </a:cubicBezTo>
                  <a:cubicBezTo>
                    <a:pt x="4455" y="591"/>
                    <a:pt x="4455" y="591"/>
                    <a:pt x="4434" y="571"/>
                  </a:cubicBezTo>
                  <a:lnTo>
                    <a:pt x="4414" y="551"/>
                  </a:lnTo>
                  <a:cubicBezTo>
                    <a:pt x="4394" y="525"/>
                    <a:pt x="4374" y="505"/>
                    <a:pt x="4349" y="485"/>
                  </a:cubicBezTo>
                  <a:lnTo>
                    <a:pt x="4328" y="485"/>
                  </a:lnTo>
                  <a:lnTo>
                    <a:pt x="4328" y="465"/>
                  </a:lnTo>
                  <a:cubicBezTo>
                    <a:pt x="4288" y="445"/>
                    <a:pt x="4268" y="424"/>
                    <a:pt x="4223" y="399"/>
                  </a:cubicBezTo>
                  <a:cubicBezTo>
                    <a:pt x="4202" y="379"/>
                    <a:pt x="4202" y="379"/>
                    <a:pt x="4182" y="379"/>
                  </a:cubicBezTo>
                  <a:cubicBezTo>
                    <a:pt x="4182" y="359"/>
                    <a:pt x="4162" y="339"/>
                    <a:pt x="4142" y="339"/>
                  </a:cubicBezTo>
                  <a:cubicBezTo>
                    <a:pt x="4142" y="319"/>
                    <a:pt x="4122" y="319"/>
                    <a:pt x="4096" y="319"/>
                  </a:cubicBezTo>
                  <a:cubicBezTo>
                    <a:pt x="4096" y="298"/>
                    <a:pt x="4076" y="298"/>
                    <a:pt x="4076" y="298"/>
                  </a:cubicBezTo>
                  <a:lnTo>
                    <a:pt x="4056" y="273"/>
                  </a:lnTo>
                  <a:cubicBezTo>
                    <a:pt x="4016" y="253"/>
                    <a:pt x="3996" y="233"/>
                    <a:pt x="3970" y="233"/>
                  </a:cubicBezTo>
                  <a:lnTo>
                    <a:pt x="3950" y="233"/>
                  </a:lnTo>
                  <a:lnTo>
                    <a:pt x="3950" y="213"/>
                  </a:lnTo>
                  <a:cubicBezTo>
                    <a:pt x="3930" y="213"/>
                    <a:pt x="3910" y="192"/>
                    <a:pt x="3869" y="172"/>
                  </a:cubicBezTo>
                  <a:lnTo>
                    <a:pt x="3844" y="172"/>
                  </a:lnTo>
                  <a:cubicBezTo>
                    <a:pt x="3824" y="172"/>
                    <a:pt x="3824" y="147"/>
                    <a:pt x="3804" y="147"/>
                  </a:cubicBezTo>
                  <a:cubicBezTo>
                    <a:pt x="3804" y="147"/>
                    <a:pt x="3784" y="147"/>
                    <a:pt x="3784" y="127"/>
                  </a:cubicBezTo>
                  <a:cubicBezTo>
                    <a:pt x="3763" y="127"/>
                    <a:pt x="3743" y="127"/>
                    <a:pt x="3718" y="107"/>
                  </a:cubicBezTo>
                  <a:lnTo>
                    <a:pt x="3678" y="107"/>
                  </a:lnTo>
                  <a:cubicBezTo>
                    <a:pt x="3658" y="86"/>
                    <a:pt x="3617" y="86"/>
                    <a:pt x="3572" y="66"/>
                  </a:cubicBezTo>
                  <a:lnTo>
                    <a:pt x="3531" y="66"/>
                  </a:lnTo>
                  <a:cubicBezTo>
                    <a:pt x="3511" y="46"/>
                    <a:pt x="3491" y="46"/>
                    <a:pt x="3466" y="46"/>
                  </a:cubicBezTo>
                  <a:cubicBezTo>
                    <a:pt x="3466" y="46"/>
                    <a:pt x="3446" y="46"/>
                    <a:pt x="3425" y="21"/>
                  </a:cubicBezTo>
                  <a:lnTo>
                    <a:pt x="3279" y="21"/>
                  </a:lnTo>
                  <a:lnTo>
                    <a:pt x="3259"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9" name="Google Shape;607;p40">
              <a:extLst>
                <a:ext uri="{FF2B5EF4-FFF2-40B4-BE49-F238E27FC236}">
                  <a16:creationId xmlns="" xmlns:a16="http://schemas.microsoft.com/office/drawing/2014/main" id="{FF31A9D0-7F9B-8742-A1C9-B68992DB81F9}"/>
                </a:ext>
              </a:extLst>
            </p:cNvPr>
            <p:cNvSpPr/>
            <p:nvPr/>
          </p:nvSpPr>
          <p:spPr>
            <a:xfrm>
              <a:off x="6731076" y="2163298"/>
              <a:ext cx="817660" cy="385686"/>
            </a:xfrm>
            <a:custGeom>
              <a:avLst/>
              <a:gdLst/>
              <a:ahLst/>
              <a:cxnLst/>
              <a:rect l="l" t="t" r="r" b="b"/>
              <a:pathLst>
                <a:path w="4859" h="2292" extrusionOk="0">
                  <a:moveTo>
                    <a:pt x="3007" y="1"/>
                  </a:moveTo>
                  <a:lnTo>
                    <a:pt x="1" y="319"/>
                  </a:lnTo>
                  <a:lnTo>
                    <a:pt x="213" y="319"/>
                  </a:lnTo>
                  <a:cubicBezTo>
                    <a:pt x="233" y="339"/>
                    <a:pt x="253" y="339"/>
                    <a:pt x="273" y="339"/>
                  </a:cubicBezTo>
                  <a:lnTo>
                    <a:pt x="319" y="339"/>
                  </a:lnTo>
                  <a:cubicBezTo>
                    <a:pt x="359" y="339"/>
                    <a:pt x="399" y="359"/>
                    <a:pt x="465" y="379"/>
                  </a:cubicBezTo>
                  <a:cubicBezTo>
                    <a:pt x="505" y="379"/>
                    <a:pt x="551" y="399"/>
                    <a:pt x="591" y="420"/>
                  </a:cubicBezTo>
                  <a:lnTo>
                    <a:pt x="611" y="420"/>
                  </a:lnTo>
                  <a:cubicBezTo>
                    <a:pt x="652" y="445"/>
                    <a:pt x="697" y="465"/>
                    <a:pt x="717" y="485"/>
                  </a:cubicBezTo>
                  <a:lnTo>
                    <a:pt x="737" y="485"/>
                  </a:lnTo>
                  <a:cubicBezTo>
                    <a:pt x="778" y="505"/>
                    <a:pt x="823" y="526"/>
                    <a:pt x="843" y="546"/>
                  </a:cubicBezTo>
                  <a:lnTo>
                    <a:pt x="864" y="571"/>
                  </a:lnTo>
                  <a:cubicBezTo>
                    <a:pt x="904" y="591"/>
                    <a:pt x="949" y="611"/>
                    <a:pt x="970" y="652"/>
                  </a:cubicBezTo>
                  <a:lnTo>
                    <a:pt x="990" y="652"/>
                  </a:lnTo>
                  <a:cubicBezTo>
                    <a:pt x="1030" y="697"/>
                    <a:pt x="1075" y="717"/>
                    <a:pt x="1096" y="758"/>
                  </a:cubicBezTo>
                  <a:lnTo>
                    <a:pt x="1116" y="758"/>
                  </a:lnTo>
                  <a:cubicBezTo>
                    <a:pt x="1136" y="798"/>
                    <a:pt x="1181" y="823"/>
                    <a:pt x="1202" y="863"/>
                  </a:cubicBezTo>
                  <a:cubicBezTo>
                    <a:pt x="1222" y="863"/>
                    <a:pt x="1222" y="884"/>
                    <a:pt x="1242" y="884"/>
                  </a:cubicBezTo>
                  <a:cubicBezTo>
                    <a:pt x="1262" y="904"/>
                    <a:pt x="1282" y="949"/>
                    <a:pt x="1308" y="969"/>
                  </a:cubicBezTo>
                  <a:cubicBezTo>
                    <a:pt x="1308" y="990"/>
                    <a:pt x="1328" y="990"/>
                    <a:pt x="1328" y="1010"/>
                  </a:cubicBezTo>
                  <a:cubicBezTo>
                    <a:pt x="1348" y="1030"/>
                    <a:pt x="1368" y="1050"/>
                    <a:pt x="1388" y="1096"/>
                  </a:cubicBezTo>
                  <a:cubicBezTo>
                    <a:pt x="1408" y="1096"/>
                    <a:pt x="1408" y="1116"/>
                    <a:pt x="1434" y="1136"/>
                  </a:cubicBezTo>
                  <a:cubicBezTo>
                    <a:pt x="1434" y="1156"/>
                    <a:pt x="1454" y="1156"/>
                    <a:pt x="1454" y="1176"/>
                  </a:cubicBezTo>
                  <a:cubicBezTo>
                    <a:pt x="1474" y="1222"/>
                    <a:pt x="1494" y="1262"/>
                    <a:pt x="1535" y="1302"/>
                  </a:cubicBezTo>
                  <a:cubicBezTo>
                    <a:pt x="1535" y="1328"/>
                    <a:pt x="1560" y="1348"/>
                    <a:pt x="1560" y="1348"/>
                  </a:cubicBezTo>
                  <a:cubicBezTo>
                    <a:pt x="1580" y="1388"/>
                    <a:pt x="1600" y="1454"/>
                    <a:pt x="1620" y="1494"/>
                  </a:cubicBezTo>
                  <a:cubicBezTo>
                    <a:pt x="1640" y="1514"/>
                    <a:pt x="1640" y="1534"/>
                    <a:pt x="1640" y="1555"/>
                  </a:cubicBezTo>
                  <a:cubicBezTo>
                    <a:pt x="1661" y="1600"/>
                    <a:pt x="1686" y="1640"/>
                    <a:pt x="1706" y="1706"/>
                  </a:cubicBezTo>
                  <a:cubicBezTo>
                    <a:pt x="1726" y="1706"/>
                    <a:pt x="1726" y="1726"/>
                    <a:pt x="1726" y="1746"/>
                  </a:cubicBezTo>
                  <a:cubicBezTo>
                    <a:pt x="1746" y="1807"/>
                    <a:pt x="1767" y="1872"/>
                    <a:pt x="1787" y="1933"/>
                  </a:cubicBezTo>
                  <a:cubicBezTo>
                    <a:pt x="1787" y="1958"/>
                    <a:pt x="1787" y="1978"/>
                    <a:pt x="1812" y="1998"/>
                  </a:cubicBezTo>
                  <a:cubicBezTo>
                    <a:pt x="1812" y="2039"/>
                    <a:pt x="1832" y="2104"/>
                    <a:pt x="1832" y="2145"/>
                  </a:cubicBezTo>
                  <a:cubicBezTo>
                    <a:pt x="1852" y="2210"/>
                    <a:pt x="1852" y="2251"/>
                    <a:pt x="1872" y="2291"/>
                  </a:cubicBezTo>
                  <a:lnTo>
                    <a:pt x="4859" y="1978"/>
                  </a:lnTo>
                  <a:lnTo>
                    <a:pt x="4859" y="1872"/>
                  </a:lnTo>
                  <a:cubicBezTo>
                    <a:pt x="4859" y="1852"/>
                    <a:pt x="4839" y="1852"/>
                    <a:pt x="4839" y="1832"/>
                  </a:cubicBezTo>
                  <a:cubicBezTo>
                    <a:pt x="4839" y="1787"/>
                    <a:pt x="4813" y="1726"/>
                    <a:pt x="4813" y="1681"/>
                  </a:cubicBezTo>
                  <a:cubicBezTo>
                    <a:pt x="4793" y="1661"/>
                    <a:pt x="4793" y="1640"/>
                    <a:pt x="4793" y="1620"/>
                  </a:cubicBezTo>
                  <a:cubicBezTo>
                    <a:pt x="4773" y="1555"/>
                    <a:pt x="4753" y="1494"/>
                    <a:pt x="4733" y="1428"/>
                  </a:cubicBezTo>
                  <a:cubicBezTo>
                    <a:pt x="4733" y="1408"/>
                    <a:pt x="4713" y="1388"/>
                    <a:pt x="4713" y="1388"/>
                  </a:cubicBezTo>
                  <a:cubicBezTo>
                    <a:pt x="4687" y="1328"/>
                    <a:pt x="4667" y="1282"/>
                    <a:pt x="4647" y="1242"/>
                  </a:cubicBezTo>
                  <a:cubicBezTo>
                    <a:pt x="4647" y="1222"/>
                    <a:pt x="4627" y="1201"/>
                    <a:pt x="4627" y="1176"/>
                  </a:cubicBezTo>
                  <a:cubicBezTo>
                    <a:pt x="4607" y="1116"/>
                    <a:pt x="4586" y="1075"/>
                    <a:pt x="4561" y="1030"/>
                  </a:cubicBezTo>
                  <a:lnTo>
                    <a:pt x="4541" y="1010"/>
                  </a:lnTo>
                  <a:lnTo>
                    <a:pt x="4521" y="990"/>
                  </a:lnTo>
                  <a:cubicBezTo>
                    <a:pt x="4501" y="949"/>
                    <a:pt x="4480" y="904"/>
                    <a:pt x="4460" y="863"/>
                  </a:cubicBezTo>
                  <a:cubicBezTo>
                    <a:pt x="4460" y="863"/>
                    <a:pt x="4435" y="843"/>
                    <a:pt x="4435" y="823"/>
                  </a:cubicBezTo>
                  <a:cubicBezTo>
                    <a:pt x="4415" y="798"/>
                    <a:pt x="4415" y="778"/>
                    <a:pt x="4395" y="778"/>
                  </a:cubicBezTo>
                  <a:cubicBezTo>
                    <a:pt x="4375" y="737"/>
                    <a:pt x="4354" y="717"/>
                    <a:pt x="4354" y="697"/>
                  </a:cubicBezTo>
                  <a:lnTo>
                    <a:pt x="4334" y="697"/>
                  </a:lnTo>
                  <a:cubicBezTo>
                    <a:pt x="4334" y="672"/>
                    <a:pt x="4309" y="672"/>
                    <a:pt x="4309" y="652"/>
                  </a:cubicBezTo>
                  <a:cubicBezTo>
                    <a:pt x="4289" y="631"/>
                    <a:pt x="4269" y="611"/>
                    <a:pt x="4269" y="591"/>
                  </a:cubicBezTo>
                  <a:cubicBezTo>
                    <a:pt x="4248" y="591"/>
                    <a:pt x="4248" y="571"/>
                    <a:pt x="4228" y="571"/>
                  </a:cubicBezTo>
                  <a:cubicBezTo>
                    <a:pt x="4228" y="571"/>
                    <a:pt x="4228" y="546"/>
                    <a:pt x="4208" y="546"/>
                  </a:cubicBezTo>
                  <a:cubicBezTo>
                    <a:pt x="4208" y="526"/>
                    <a:pt x="4183" y="526"/>
                    <a:pt x="4183" y="505"/>
                  </a:cubicBezTo>
                  <a:cubicBezTo>
                    <a:pt x="4163" y="485"/>
                    <a:pt x="4143" y="465"/>
                    <a:pt x="4122" y="445"/>
                  </a:cubicBezTo>
                  <a:lnTo>
                    <a:pt x="4102" y="445"/>
                  </a:lnTo>
                  <a:cubicBezTo>
                    <a:pt x="4082" y="420"/>
                    <a:pt x="4057" y="399"/>
                    <a:pt x="4037" y="379"/>
                  </a:cubicBezTo>
                  <a:cubicBezTo>
                    <a:pt x="4016" y="359"/>
                    <a:pt x="4016" y="359"/>
                    <a:pt x="3996" y="339"/>
                  </a:cubicBezTo>
                  <a:lnTo>
                    <a:pt x="3976" y="339"/>
                  </a:lnTo>
                  <a:lnTo>
                    <a:pt x="3956" y="319"/>
                  </a:lnTo>
                  <a:lnTo>
                    <a:pt x="3890" y="253"/>
                  </a:lnTo>
                  <a:lnTo>
                    <a:pt x="3870" y="253"/>
                  </a:lnTo>
                  <a:lnTo>
                    <a:pt x="3850" y="233"/>
                  </a:lnTo>
                  <a:lnTo>
                    <a:pt x="3830" y="213"/>
                  </a:lnTo>
                  <a:cubicBezTo>
                    <a:pt x="3784" y="193"/>
                    <a:pt x="3764" y="193"/>
                    <a:pt x="3744" y="167"/>
                  </a:cubicBezTo>
                  <a:lnTo>
                    <a:pt x="3724" y="167"/>
                  </a:lnTo>
                  <a:cubicBezTo>
                    <a:pt x="3724" y="147"/>
                    <a:pt x="3704" y="147"/>
                    <a:pt x="3678" y="127"/>
                  </a:cubicBezTo>
                  <a:cubicBezTo>
                    <a:pt x="3658" y="127"/>
                    <a:pt x="3638" y="107"/>
                    <a:pt x="3598" y="107"/>
                  </a:cubicBezTo>
                  <a:cubicBezTo>
                    <a:pt x="3578" y="87"/>
                    <a:pt x="3552" y="87"/>
                    <a:pt x="3532" y="87"/>
                  </a:cubicBezTo>
                  <a:cubicBezTo>
                    <a:pt x="3512" y="66"/>
                    <a:pt x="3492" y="66"/>
                    <a:pt x="3472" y="66"/>
                  </a:cubicBezTo>
                  <a:lnTo>
                    <a:pt x="3451" y="41"/>
                  </a:lnTo>
                  <a:cubicBezTo>
                    <a:pt x="3426" y="41"/>
                    <a:pt x="3386" y="41"/>
                    <a:pt x="3366" y="21"/>
                  </a:cubicBezTo>
                  <a:lnTo>
                    <a:pt x="3280" y="21"/>
                  </a:lnTo>
                  <a:cubicBezTo>
                    <a:pt x="3260" y="21"/>
                    <a:pt x="3240" y="1"/>
                    <a:pt x="3219" y="1"/>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0" name="Google Shape;608;p40">
              <a:extLst>
                <a:ext uri="{FF2B5EF4-FFF2-40B4-BE49-F238E27FC236}">
                  <a16:creationId xmlns="" xmlns:a16="http://schemas.microsoft.com/office/drawing/2014/main" id="{C987EC3C-8E79-7440-8484-01B1D605D3D8}"/>
                </a:ext>
              </a:extLst>
            </p:cNvPr>
            <p:cNvSpPr/>
            <p:nvPr/>
          </p:nvSpPr>
          <p:spPr>
            <a:xfrm>
              <a:off x="7046087" y="2496143"/>
              <a:ext cx="707270" cy="679158"/>
            </a:xfrm>
            <a:custGeom>
              <a:avLst/>
              <a:gdLst/>
              <a:ahLst/>
              <a:cxnLst/>
              <a:rect l="l" t="t" r="r" b="b"/>
              <a:pathLst>
                <a:path w="4203" h="4036" extrusionOk="0">
                  <a:moveTo>
                    <a:pt x="2987" y="0"/>
                  </a:moveTo>
                  <a:lnTo>
                    <a:pt x="0" y="313"/>
                  </a:lnTo>
                  <a:cubicBezTo>
                    <a:pt x="21" y="333"/>
                    <a:pt x="66" y="333"/>
                    <a:pt x="106" y="358"/>
                  </a:cubicBezTo>
                  <a:lnTo>
                    <a:pt x="127" y="379"/>
                  </a:lnTo>
                  <a:cubicBezTo>
                    <a:pt x="167" y="399"/>
                    <a:pt x="192" y="419"/>
                    <a:pt x="233" y="439"/>
                  </a:cubicBezTo>
                  <a:lnTo>
                    <a:pt x="253" y="439"/>
                  </a:lnTo>
                  <a:cubicBezTo>
                    <a:pt x="273" y="459"/>
                    <a:pt x="318" y="485"/>
                    <a:pt x="359" y="525"/>
                  </a:cubicBezTo>
                  <a:cubicBezTo>
                    <a:pt x="399" y="545"/>
                    <a:pt x="419" y="565"/>
                    <a:pt x="465" y="611"/>
                  </a:cubicBezTo>
                  <a:lnTo>
                    <a:pt x="485" y="611"/>
                  </a:lnTo>
                  <a:cubicBezTo>
                    <a:pt x="505" y="651"/>
                    <a:pt x="545" y="671"/>
                    <a:pt x="571" y="712"/>
                  </a:cubicBezTo>
                  <a:cubicBezTo>
                    <a:pt x="571" y="712"/>
                    <a:pt x="591" y="712"/>
                    <a:pt x="591" y="737"/>
                  </a:cubicBezTo>
                  <a:cubicBezTo>
                    <a:pt x="611" y="757"/>
                    <a:pt x="631" y="777"/>
                    <a:pt x="651" y="818"/>
                  </a:cubicBezTo>
                  <a:cubicBezTo>
                    <a:pt x="671" y="818"/>
                    <a:pt x="671" y="838"/>
                    <a:pt x="697" y="838"/>
                  </a:cubicBezTo>
                  <a:cubicBezTo>
                    <a:pt x="717" y="863"/>
                    <a:pt x="717" y="903"/>
                    <a:pt x="737" y="923"/>
                  </a:cubicBezTo>
                  <a:cubicBezTo>
                    <a:pt x="757" y="944"/>
                    <a:pt x="757" y="944"/>
                    <a:pt x="777" y="964"/>
                  </a:cubicBezTo>
                  <a:cubicBezTo>
                    <a:pt x="777" y="989"/>
                    <a:pt x="798" y="1009"/>
                    <a:pt x="798" y="1009"/>
                  </a:cubicBezTo>
                  <a:cubicBezTo>
                    <a:pt x="823" y="1050"/>
                    <a:pt x="843" y="1090"/>
                    <a:pt x="863" y="1115"/>
                  </a:cubicBezTo>
                  <a:cubicBezTo>
                    <a:pt x="883" y="1135"/>
                    <a:pt x="883" y="1156"/>
                    <a:pt x="903" y="1176"/>
                  </a:cubicBezTo>
                  <a:cubicBezTo>
                    <a:pt x="924" y="1216"/>
                    <a:pt x="924" y="1241"/>
                    <a:pt x="949" y="1282"/>
                  </a:cubicBezTo>
                  <a:cubicBezTo>
                    <a:pt x="969" y="1302"/>
                    <a:pt x="969" y="1322"/>
                    <a:pt x="989" y="1342"/>
                  </a:cubicBezTo>
                  <a:cubicBezTo>
                    <a:pt x="989" y="1388"/>
                    <a:pt x="1009" y="1428"/>
                    <a:pt x="1030" y="1468"/>
                  </a:cubicBezTo>
                  <a:cubicBezTo>
                    <a:pt x="1030" y="1493"/>
                    <a:pt x="1050" y="1493"/>
                    <a:pt x="1050" y="1514"/>
                  </a:cubicBezTo>
                  <a:cubicBezTo>
                    <a:pt x="1075" y="1574"/>
                    <a:pt x="1095" y="1640"/>
                    <a:pt x="1115" y="1700"/>
                  </a:cubicBezTo>
                  <a:cubicBezTo>
                    <a:pt x="1115" y="1766"/>
                    <a:pt x="1135" y="1826"/>
                    <a:pt x="1156" y="1892"/>
                  </a:cubicBezTo>
                  <a:lnTo>
                    <a:pt x="1156" y="1973"/>
                  </a:lnTo>
                  <a:cubicBezTo>
                    <a:pt x="1176" y="1998"/>
                    <a:pt x="1176" y="2038"/>
                    <a:pt x="1176" y="2058"/>
                  </a:cubicBezTo>
                  <a:cubicBezTo>
                    <a:pt x="1176" y="2099"/>
                    <a:pt x="1176" y="2144"/>
                    <a:pt x="1201" y="2205"/>
                  </a:cubicBezTo>
                  <a:lnTo>
                    <a:pt x="1201" y="2396"/>
                  </a:lnTo>
                  <a:lnTo>
                    <a:pt x="1201" y="2437"/>
                  </a:lnTo>
                  <a:lnTo>
                    <a:pt x="1201" y="2477"/>
                  </a:lnTo>
                  <a:cubicBezTo>
                    <a:pt x="1176" y="2543"/>
                    <a:pt x="1176" y="2583"/>
                    <a:pt x="1156" y="2628"/>
                  </a:cubicBezTo>
                  <a:lnTo>
                    <a:pt x="1156" y="2649"/>
                  </a:lnTo>
                  <a:cubicBezTo>
                    <a:pt x="1135" y="2689"/>
                    <a:pt x="1135" y="2709"/>
                    <a:pt x="1135" y="2755"/>
                  </a:cubicBezTo>
                  <a:lnTo>
                    <a:pt x="1115" y="2775"/>
                  </a:lnTo>
                  <a:cubicBezTo>
                    <a:pt x="1115" y="2815"/>
                    <a:pt x="1095" y="2835"/>
                    <a:pt x="1095" y="2881"/>
                  </a:cubicBezTo>
                  <a:lnTo>
                    <a:pt x="1095" y="2901"/>
                  </a:lnTo>
                  <a:cubicBezTo>
                    <a:pt x="1095" y="2921"/>
                    <a:pt x="1075" y="2941"/>
                    <a:pt x="1075" y="2961"/>
                  </a:cubicBezTo>
                  <a:lnTo>
                    <a:pt x="1075" y="3007"/>
                  </a:lnTo>
                  <a:cubicBezTo>
                    <a:pt x="1050" y="3027"/>
                    <a:pt x="1050" y="3047"/>
                    <a:pt x="1050" y="3067"/>
                  </a:cubicBezTo>
                  <a:cubicBezTo>
                    <a:pt x="1050" y="3088"/>
                    <a:pt x="1030" y="3108"/>
                    <a:pt x="1030" y="3133"/>
                  </a:cubicBezTo>
                  <a:lnTo>
                    <a:pt x="1030" y="3153"/>
                  </a:lnTo>
                  <a:cubicBezTo>
                    <a:pt x="1030" y="3153"/>
                    <a:pt x="1030" y="3173"/>
                    <a:pt x="1009" y="3193"/>
                  </a:cubicBezTo>
                  <a:lnTo>
                    <a:pt x="1009" y="3234"/>
                  </a:lnTo>
                  <a:cubicBezTo>
                    <a:pt x="1009" y="3259"/>
                    <a:pt x="989" y="3259"/>
                    <a:pt x="989" y="3279"/>
                  </a:cubicBezTo>
                  <a:lnTo>
                    <a:pt x="989" y="3299"/>
                  </a:lnTo>
                  <a:lnTo>
                    <a:pt x="989" y="3320"/>
                  </a:lnTo>
                  <a:lnTo>
                    <a:pt x="989" y="3340"/>
                  </a:lnTo>
                  <a:lnTo>
                    <a:pt x="969" y="3340"/>
                  </a:lnTo>
                  <a:lnTo>
                    <a:pt x="969" y="3360"/>
                  </a:lnTo>
                  <a:lnTo>
                    <a:pt x="969" y="3385"/>
                  </a:lnTo>
                  <a:lnTo>
                    <a:pt x="949" y="3385"/>
                  </a:lnTo>
                  <a:lnTo>
                    <a:pt x="949" y="3405"/>
                  </a:lnTo>
                  <a:cubicBezTo>
                    <a:pt x="924" y="3426"/>
                    <a:pt x="924" y="3446"/>
                    <a:pt x="903" y="3466"/>
                  </a:cubicBezTo>
                  <a:cubicBezTo>
                    <a:pt x="883" y="3486"/>
                    <a:pt x="883" y="3511"/>
                    <a:pt x="863" y="3531"/>
                  </a:cubicBezTo>
                  <a:cubicBezTo>
                    <a:pt x="863" y="3552"/>
                    <a:pt x="843" y="3552"/>
                    <a:pt x="843" y="3572"/>
                  </a:cubicBezTo>
                  <a:lnTo>
                    <a:pt x="823" y="3592"/>
                  </a:lnTo>
                  <a:lnTo>
                    <a:pt x="798" y="3612"/>
                  </a:lnTo>
                  <a:lnTo>
                    <a:pt x="777" y="3637"/>
                  </a:lnTo>
                  <a:lnTo>
                    <a:pt x="777" y="3658"/>
                  </a:lnTo>
                  <a:cubicBezTo>
                    <a:pt x="212" y="4016"/>
                    <a:pt x="212" y="4016"/>
                    <a:pt x="192" y="4016"/>
                  </a:cubicBezTo>
                  <a:cubicBezTo>
                    <a:pt x="174" y="4016"/>
                    <a:pt x="169" y="4027"/>
                    <a:pt x="159" y="4032"/>
                  </a:cubicBezTo>
                  <a:lnTo>
                    <a:pt x="159" y="4032"/>
                  </a:lnTo>
                  <a:lnTo>
                    <a:pt x="3133" y="3718"/>
                  </a:lnTo>
                  <a:lnTo>
                    <a:pt x="3153" y="3718"/>
                  </a:lnTo>
                  <a:cubicBezTo>
                    <a:pt x="3173" y="3718"/>
                    <a:pt x="3173" y="3698"/>
                    <a:pt x="3194" y="3698"/>
                  </a:cubicBezTo>
                  <a:cubicBezTo>
                    <a:pt x="3219" y="3698"/>
                    <a:pt x="3572" y="3592"/>
                    <a:pt x="3849" y="3234"/>
                  </a:cubicBezTo>
                  <a:lnTo>
                    <a:pt x="3870" y="3214"/>
                  </a:lnTo>
                  <a:cubicBezTo>
                    <a:pt x="3890" y="3193"/>
                    <a:pt x="3910" y="3153"/>
                    <a:pt x="3910" y="3153"/>
                  </a:cubicBezTo>
                  <a:cubicBezTo>
                    <a:pt x="3930" y="3133"/>
                    <a:pt x="3930" y="3108"/>
                    <a:pt x="3950" y="3088"/>
                  </a:cubicBezTo>
                  <a:lnTo>
                    <a:pt x="3950" y="3067"/>
                  </a:lnTo>
                  <a:lnTo>
                    <a:pt x="3976" y="3067"/>
                  </a:lnTo>
                  <a:lnTo>
                    <a:pt x="3976" y="3047"/>
                  </a:lnTo>
                  <a:lnTo>
                    <a:pt x="3976" y="3027"/>
                  </a:lnTo>
                  <a:cubicBezTo>
                    <a:pt x="3976" y="3027"/>
                    <a:pt x="4162" y="2669"/>
                    <a:pt x="4203" y="2164"/>
                  </a:cubicBezTo>
                  <a:lnTo>
                    <a:pt x="4203" y="2124"/>
                  </a:lnTo>
                  <a:lnTo>
                    <a:pt x="4203" y="2079"/>
                  </a:lnTo>
                  <a:lnTo>
                    <a:pt x="4203" y="2018"/>
                  </a:lnTo>
                  <a:lnTo>
                    <a:pt x="4203" y="1912"/>
                  </a:lnTo>
                  <a:lnTo>
                    <a:pt x="4203" y="1892"/>
                  </a:lnTo>
                  <a:lnTo>
                    <a:pt x="4182" y="1892"/>
                  </a:lnTo>
                  <a:lnTo>
                    <a:pt x="4182" y="1766"/>
                  </a:lnTo>
                  <a:lnTo>
                    <a:pt x="4182" y="1746"/>
                  </a:lnTo>
                  <a:cubicBezTo>
                    <a:pt x="4182" y="1720"/>
                    <a:pt x="4162" y="1680"/>
                    <a:pt x="4162" y="1660"/>
                  </a:cubicBezTo>
                  <a:lnTo>
                    <a:pt x="4162" y="1594"/>
                  </a:lnTo>
                  <a:lnTo>
                    <a:pt x="4162" y="1574"/>
                  </a:lnTo>
                  <a:cubicBezTo>
                    <a:pt x="4142" y="1514"/>
                    <a:pt x="4122" y="1448"/>
                    <a:pt x="4122" y="1388"/>
                  </a:cubicBezTo>
                  <a:cubicBezTo>
                    <a:pt x="4102" y="1322"/>
                    <a:pt x="4076" y="1261"/>
                    <a:pt x="4056" y="1196"/>
                  </a:cubicBezTo>
                  <a:cubicBezTo>
                    <a:pt x="4056" y="1176"/>
                    <a:pt x="4036" y="1176"/>
                    <a:pt x="4036" y="1156"/>
                  </a:cubicBezTo>
                  <a:cubicBezTo>
                    <a:pt x="4016" y="1115"/>
                    <a:pt x="3996" y="1070"/>
                    <a:pt x="3996" y="1029"/>
                  </a:cubicBezTo>
                  <a:cubicBezTo>
                    <a:pt x="3976" y="1009"/>
                    <a:pt x="3976" y="989"/>
                    <a:pt x="3950" y="964"/>
                  </a:cubicBezTo>
                  <a:cubicBezTo>
                    <a:pt x="3930" y="923"/>
                    <a:pt x="3930" y="903"/>
                    <a:pt x="3910" y="863"/>
                  </a:cubicBezTo>
                  <a:cubicBezTo>
                    <a:pt x="3890" y="838"/>
                    <a:pt x="3890" y="838"/>
                    <a:pt x="3890" y="818"/>
                  </a:cubicBezTo>
                  <a:lnTo>
                    <a:pt x="3870" y="797"/>
                  </a:lnTo>
                  <a:cubicBezTo>
                    <a:pt x="3849" y="777"/>
                    <a:pt x="3824" y="737"/>
                    <a:pt x="3804" y="691"/>
                  </a:cubicBezTo>
                  <a:cubicBezTo>
                    <a:pt x="3804" y="691"/>
                    <a:pt x="3804" y="671"/>
                    <a:pt x="3784" y="671"/>
                  </a:cubicBezTo>
                  <a:lnTo>
                    <a:pt x="3784" y="651"/>
                  </a:lnTo>
                  <a:cubicBezTo>
                    <a:pt x="3764" y="631"/>
                    <a:pt x="3764" y="631"/>
                    <a:pt x="3743" y="611"/>
                  </a:cubicBezTo>
                  <a:cubicBezTo>
                    <a:pt x="3743" y="585"/>
                    <a:pt x="3723" y="565"/>
                    <a:pt x="3698" y="545"/>
                  </a:cubicBezTo>
                  <a:lnTo>
                    <a:pt x="3698" y="525"/>
                  </a:lnTo>
                  <a:cubicBezTo>
                    <a:pt x="3678" y="525"/>
                    <a:pt x="3678" y="505"/>
                    <a:pt x="3658" y="505"/>
                  </a:cubicBezTo>
                  <a:cubicBezTo>
                    <a:pt x="3658" y="485"/>
                    <a:pt x="3638" y="459"/>
                    <a:pt x="3638" y="459"/>
                  </a:cubicBezTo>
                  <a:cubicBezTo>
                    <a:pt x="3617" y="439"/>
                    <a:pt x="3617" y="419"/>
                    <a:pt x="3597" y="419"/>
                  </a:cubicBezTo>
                  <a:cubicBezTo>
                    <a:pt x="3597" y="399"/>
                    <a:pt x="3572" y="399"/>
                    <a:pt x="3572" y="399"/>
                  </a:cubicBezTo>
                  <a:lnTo>
                    <a:pt x="3552" y="379"/>
                  </a:lnTo>
                  <a:lnTo>
                    <a:pt x="3491" y="313"/>
                  </a:lnTo>
                  <a:lnTo>
                    <a:pt x="3491" y="293"/>
                  </a:lnTo>
                  <a:lnTo>
                    <a:pt x="3471" y="293"/>
                  </a:lnTo>
                  <a:lnTo>
                    <a:pt x="3426" y="253"/>
                  </a:lnTo>
                  <a:cubicBezTo>
                    <a:pt x="3406" y="232"/>
                    <a:pt x="3385" y="207"/>
                    <a:pt x="3365" y="207"/>
                  </a:cubicBezTo>
                  <a:lnTo>
                    <a:pt x="3365" y="187"/>
                  </a:lnTo>
                  <a:cubicBezTo>
                    <a:pt x="3345" y="187"/>
                    <a:pt x="3320" y="167"/>
                    <a:pt x="3300" y="147"/>
                  </a:cubicBezTo>
                  <a:cubicBezTo>
                    <a:pt x="3279" y="147"/>
                    <a:pt x="3259" y="126"/>
                    <a:pt x="3259" y="126"/>
                  </a:cubicBezTo>
                  <a:lnTo>
                    <a:pt x="3239" y="126"/>
                  </a:lnTo>
                  <a:lnTo>
                    <a:pt x="3239" y="106"/>
                  </a:lnTo>
                  <a:cubicBezTo>
                    <a:pt x="3219" y="106"/>
                    <a:pt x="3194" y="81"/>
                    <a:pt x="3173" y="81"/>
                  </a:cubicBezTo>
                  <a:cubicBezTo>
                    <a:pt x="3153" y="61"/>
                    <a:pt x="3153" y="61"/>
                    <a:pt x="3133" y="61"/>
                  </a:cubicBezTo>
                  <a:lnTo>
                    <a:pt x="3113" y="41"/>
                  </a:lnTo>
                  <a:cubicBezTo>
                    <a:pt x="3093" y="41"/>
                    <a:pt x="3068" y="20"/>
                    <a:pt x="3047" y="20"/>
                  </a:cubicBezTo>
                  <a:cubicBezTo>
                    <a:pt x="3027" y="0"/>
                    <a:pt x="3007" y="0"/>
                    <a:pt x="2987" y="0"/>
                  </a:cubicBezTo>
                  <a:close/>
                  <a:moveTo>
                    <a:pt x="159" y="4032"/>
                  </a:moveTo>
                  <a:lnTo>
                    <a:pt x="127" y="4036"/>
                  </a:lnTo>
                  <a:lnTo>
                    <a:pt x="147" y="4036"/>
                  </a:lnTo>
                  <a:cubicBezTo>
                    <a:pt x="152" y="4036"/>
                    <a:pt x="156" y="4035"/>
                    <a:pt x="159" y="4032"/>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1" name="Google Shape;609;p40">
              <a:extLst>
                <a:ext uri="{FF2B5EF4-FFF2-40B4-BE49-F238E27FC236}">
                  <a16:creationId xmlns="" xmlns:a16="http://schemas.microsoft.com/office/drawing/2014/main" id="{58137DA4-8E25-344E-9F20-05C63FC042C4}"/>
                </a:ext>
              </a:extLst>
            </p:cNvPr>
            <p:cNvSpPr/>
            <p:nvPr/>
          </p:nvSpPr>
          <p:spPr>
            <a:xfrm>
              <a:off x="5731947" y="1926604"/>
              <a:ext cx="1533393" cy="1216666"/>
            </a:xfrm>
            <a:custGeom>
              <a:avLst/>
              <a:gdLst/>
              <a:ahLst/>
              <a:cxnLst/>
              <a:rect l="l" t="t" r="r" b="b"/>
              <a:pathLst>
                <a:path w="9061" h="7189" extrusionOk="0">
                  <a:moveTo>
                    <a:pt x="3340" y="1"/>
                  </a:moveTo>
                  <a:cubicBezTo>
                    <a:pt x="3340" y="21"/>
                    <a:pt x="3340" y="21"/>
                    <a:pt x="3299" y="21"/>
                  </a:cubicBezTo>
                  <a:lnTo>
                    <a:pt x="3214" y="21"/>
                  </a:lnTo>
                  <a:cubicBezTo>
                    <a:pt x="3193" y="21"/>
                    <a:pt x="3173" y="41"/>
                    <a:pt x="3153" y="41"/>
                  </a:cubicBezTo>
                  <a:lnTo>
                    <a:pt x="3108" y="41"/>
                  </a:lnTo>
                  <a:cubicBezTo>
                    <a:pt x="3027" y="61"/>
                    <a:pt x="2961" y="81"/>
                    <a:pt x="2881" y="127"/>
                  </a:cubicBezTo>
                  <a:cubicBezTo>
                    <a:pt x="2855" y="127"/>
                    <a:pt x="2855" y="127"/>
                    <a:pt x="2835" y="147"/>
                  </a:cubicBezTo>
                  <a:cubicBezTo>
                    <a:pt x="2815" y="147"/>
                    <a:pt x="2815" y="147"/>
                    <a:pt x="2795" y="167"/>
                  </a:cubicBezTo>
                  <a:cubicBezTo>
                    <a:pt x="2775" y="167"/>
                    <a:pt x="2754" y="187"/>
                    <a:pt x="2754" y="187"/>
                  </a:cubicBezTo>
                  <a:cubicBezTo>
                    <a:pt x="2729" y="187"/>
                    <a:pt x="2709" y="207"/>
                    <a:pt x="2709" y="207"/>
                  </a:cubicBezTo>
                  <a:cubicBezTo>
                    <a:pt x="2689" y="233"/>
                    <a:pt x="2669" y="233"/>
                    <a:pt x="2669" y="233"/>
                  </a:cubicBezTo>
                  <a:cubicBezTo>
                    <a:pt x="2649" y="253"/>
                    <a:pt x="2628" y="253"/>
                    <a:pt x="2628" y="273"/>
                  </a:cubicBezTo>
                  <a:cubicBezTo>
                    <a:pt x="2603" y="273"/>
                    <a:pt x="2603" y="293"/>
                    <a:pt x="2583" y="293"/>
                  </a:cubicBezTo>
                  <a:cubicBezTo>
                    <a:pt x="2563" y="313"/>
                    <a:pt x="2563" y="313"/>
                    <a:pt x="2543" y="333"/>
                  </a:cubicBezTo>
                  <a:cubicBezTo>
                    <a:pt x="2522" y="333"/>
                    <a:pt x="2522" y="333"/>
                    <a:pt x="2502" y="359"/>
                  </a:cubicBezTo>
                  <a:cubicBezTo>
                    <a:pt x="2477" y="359"/>
                    <a:pt x="2477" y="379"/>
                    <a:pt x="2457" y="399"/>
                  </a:cubicBezTo>
                  <a:cubicBezTo>
                    <a:pt x="2457" y="399"/>
                    <a:pt x="2437" y="399"/>
                    <a:pt x="2416" y="419"/>
                  </a:cubicBezTo>
                  <a:cubicBezTo>
                    <a:pt x="2416" y="439"/>
                    <a:pt x="2396" y="439"/>
                    <a:pt x="2376" y="460"/>
                  </a:cubicBezTo>
                  <a:cubicBezTo>
                    <a:pt x="2376" y="460"/>
                    <a:pt x="2376" y="485"/>
                    <a:pt x="2351" y="505"/>
                  </a:cubicBezTo>
                  <a:cubicBezTo>
                    <a:pt x="2331" y="505"/>
                    <a:pt x="2331" y="525"/>
                    <a:pt x="2311" y="525"/>
                  </a:cubicBezTo>
                  <a:cubicBezTo>
                    <a:pt x="2311" y="545"/>
                    <a:pt x="2290" y="545"/>
                    <a:pt x="2270" y="565"/>
                  </a:cubicBezTo>
                  <a:cubicBezTo>
                    <a:pt x="2270" y="586"/>
                    <a:pt x="2250" y="586"/>
                    <a:pt x="2250" y="611"/>
                  </a:cubicBezTo>
                  <a:lnTo>
                    <a:pt x="2205" y="651"/>
                  </a:lnTo>
                  <a:cubicBezTo>
                    <a:pt x="2124" y="777"/>
                    <a:pt x="2018" y="924"/>
                    <a:pt x="1952" y="1090"/>
                  </a:cubicBezTo>
                  <a:cubicBezTo>
                    <a:pt x="1932" y="1090"/>
                    <a:pt x="1932" y="1115"/>
                    <a:pt x="1932" y="1136"/>
                  </a:cubicBezTo>
                  <a:cubicBezTo>
                    <a:pt x="1912" y="1156"/>
                    <a:pt x="1912" y="1176"/>
                    <a:pt x="1892" y="1196"/>
                  </a:cubicBezTo>
                  <a:cubicBezTo>
                    <a:pt x="1892" y="1216"/>
                    <a:pt x="1892" y="1216"/>
                    <a:pt x="1872" y="1262"/>
                  </a:cubicBezTo>
                  <a:cubicBezTo>
                    <a:pt x="1872" y="1262"/>
                    <a:pt x="1872" y="1282"/>
                    <a:pt x="1846" y="1302"/>
                  </a:cubicBezTo>
                  <a:cubicBezTo>
                    <a:pt x="1846" y="1322"/>
                    <a:pt x="1846" y="1322"/>
                    <a:pt x="1826" y="1368"/>
                  </a:cubicBezTo>
                  <a:lnTo>
                    <a:pt x="1826" y="1428"/>
                  </a:lnTo>
                  <a:cubicBezTo>
                    <a:pt x="1806" y="1428"/>
                    <a:pt x="1806" y="1448"/>
                    <a:pt x="1806" y="1468"/>
                  </a:cubicBezTo>
                  <a:cubicBezTo>
                    <a:pt x="1806" y="1494"/>
                    <a:pt x="1786" y="1514"/>
                    <a:pt x="1786" y="1534"/>
                  </a:cubicBezTo>
                  <a:cubicBezTo>
                    <a:pt x="1786" y="1554"/>
                    <a:pt x="1786" y="1554"/>
                    <a:pt x="1766" y="1595"/>
                  </a:cubicBezTo>
                  <a:cubicBezTo>
                    <a:pt x="1766" y="1620"/>
                    <a:pt x="1766" y="1620"/>
                    <a:pt x="1746" y="1660"/>
                  </a:cubicBezTo>
                  <a:lnTo>
                    <a:pt x="1746" y="1721"/>
                  </a:lnTo>
                  <a:cubicBezTo>
                    <a:pt x="1746" y="1746"/>
                    <a:pt x="1746" y="1746"/>
                    <a:pt x="1720" y="1786"/>
                  </a:cubicBezTo>
                  <a:lnTo>
                    <a:pt x="1720" y="1847"/>
                  </a:lnTo>
                  <a:cubicBezTo>
                    <a:pt x="1720" y="1847"/>
                    <a:pt x="1720" y="1872"/>
                    <a:pt x="1700" y="1912"/>
                  </a:cubicBezTo>
                  <a:lnTo>
                    <a:pt x="1700" y="1973"/>
                  </a:lnTo>
                  <a:lnTo>
                    <a:pt x="1700" y="2038"/>
                  </a:lnTo>
                  <a:cubicBezTo>
                    <a:pt x="1700" y="2059"/>
                    <a:pt x="1680" y="2059"/>
                    <a:pt x="1680" y="2099"/>
                  </a:cubicBezTo>
                  <a:lnTo>
                    <a:pt x="1680" y="2165"/>
                  </a:lnTo>
                  <a:lnTo>
                    <a:pt x="1680" y="2250"/>
                  </a:lnTo>
                  <a:lnTo>
                    <a:pt x="1680" y="2311"/>
                  </a:lnTo>
                  <a:lnTo>
                    <a:pt x="1680" y="2376"/>
                  </a:lnTo>
                  <a:lnTo>
                    <a:pt x="1428" y="2331"/>
                  </a:lnTo>
                  <a:lnTo>
                    <a:pt x="1070" y="2331"/>
                  </a:lnTo>
                  <a:cubicBezTo>
                    <a:pt x="484" y="2376"/>
                    <a:pt x="0" y="3088"/>
                    <a:pt x="0" y="3991"/>
                  </a:cubicBezTo>
                  <a:cubicBezTo>
                    <a:pt x="0" y="4309"/>
                    <a:pt x="61" y="4581"/>
                    <a:pt x="146" y="4833"/>
                  </a:cubicBezTo>
                  <a:cubicBezTo>
                    <a:pt x="379" y="5484"/>
                    <a:pt x="863" y="6008"/>
                    <a:pt x="1408" y="6114"/>
                  </a:cubicBezTo>
                  <a:lnTo>
                    <a:pt x="7627" y="7189"/>
                  </a:lnTo>
                  <a:lnTo>
                    <a:pt x="8006" y="7189"/>
                  </a:lnTo>
                  <a:cubicBezTo>
                    <a:pt x="8026" y="7189"/>
                    <a:pt x="8026" y="7169"/>
                    <a:pt x="8051" y="7169"/>
                  </a:cubicBezTo>
                  <a:cubicBezTo>
                    <a:pt x="8071" y="7169"/>
                    <a:pt x="8071" y="7169"/>
                    <a:pt x="8636" y="6811"/>
                  </a:cubicBezTo>
                  <a:cubicBezTo>
                    <a:pt x="8636" y="6790"/>
                    <a:pt x="8636" y="6790"/>
                    <a:pt x="8657" y="6765"/>
                  </a:cubicBezTo>
                  <a:lnTo>
                    <a:pt x="8682" y="6745"/>
                  </a:lnTo>
                  <a:lnTo>
                    <a:pt x="8702" y="6725"/>
                  </a:lnTo>
                  <a:cubicBezTo>
                    <a:pt x="8702" y="6705"/>
                    <a:pt x="8722" y="6705"/>
                    <a:pt x="8722" y="6684"/>
                  </a:cubicBezTo>
                  <a:cubicBezTo>
                    <a:pt x="8742" y="6639"/>
                    <a:pt x="8783" y="6599"/>
                    <a:pt x="8808" y="6558"/>
                  </a:cubicBezTo>
                  <a:cubicBezTo>
                    <a:pt x="8808" y="6538"/>
                    <a:pt x="8828" y="6538"/>
                    <a:pt x="8828" y="6513"/>
                  </a:cubicBezTo>
                  <a:cubicBezTo>
                    <a:pt x="8828" y="6513"/>
                    <a:pt x="8848" y="6493"/>
                    <a:pt x="9060" y="5630"/>
                  </a:cubicBezTo>
                  <a:lnTo>
                    <a:pt x="9060" y="5590"/>
                  </a:lnTo>
                  <a:lnTo>
                    <a:pt x="9060" y="5549"/>
                  </a:lnTo>
                  <a:cubicBezTo>
                    <a:pt x="9060" y="4601"/>
                    <a:pt x="8530" y="3718"/>
                    <a:pt x="7859" y="3466"/>
                  </a:cubicBezTo>
                  <a:cubicBezTo>
                    <a:pt x="7713" y="2477"/>
                    <a:pt x="7083" y="1640"/>
                    <a:pt x="6306" y="1514"/>
                  </a:cubicBezTo>
                  <a:lnTo>
                    <a:pt x="6260" y="1514"/>
                  </a:lnTo>
                  <a:cubicBezTo>
                    <a:pt x="6240" y="1514"/>
                    <a:pt x="6220" y="1514"/>
                    <a:pt x="6200" y="1494"/>
                  </a:cubicBezTo>
                  <a:lnTo>
                    <a:pt x="6008" y="1494"/>
                  </a:lnTo>
                  <a:cubicBezTo>
                    <a:pt x="5988" y="1494"/>
                    <a:pt x="5968" y="1514"/>
                    <a:pt x="5968" y="1514"/>
                  </a:cubicBezTo>
                  <a:lnTo>
                    <a:pt x="5862" y="1514"/>
                  </a:lnTo>
                  <a:cubicBezTo>
                    <a:pt x="5842" y="1534"/>
                    <a:pt x="5842" y="1534"/>
                    <a:pt x="5822" y="1534"/>
                  </a:cubicBezTo>
                  <a:cubicBezTo>
                    <a:pt x="5801" y="1534"/>
                    <a:pt x="5781" y="1534"/>
                    <a:pt x="5756" y="1554"/>
                  </a:cubicBezTo>
                  <a:lnTo>
                    <a:pt x="5716" y="1554"/>
                  </a:lnTo>
                  <a:cubicBezTo>
                    <a:pt x="5716" y="1574"/>
                    <a:pt x="5695" y="1574"/>
                    <a:pt x="5675" y="1574"/>
                  </a:cubicBezTo>
                  <a:cubicBezTo>
                    <a:pt x="5675" y="1574"/>
                    <a:pt x="5655" y="1595"/>
                    <a:pt x="5630" y="1595"/>
                  </a:cubicBezTo>
                  <a:cubicBezTo>
                    <a:pt x="5610" y="1595"/>
                    <a:pt x="5610" y="1620"/>
                    <a:pt x="5589" y="1620"/>
                  </a:cubicBezTo>
                  <a:cubicBezTo>
                    <a:pt x="5569" y="1620"/>
                    <a:pt x="5569" y="1640"/>
                    <a:pt x="5549" y="1640"/>
                  </a:cubicBezTo>
                  <a:cubicBezTo>
                    <a:pt x="5529" y="1640"/>
                    <a:pt x="5529" y="1660"/>
                    <a:pt x="5504" y="1660"/>
                  </a:cubicBezTo>
                  <a:cubicBezTo>
                    <a:pt x="5484" y="1680"/>
                    <a:pt x="5484" y="1680"/>
                    <a:pt x="5463" y="1680"/>
                  </a:cubicBezTo>
                  <a:cubicBezTo>
                    <a:pt x="5125" y="818"/>
                    <a:pt x="4475" y="167"/>
                    <a:pt x="3718" y="21"/>
                  </a:cubicBezTo>
                  <a:lnTo>
                    <a:pt x="3572" y="21"/>
                  </a:lnTo>
                  <a:lnTo>
                    <a:pt x="3551"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32" name="Google Shape;659;p42"/>
          <p:cNvGrpSpPr/>
          <p:nvPr/>
        </p:nvGrpSpPr>
        <p:grpSpPr>
          <a:xfrm>
            <a:off x="5987448" y="3081726"/>
            <a:ext cx="2686944" cy="1879330"/>
            <a:chOff x="720000" y="1504500"/>
            <a:chExt cx="3986151" cy="3112300"/>
          </a:xfrm>
        </p:grpSpPr>
        <p:sp>
          <p:nvSpPr>
            <p:cNvPr id="33" name="Google Shape;660;p42"/>
            <p:cNvSpPr/>
            <p:nvPr/>
          </p:nvSpPr>
          <p:spPr>
            <a:xfrm>
              <a:off x="3614670" y="1504500"/>
              <a:ext cx="1091481" cy="1753602"/>
            </a:xfrm>
            <a:custGeom>
              <a:avLst/>
              <a:gdLst/>
              <a:ahLst/>
              <a:cxnLst/>
              <a:rect l="l" t="t" r="r" b="b"/>
              <a:pathLst>
                <a:path w="6429" h="10329" extrusionOk="0">
                  <a:moveTo>
                    <a:pt x="202" y="0"/>
                  </a:moveTo>
                  <a:cubicBezTo>
                    <a:pt x="101" y="0"/>
                    <a:pt x="0" y="96"/>
                    <a:pt x="0" y="216"/>
                  </a:cubicBezTo>
                  <a:lnTo>
                    <a:pt x="0" y="3939"/>
                  </a:lnTo>
                  <a:lnTo>
                    <a:pt x="1643" y="4881"/>
                  </a:lnTo>
                  <a:cubicBezTo>
                    <a:pt x="1663" y="4900"/>
                    <a:pt x="1682" y="4924"/>
                    <a:pt x="1682" y="4963"/>
                  </a:cubicBezTo>
                  <a:lnTo>
                    <a:pt x="1706" y="4982"/>
                  </a:lnTo>
                  <a:lnTo>
                    <a:pt x="1706" y="7826"/>
                  </a:lnTo>
                  <a:lnTo>
                    <a:pt x="5986" y="10286"/>
                  </a:lnTo>
                  <a:cubicBezTo>
                    <a:pt x="6029" y="10329"/>
                    <a:pt x="6068" y="10329"/>
                    <a:pt x="6125" y="10329"/>
                  </a:cubicBezTo>
                  <a:cubicBezTo>
                    <a:pt x="6289" y="10329"/>
                    <a:pt x="6428" y="10209"/>
                    <a:pt x="6428" y="10045"/>
                  </a:cubicBezTo>
                  <a:lnTo>
                    <a:pt x="6409" y="3680"/>
                  </a:lnTo>
                  <a:lnTo>
                    <a:pt x="6409" y="3622"/>
                  </a:lnTo>
                  <a:cubicBezTo>
                    <a:pt x="6390" y="3579"/>
                    <a:pt x="6346" y="3521"/>
                    <a:pt x="6308" y="3502"/>
                  </a:cubicBezTo>
                  <a:lnTo>
                    <a:pt x="322" y="39"/>
                  </a:lnTo>
                  <a:cubicBezTo>
                    <a:pt x="284" y="19"/>
                    <a:pt x="241" y="0"/>
                    <a:pt x="202" y="0"/>
                  </a:cubicBezTo>
                  <a:close/>
                </a:path>
              </a:pathLst>
            </a:custGeom>
            <a:solidFill>
              <a:srgbClr val="B0A1FB">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4" name="Google Shape;661;p42"/>
            <p:cNvSpPr/>
            <p:nvPr/>
          </p:nvSpPr>
          <p:spPr>
            <a:xfrm>
              <a:off x="3295661" y="2003642"/>
              <a:ext cx="608642" cy="978920"/>
            </a:xfrm>
            <a:custGeom>
              <a:avLst/>
              <a:gdLst/>
              <a:ahLst/>
              <a:cxnLst/>
              <a:rect l="l" t="t" r="r" b="b"/>
              <a:pathLst>
                <a:path w="3585" h="5766" extrusionOk="0">
                  <a:moveTo>
                    <a:pt x="102" y="0"/>
                  </a:moveTo>
                  <a:cubicBezTo>
                    <a:pt x="39" y="0"/>
                    <a:pt x="1" y="39"/>
                    <a:pt x="1" y="101"/>
                  </a:cubicBezTo>
                  <a:lnTo>
                    <a:pt x="1" y="3382"/>
                  </a:lnTo>
                  <a:lnTo>
                    <a:pt x="1" y="3762"/>
                  </a:lnTo>
                  <a:cubicBezTo>
                    <a:pt x="1" y="3805"/>
                    <a:pt x="20" y="3843"/>
                    <a:pt x="39" y="3863"/>
                  </a:cubicBezTo>
                  <a:lnTo>
                    <a:pt x="3321" y="5746"/>
                  </a:lnTo>
                  <a:cubicBezTo>
                    <a:pt x="3364" y="5765"/>
                    <a:pt x="3383" y="5765"/>
                    <a:pt x="3421" y="5765"/>
                  </a:cubicBezTo>
                  <a:cubicBezTo>
                    <a:pt x="3503" y="5765"/>
                    <a:pt x="3585" y="5707"/>
                    <a:pt x="3585" y="5606"/>
                  </a:cubicBezTo>
                  <a:lnTo>
                    <a:pt x="3585" y="4886"/>
                  </a:lnTo>
                  <a:lnTo>
                    <a:pt x="1980" y="3964"/>
                  </a:lnTo>
                  <a:cubicBezTo>
                    <a:pt x="1923" y="3925"/>
                    <a:pt x="1879" y="3863"/>
                    <a:pt x="1879" y="3786"/>
                  </a:cubicBezTo>
                  <a:lnTo>
                    <a:pt x="1879" y="3123"/>
                  </a:lnTo>
                  <a:lnTo>
                    <a:pt x="1879" y="999"/>
                  </a:lnTo>
                  <a:lnTo>
                    <a:pt x="159" y="19"/>
                  </a:lnTo>
                  <a:cubicBezTo>
                    <a:pt x="140" y="0"/>
                    <a:pt x="121" y="0"/>
                    <a:pt x="102" y="0"/>
                  </a:cubicBezTo>
                  <a:close/>
                </a:path>
              </a:pathLst>
            </a:custGeom>
            <a:solidFill>
              <a:srgbClr val="B0A1FB">
                <a:alpha val="4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5" name="Google Shape;662;p42"/>
            <p:cNvSpPr/>
            <p:nvPr/>
          </p:nvSpPr>
          <p:spPr>
            <a:xfrm>
              <a:off x="3614670" y="2173248"/>
              <a:ext cx="289635" cy="659914"/>
            </a:xfrm>
            <a:custGeom>
              <a:avLst/>
              <a:gdLst/>
              <a:ahLst/>
              <a:cxnLst/>
              <a:rect l="l" t="t" r="r" b="b"/>
              <a:pathLst>
                <a:path w="1706" h="3887" extrusionOk="0">
                  <a:moveTo>
                    <a:pt x="0" y="0"/>
                  </a:moveTo>
                  <a:lnTo>
                    <a:pt x="0" y="2124"/>
                  </a:lnTo>
                  <a:lnTo>
                    <a:pt x="0" y="2787"/>
                  </a:lnTo>
                  <a:cubicBezTo>
                    <a:pt x="0" y="2864"/>
                    <a:pt x="44" y="2926"/>
                    <a:pt x="101" y="2965"/>
                  </a:cubicBezTo>
                  <a:lnTo>
                    <a:pt x="1706" y="3887"/>
                  </a:lnTo>
                  <a:lnTo>
                    <a:pt x="1706" y="1043"/>
                  </a:lnTo>
                  <a:lnTo>
                    <a:pt x="1682" y="1024"/>
                  </a:lnTo>
                  <a:cubicBezTo>
                    <a:pt x="1682" y="985"/>
                    <a:pt x="1663" y="961"/>
                    <a:pt x="1643" y="942"/>
                  </a:cubicBezTo>
                  <a:lnTo>
                    <a:pt x="0" y="0"/>
                  </a:lnTo>
                  <a:close/>
                </a:path>
              </a:pathLst>
            </a:custGeom>
            <a:solidFill>
              <a:srgbClr val="B0A1FB">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6" name="Google Shape;663;p42"/>
            <p:cNvGrpSpPr/>
            <p:nvPr/>
          </p:nvGrpSpPr>
          <p:grpSpPr>
            <a:xfrm>
              <a:off x="720000" y="1915473"/>
              <a:ext cx="1372803" cy="1712856"/>
              <a:chOff x="720000" y="1915473"/>
              <a:chExt cx="1372803" cy="1712856"/>
            </a:xfrm>
          </p:grpSpPr>
          <p:sp>
            <p:nvSpPr>
              <p:cNvPr id="140" name="Google Shape;664;p42"/>
              <p:cNvSpPr/>
              <p:nvPr/>
            </p:nvSpPr>
            <p:spPr>
              <a:xfrm>
                <a:off x="720000" y="1915473"/>
                <a:ext cx="1060412" cy="1712856"/>
              </a:xfrm>
              <a:custGeom>
                <a:avLst/>
                <a:gdLst/>
                <a:ahLst/>
                <a:cxnLst/>
                <a:rect l="l" t="t" r="r" b="b"/>
                <a:pathLst>
                  <a:path w="6246" h="10089" extrusionOk="0">
                    <a:moveTo>
                      <a:pt x="6044" y="0"/>
                    </a:moveTo>
                    <a:cubicBezTo>
                      <a:pt x="6006" y="0"/>
                      <a:pt x="5982" y="20"/>
                      <a:pt x="5943" y="39"/>
                    </a:cubicBezTo>
                    <a:lnTo>
                      <a:pt x="97" y="3421"/>
                    </a:lnTo>
                    <a:cubicBezTo>
                      <a:pt x="78" y="3421"/>
                      <a:pt x="78" y="3440"/>
                      <a:pt x="58" y="3440"/>
                    </a:cubicBezTo>
                    <a:cubicBezTo>
                      <a:pt x="39" y="3483"/>
                      <a:pt x="20" y="3503"/>
                      <a:pt x="1" y="3541"/>
                    </a:cubicBezTo>
                    <a:lnTo>
                      <a:pt x="1" y="3584"/>
                    </a:lnTo>
                    <a:lnTo>
                      <a:pt x="1" y="9786"/>
                    </a:lnTo>
                    <a:cubicBezTo>
                      <a:pt x="1" y="9969"/>
                      <a:pt x="140" y="10089"/>
                      <a:pt x="279" y="10089"/>
                    </a:cubicBezTo>
                    <a:cubicBezTo>
                      <a:pt x="318" y="10089"/>
                      <a:pt x="380" y="10070"/>
                      <a:pt x="419" y="10046"/>
                    </a:cubicBezTo>
                    <a:lnTo>
                      <a:pt x="4180" y="7865"/>
                    </a:lnTo>
                    <a:lnTo>
                      <a:pt x="4180" y="5703"/>
                    </a:lnTo>
                    <a:cubicBezTo>
                      <a:pt x="4180" y="5684"/>
                      <a:pt x="4204" y="5684"/>
                      <a:pt x="4204" y="5664"/>
                    </a:cubicBezTo>
                    <a:cubicBezTo>
                      <a:pt x="4204" y="5645"/>
                      <a:pt x="4223" y="5602"/>
                      <a:pt x="4262" y="5602"/>
                    </a:cubicBezTo>
                    <a:lnTo>
                      <a:pt x="6246" y="4444"/>
                    </a:lnTo>
                    <a:lnTo>
                      <a:pt x="6246" y="197"/>
                    </a:lnTo>
                    <a:cubicBezTo>
                      <a:pt x="6246" y="101"/>
                      <a:pt x="6145" y="0"/>
                      <a:pt x="6044" y="0"/>
                    </a:cubicBezTo>
                    <a:close/>
                  </a:path>
                </a:pathLst>
              </a:cu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1" name="Google Shape;665;p42"/>
              <p:cNvSpPr/>
              <p:nvPr/>
            </p:nvSpPr>
            <p:spPr>
              <a:xfrm>
                <a:off x="1429664" y="2503577"/>
                <a:ext cx="663140" cy="1066863"/>
              </a:xfrm>
              <a:custGeom>
                <a:avLst/>
                <a:gdLst/>
                <a:ahLst/>
                <a:cxnLst/>
                <a:rect l="l" t="t" r="r" b="b"/>
                <a:pathLst>
                  <a:path w="3906" h="6284" extrusionOk="0">
                    <a:moveTo>
                      <a:pt x="3786" y="0"/>
                    </a:moveTo>
                    <a:cubicBezTo>
                      <a:pt x="3767" y="0"/>
                      <a:pt x="3747" y="19"/>
                      <a:pt x="3723" y="19"/>
                    </a:cubicBezTo>
                    <a:lnTo>
                      <a:pt x="2066" y="980"/>
                    </a:lnTo>
                    <a:lnTo>
                      <a:pt x="2066" y="2460"/>
                    </a:lnTo>
                    <a:lnTo>
                      <a:pt x="2066" y="3099"/>
                    </a:lnTo>
                    <a:cubicBezTo>
                      <a:pt x="2066" y="3180"/>
                      <a:pt x="2023" y="3243"/>
                      <a:pt x="1965" y="3281"/>
                    </a:cubicBezTo>
                    <a:lnTo>
                      <a:pt x="0" y="4401"/>
                    </a:lnTo>
                    <a:lnTo>
                      <a:pt x="0" y="6101"/>
                    </a:lnTo>
                    <a:cubicBezTo>
                      <a:pt x="0" y="6202"/>
                      <a:pt x="101" y="6284"/>
                      <a:pt x="183" y="6284"/>
                    </a:cubicBezTo>
                    <a:cubicBezTo>
                      <a:pt x="221" y="6284"/>
                      <a:pt x="240" y="6284"/>
                      <a:pt x="284" y="6265"/>
                    </a:cubicBezTo>
                    <a:lnTo>
                      <a:pt x="3843" y="4204"/>
                    </a:lnTo>
                    <a:cubicBezTo>
                      <a:pt x="3887" y="4180"/>
                      <a:pt x="3906" y="4141"/>
                      <a:pt x="3906" y="4084"/>
                    </a:cubicBezTo>
                    <a:lnTo>
                      <a:pt x="3906" y="3680"/>
                    </a:lnTo>
                    <a:lnTo>
                      <a:pt x="3906" y="140"/>
                    </a:lnTo>
                    <a:cubicBezTo>
                      <a:pt x="3906" y="58"/>
                      <a:pt x="3843" y="0"/>
                      <a:pt x="3786" y="0"/>
                    </a:cubicBezTo>
                    <a:close/>
                  </a:path>
                </a:pathLst>
              </a:custGeom>
              <a:solidFill>
                <a:srgbClr val="FFFFFF">
                  <a:alpha val="5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2" name="Google Shape;666;p42"/>
              <p:cNvSpPr/>
              <p:nvPr/>
            </p:nvSpPr>
            <p:spPr>
              <a:xfrm>
                <a:off x="1429664" y="2669958"/>
                <a:ext cx="350754" cy="580799"/>
              </a:xfrm>
              <a:custGeom>
                <a:avLst/>
                <a:gdLst/>
                <a:ahLst/>
                <a:cxnLst/>
                <a:rect l="l" t="t" r="r" b="b"/>
                <a:pathLst>
                  <a:path w="2066" h="3421" extrusionOk="0">
                    <a:moveTo>
                      <a:pt x="2066" y="0"/>
                    </a:moveTo>
                    <a:lnTo>
                      <a:pt x="82" y="1158"/>
                    </a:lnTo>
                    <a:cubicBezTo>
                      <a:pt x="43" y="1158"/>
                      <a:pt x="24" y="1201"/>
                      <a:pt x="24" y="1220"/>
                    </a:cubicBezTo>
                    <a:cubicBezTo>
                      <a:pt x="24" y="1240"/>
                      <a:pt x="0" y="1240"/>
                      <a:pt x="0" y="1259"/>
                    </a:cubicBezTo>
                    <a:lnTo>
                      <a:pt x="0" y="3421"/>
                    </a:lnTo>
                    <a:lnTo>
                      <a:pt x="1965" y="2301"/>
                    </a:lnTo>
                    <a:cubicBezTo>
                      <a:pt x="2023" y="2263"/>
                      <a:pt x="2066" y="2200"/>
                      <a:pt x="2066" y="2119"/>
                    </a:cubicBezTo>
                    <a:lnTo>
                      <a:pt x="2066" y="1480"/>
                    </a:lnTo>
                    <a:lnTo>
                      <a:pt x="2066" y="0"/>
                    </a:lnTo>
                    <a:close/>
                  </a:path>
                </a:pathLst>
              </a:cu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37" name="Google Shape;667;p42"/>
            <p:cNvSpPr/>
            <p:nvPr/>
          </p:nvSpPr>
          <p:spPr>
            <a:xfrm>
              <a:off x="2789241" y="2717171"/>
              <a:ext cx="23769" cy="71136"/>
            </a:xfrm>
            <a:custGeom>
              <a:avLst/>
              <a:gdLst/>
              <a:ahLst/>
              <a:cxnLst/>
              <a:rect l="l" t="t" r="r" b="b"/>
              <a:pathLst>
                <a:path w="140" h="419" extrusionOk="0">
                  <a:moveTo>
                    <a:pt x="39" y="0"/>
                  </a:moveTo>
                  <a:cubicBezTo>
                    <a:pt x="20" y="0"/>
                    <a:pt x="1" y="19"/>
                    <a:pt x="1" y="39"/>
                  </a:cubicBezTo>
                  <a:lnTo>
                    <a:pt x="63" y="360"/>
                  </a:lnTo>
                  <a:cubicBezTo>
                    <a:pt x="63" y="380"/>
                    <a:pt x="82" y="380"/>
                    <a:pt x="101" y="399"/>
                  </a:cubicBezTo>
                  <a:lnTo>
                    <a:pt x="140" y="418"/>
                  </a:lnTo>
                  <a:lnTo>
                    <a:pt x="101" y="39"/>
                  </a:lnTo>
                  <a:cubicBezTo>
                    <a:pt x="101" y="19"/>
                    <a:pt x="63" y="0"/>
                    <a:pt x="39"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8" name="Google Shape;668;p42"/>
            <p:cNvSpPr/>
            <p:nvPr/>
          </p:nvSpPr>
          <p:spPr>
            <a:xfrm>
              <a:off x="2806388" y="2726848"/>
              <a:ext cx="17317" cy="71985"/>
            </a:xfrm>
            <a:custGeom>
              <a:avLst/>
              <a:gdLst/>
              <a:ahLst/>
              <a:cxnLst/>
              <a:rect l="l" t="t" r="r" b="b"/>
              <a:pathLst>
                <a:path w="102" h="424" extrusionOk="0">
                  <a:moveTo>
                    <a:pt x="58" y="1"/>
                  </a:moveTo>
                  <a:cubicBezTo>
                    <a:pt x="39" y="1"/>
                    <a:pt x="20" y="25"/>
                    <a:pt x="20" y="44"/>
                  </a:cubicBezTo>
                  <a:lnTo>
                    <a:pt x="0" y="342"/>
                  </a:lnTo>
                  <a:cubicBezTo>
                    <a:pt x="0" y="361"/>
                    <a:pt x="20" y="385"/>
                    <a:pt x="20" y="385"/>
                  </a:cubicBezTo>
                  <a:lnTo>
                    <a:pt x="82" y="424"/>
                  </a:lnTo>
                  <a:lnTo>
                    <a:pt x="101" y="63"/>
                  </a:lnTo>
                  <a:cubicBezTo>
                    <a:pt x="101" y="44"/>
                    <a:pt x="82" y="25"/>
                    <a:pt x="58"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9" name="Google Shape;669;p42"/>
            <p:cNvSpPr/>
            <p:nvPr/>
          </p:nvSpPr>
          <p:spPr>
            <a:xfrm>
              <a:off x="1868374" y="4212055"/>
              <a:ext cx="489631" cy="249569"/>
            </a:xfrm>
            <a:custGeom>
              <a:avLst/>
              <a:gdLst/>
              <a:ahLst/>
              <a:cxnLst/>
              <a:rect l="l" t="t" r="r" b="b"/>
              <a:pathLst>
                <a:path w="2884" h="1470" extrusionOk="0">
                  <a:moveTo>
                    <a:pt x="1682" y="1"/>
                  </a:moveTo>
                  <a:cubicBezTo>
                    <a:pt x="1283" y="1"/>
                    <a:pt x="822" y="102"/>
                    <a:pt x="443" y="260"/>
                  </a:cubicBezTo>
                  <a:cubicBezTo>
                    <a:pt x="400" y="284"/>
                    <a:pt x="361" y="323"/>
                    <a:pt x="323" y="342"/>
                  </a:cubicBezTo>
                  <a:cubicBezTo>
                    <a:pt x="159" y="462"/>
                    <a:pt x="1" y="645"/>
                    <a:pt x="20" y="842"/>
                  </a:cubicBezTo>
                  <a:cubicBezTo>
                    <a:pt x="39" y="1043"/>
                    <a:pt x="222" y="1202"/>
                    <a:pt x="419" y="1303"/>
                  </a:cubicBezTo>
                  <a:cubicBezTo>
                    <a:pt x="697" y="1414"/>
                    <a:pt x="1010" y="1470"/>
                    <a:pt x="1323" y="1470"/>
                  </a:cubicBezTo>
                  <a:cubicBezTo>
                    <a:pt x="1687" y="1470"/>
                    <a:pt x="2052" y="1395"/>
                    <a:pt x="2364" y="1245"/>
                  </a:cubicBezTo>
                  <a:cubicBezTo>
                    <a:pt x="2662" y="1125"/>
                    <a:pt x="2883" y="861"/>
                    <a:pt x="2821" y="544"/>
                  </a:cubicBezTo>
                  <a:cubicBezTo>
                    <a:pt x="2744" y="83"/>
                    <a:pt x="2124" y="1"/>
                    <a:pt x="1682" y="1"/>
                  </a:cubicBez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 name="Google Shape;670;p42"/>
            <p:cNvSpPr/>
            <p:nvPr/>
          </p:nvSpPr>
          <p:spPr>
            <a:xfrm>
              <a:off x="2051902" y="3856033"/>
              <a:ext cx="105430" cy="473502"/>
            </a:xfrm>
            <a:custGeom>
              <a:avLst/>
              <a:gdLst/>
              <a:ahLst/>
              <a:cxnLst/>
              <a:rect l="l" t="t" r="r" b="b"/>
              <a:pathLst>
                <a:path w="621" h="2789" extrusionOk="0">
                  <a:moveTo>
                    <a:pt x="302" y="1"/>
                  </a:moveTo>
                  <a:cubicBezTo>
                    <a:pt x="229" y="1"/>
                    <a:pt x="159" y="47"/>
                    <a:pt x="140" y="138"/>
                  </a:cubicBezTo>
                  <a:cubicBezTo>
                    <a:pt x="1" y="537"/>
                    <a:pt x="58" y="2521"/>
                    <a:pt x="159" y="2698"/>
                  </a:cubicBezTo>
                  <a:cubicBezTo>
                    <a:pt x="190" y="2758"/>
                    <a:pt x="246" y="2789"/>
                    <a:pt x="303" y="2789"/>
                  </a:cubicBezTo>
                  <a:cubicBezTo>
                    <a:pt x="361" y="2789"/>
                    <a:pt x="421" y="2758"/>
                    <a:pt x="462" y="2698"/>
                  </a:cubicBezTo>
                  <a:cubicBezTo>
                    <a:pt x="563" y="2521"/>
                    <a:pt x="620" y="537"/>
                    <a:pt x="481" y="138"/>
                  </a:cubicBezTo>
                  <a:cubicBezTo>
                    <a:pt x="450" y="47"/>
                    <a:pt x="374" y="1"/>
                    <a:pt x="302" y="1"/>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1" name="Google Shape;671;p42"/>
            <p:cNvSpPr/>
            <p:nvPr/>
          </p:nvSpPr>
          <p:spPr>
            <a:xfrm>
              <a:off x="1769734" y="3637530"/>
              <a:ext cx="686910" cy="331910"/>
            </a:xfrm>
            <a:custGeom>
              <a:avLst/>
              <a:gdLst/>
              <a:ahLst/>
              <a:cxnLst/>
              <a:rect l="l" t="t" r="r" b="b"/>
              <a:pathLst>
                <a:path w="4046" h="1955" extrusionOk="0">
                  <a:moveTo>
                    <a:pt x="2741" y="0"/>
                  </a:moveTo>
                  <a:cubicBezTo>
                    <a:pt x="2622" y="0"/>
                    <a:pt x="2507" y="3"/>
                    <a:pt x="2403" y="3"/>
                  </a:cubicBezTo>
                  <a:cubicBezTo>
                    <a:pt x="1903" y="3"/>
                    <a:pt x="1480" y="85"/>
                    <a:pt x="1024" y="185"/>
                  </a:cubicBezTo>
                  <a:lnTo>
                    <a:pt x="563" y="344"/>
                  </a:lnTo>
                  <a:cubicBezTo>
                    <a:pt x="279" y="382"/>
                    <a:pt x="1" y="743"/>
                    <a:pt x="1" y="1026"/>
                  </a:cubicBezTo>
                  <a:cubicBezTo>
                    <a:pt x="20" y="1406"/>
                    <a:pt x="399" y="1583"/>
                    <a:pt x="721" y="1723"/>
                  </a:cubicBezTo>
                  <a:cubicBezTo>
                    <a:pt x="1077" y="1878"/>
                    <a:pt x="1503" y="1954"/>
                    <a:pt x="1932" y="1954"/>
                  </a:cubicBezTo>
                  <a:cubicBezTo>
                    <a:pt x="2447" y="1954"/>
                    <a:pt x="2969" y="1844"/>
                    <a:pt x="3383" y="1627"/>
                  </a:cubicBezTo>
                  <a:cubicBezTo>
                    <a:pt x="3762" y="1425"/>
                    <a:pt x="4046" y="1122"/>
                    <a:pt x="3983" y="666"/>
                  </a:cubicBezTo>
                  <a:cubicBezTo>
                    <a:pt x="3900" y="55"/>
                    <a:pt x="3281" y="0"/>
                    <a:pt x="2741" y="0"/>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2" name="Google Shape;672;p42"/>
            <p:cNvSpPr/>
            <p:nvPr/>
          </p:nvSpPr>
          <p:spPr>
            <a:xfrm>
              <a:off x="1681620" y="3081002"/>
              <a:ext cx="486236" cy="379787"/>
            </a:xfrm>
            <a:custGeom>
              <a:avLst/>
              <a:gdLst/>
              <a:ahLst/>
              <a:cxnLst/>
              <a:rect l="l" t="t" r="r" b="b"/>
              <a:pathLst>
                <a:path w="2864" h="2237" extrusionOk="0">
                  <a:moveTo>
                    <a:pt x="1663" y="0"/>
                  </a:moveTo>
                  <a:cubicBezTo>
                    <a:pt x="1529" y="0"/>
                    <a:pt x="1393" y="20"/>
                    <a:pt x="1259" y="57"/>
                  </a:cubicBezTo>
                  <a:cubicBezTo>
                    <a:pt x="841" y="177"/>
                    <a:pt x="419" y="461"/>
                    <a:pt x="198" y="840"/>
                  </a:cubicBezTo>
                  <a:cubicBezTo>
                    <a:pt x="20" y="1157"/>
                    <a:pt x="1" y="1561"/>
                    <a:pt x="198" y="1840"/>
                  </a:cubicBezTo>
                  <a:cubicBezTo>
                    <a:pt x="397" y="2116"/>
                    <a:pt x="784" y="2236"/>
                    <a:pt x="1196" y="2236"/>
                  </a:cubicBezTo>
                  <a:cubicBezTo>
                    <a:pt x="1736" y="2236"/>
                    <a:pt x="2319" y="2030"/>
                    <a:pt x="2580" y="1700"/>
                  </a:cubicBezTo>
                  <a:cubicBezTo>
                    <a:pt x="2864" y="1359"/>
                    <a:pt x="2821" y="898"/>
                    <a:pt x="2600" y="519"/>
                  </a:cubicBezTo>
                  <a:cubicBezTo>
                    <a:pt x="2381" y="152"/>
                    <a:pt x="2031" y="0"/>
                    <a:pt x="1663" y="0"/>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3" name="Google Shape;673;p42"/>
            <p:cNvSpPr/>
            <p:nvPr/>
          </p:nvSpPr>
          <p:spPr>
            <a:xfrm>
              <a:off x="2041376" y="2759955"/>
              <a:ext cx="730881" cy="393029"/>
            </a:xfrm>
            <a:custGeom>
              <a:avLst/>
              <a:gdLst/>
              <a:ahLst/>
              <a:cxnLst/>
              <a:rect l="l" t="t" r="r" b="b"/>
              <a:pathLst>
                <a:path w="4305" h="2315" extrusionOk="0">
                  <a:moveTo>
                    <a:pt x="499" y="0"/>
                  </a:moveTo>
                  <a:cubicBezTo>
                    <a:pt x="330" y="0"/>
                    <a:pt x="221" y="128"/>
                    <a:pt x="221" y="128"/>
                  </a:cubicBezTo>
                  <a:cubicBezTo>
                    <a:pt x="0" y="329"/>
                    <a:pt x="24" y="670"/>
                    <a:pt x="284" y="829"/>
                  </a:cubicBezTo>
                  <a:lnTo>
                    <a:pt x="2604" y="2289"/>
                  </a:lnTo>
                  <a:cubicBezTo>
                    <a:pt x="2646" y="2305"/>
                    <a:pt x="2691" y="2315"/>
                    <a:pt x="2735" y="2315"/>
                  </a:cubicBezTo>
                  <a:cubicBezTo>
                    <a:pt x="2798" y="2315"/>
                    <a:pt x="2859" y="2296"/>
                    <a:pt x="2907" y="2251"/>
                  </a:cubicBezTo>
                  <a:lnTo>
                    <a:pt x="4305" y="728"/>
                  </a:lnTo>
                  <a:lnTo>
                    <a:pt x="3868" y="349"/>
                  </a:lnTo>
                  <a:lnTo>
                    <a:pt x="2825" y="1209"/>
                  </a:lnTo>
                  <a:cubicBezTo>
                    <a:pt x="2778" y="1244"/>
                    <a:pt x="2725" y="1266"/>
                    <a:pt x="2673" y="1266"/>
                  </a:cubicBezTo>
                  <a:cubicBezTo>
                    <a:pt x="2635" y="1266"/>
                    <a:pt x="2598" y="1254"/>
                    <a:pt x="2566" y="1228"/>
                  </a:cubicBezTo>
                  <a:lnTo>
                    <a:pt x="745" y="89"/>
                  </a:lnTo>
                  <a:cubicBezTo>
                    <a:pt x="654" y="23"/>
                    <a:pt x="571" y="0"/>
                    <a:pt x="499"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4" name="Google Shape;674;p42"/>
            <p:cNvSpPr/>
            <p:nvPr/>
          </p:nvSpPr>
          <p:spPr>
            <a:xfrm>
              <a:off x="2697901" y="2703249"/>
              <a:ext cx="108656" cy="133104"/>
            </a:xfrm>
            <a:custGeom>
              <a:avLst/>
              <a:gdLst/>
              <a:ahLst/>
              <a:cxnLst/>
              <a:rect l="l" t="t" r="r" b="b"/>
              <a:pathLst>
                <a:path w="640" h="784" extrusionOk="0">
                  <a:moveTo>
                    <a:pt x="418" y="0"/>
                  </a:moveTo>
                  <a:lnTo>
                    <a:pt x="318" y="82"/>
                  </a:lnTo>
                  <a:lnTo>
                    <a:pt x="1" y="683"/>
                  </a:lnTo>
                  <a:lnTo>
                    <a:pt x="97" y="784"/>
                  </a:lnTo>
                  <a:lnTo>
                    <a:pt x="380" y="342"/>
                  </a:lnTo>
                  <a:lnTo>
                    <a:pt x="337" y="784"/>
                  </a:lnTo>
                  <a:lnTo>
                    <a:pt x="519" y="644"/>
                  </a:lnTo>
                  <a:lnTo>
                    <a:pt x="639" y="342"/>
                  </a:lnTo>
                  <a:lnTo>
                    <a:pt x="620" y="260"/>
                  </a:lnTo>
                  <a:lnTo>
                    <a:pt x="620" y="241"/>
                  </a:lnTo>
                  <a:lnTo>
                    <a:pt x="558" y="164"/>
                  </a:lnTo>
                  <a:lnTo>
                    <a:pt x="558" y="140"/>
                  </a:lnTo>
                  <a:lnTo>
                    <a:pt x="500" y="63"/>
                  </a:lnTo>
                  <a:lnTo>
                    <a:pt x="519" y="44"/>
                  </a:lnTo>
                  <a:lnTo>
                    <a:pt x="418" y="0"/>
                  </a:ln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5" name="Google Shape;675;p42"/>
            <p:cNvSpPr/>
            <p:nvPr/>
          </p:nvSpPr>
          <p:spPr>
            <a:xfrm>
              <a:off x="2714200" y="2761143"/>
              <a:ext cx="48386" cy="92358"/>
            </a:xfrm>
            <a:custGeom>
              <a:avLst/>
              <a:gdLst/>
              <a:ahLst/>
              <a:cxnLst/>
              <a:rect l="l" t="t" r="r" b="b"/>
              <a:pathLst>
                <a:path w="285" h="544" extrusionOk="0">
                  <a:moveTo>
                    <a:pt x="284" y="1"/>
                  </a:moveTo>
                  <a:lnTo>
                    <a:pt x="1" y="443"/>
                  </a:lnTo>
                  <a:lnTo>
                    <a:pt x="121" y="543"/>
                  </a:lnTo>
                  <a:lnTo>
                    <a:pt x="241" y="443"/>
                  </a:lnTo>
                  <a:lnTo>
                    <a:pt x="284" y="1"/>
                  </a:ln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6" name="Google Shape;676;p42"/>
            <p:cNvSpPr/>
            <p:nvPr/>
          </p:nvSpPr>
          <p:spPr>
            <a:xfrm>
              <a:off x="2555119" y="4296943"/>
              <a:ext cx="339550" cy="214596"/>
            </a:xfrm>
            <a:custGeom>
              <a:avLst/>
              <a:gdLst/>
              <a:ahLst/>
              <a:cxnLst/>
              <a:rect l="l" t="t" r="r" b="b"/>
              <a:pathLst>
                <a:path w="2000" h="1264" extrusionOk="0">
                  <a:moveTo>
                    <a:pt x="1" y="1"/>
                  </a:moveTo>
                  <a:lnTo>
                    <a:pt x="1" y="683"/>
                  </a:lnTo>
                  <a:cubicBezTo>
                    <a:pt x="1" y="683"/>
                    <a:pt x="140" y="822"/>
                    <a:pt x="500" y="865"/>
                  </a:cubicBezTo>
                  <a:cubicBezTo>
                    <a:pt x="865" y="1165"/>
                    <a:pt x="1076" y="1264"/>
                    <a:pt x="1357" y="1264"/>
                  </a:cubicBezTo>
                  <a:cubicBezTo>
                    <a:pt x="1432" y="1264"/>
                    <a:pt x="1512" y="1257"/>
                    <a:pt x="1601" y="1245"/>
                  </a:cubicBezTo>
                  <a:cubicBezTo>
                    <a:pt x="1999" y="1182"/>
                    <a:pt x="1740" y="1125"/>
                    <a:pt x="1538" y="942"/>
                  </a:cubicBezTo>
                  <a:cubicBezTo>
                    <a:pt x="1322" y="745"/>
                    <a:pt x="697" y="183"/>
                    <a:pt x="697" y="183"/>
                  </a:cubicBezTo>
                  <a:lnTo>
                    <a:pt x="640" y="63"/>
                  </a:lnTo>
                  <a:lnTo>
                    <a:pt x="1" y="1"/>
                  </a:ln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7" name="Google Shape;677;p42"/>
            <p:cNvSpPr/>
            <p:nvPr/>
          </p:nvSpPr>
          <p:spPr>
            <a:xfrm>
              <a:off x="1967184" y="3488636"/>
              <a:ext cx="716960" cy="853629"/>
            </a:xfrm>
            <a:custGeom>
              <a:avLst/>
              <a:gdLst/>
              <a:ahLst/>
              <a:cxnLst/>
              <a:rect l="l" t="t" r="r" b="b"/>
              <a:pathLst>
                <a:path w="4223" h="5028" extrusionOk="0">
                  <a:moveTo>
                    <a:pt x="1499" y="1"/>
                  </a:moveTo>
                  <a:lnTo>
                    <a:pt x="0" y="78"/>
                  </a:lnTo>
                  <a:lnTo>
                    <a:pt x="101" y="981"/>
                  </a:lnTo>
                  <a:cubicBezTo>
                    <a:pt x="120" y="1221"/>
                    <a:pt x="260" y="1423"/>
                    <a:pt x="480" y="1543"/>
                  </a:cubicBezTo>
                  <a:lnTo>
                    <a:pt x="3161" y="2023"/>
                  </a:lnTo>
                  <a:cubicBezTo>
                    <a:pt x="3344" y="2042"/>
                    <a:pt x="3320" y="2119"/>
                    <a:pt x="3344" y="2302"/>
                  </a:cubicBezTo>
                  <a:lnTo>
                    <a:pt x="3344" y="2340"/>
                  </a:lnTo>
                  <a:lnTo>
                    <a:pt x="3440" y="4665"/>
                  </a:lnTo>
                  <a:cubicBezTo>
                    <a:pt x="3463" y="4870"/>
                    <a:pt x="3623" y="5027"/>
                    <a:pt x="3827" y="5027"/>
                  </a:cubicBezTo>
                  <a:cubicBezTo>
                    <a:pt x="3839" y="5027"/>
                    <a:pt x="3851" y="5027"/>
                    <a:pt x="3863" y="5026"/>
                  </a:cubicBezTo>
                  <a:lnTo>
                    <a:pt x="3920" y="5026"/>
                  </a:lnTo>
                  <a:cubicBezTo>
                    <a:pt x="4103" y="5002"/>
                    <a:pt x="4141" y="4843"/>
                    <a:pt x="4141" y="4665"/>
                  </a:cubicBezTo>
                  <a:lnTo>
                    <a:pt x="4223" y="1922"/>
                  </a:lnTo>
                  <a:cubicBezTo>
                    <a:pt x="4223" y="1783"/>
                    <a:pt x="4160" y="1663"/>
                    <a:pt x="4064" y="1562"/>
                  </a:cubicBezTo>
                  <a:lnTo>
                    <a:pt x="1561" y="481"/>
                  </a:lnTo>
                  <a:lnTo>
                    <a:pt x="149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8" name="Google Shape;678;p42"/>
            <p:cNvSpPr/>
            <p:nvPr/>
          </p:nvSpPr>
          <p:spPr>
            <a:xfrm>
              <a:off x="2306397" y="4395583"/>
              <a:ext cx="357376" cy="221217"/>
            </a:xfrm>
            <a:custGeom>
              <a:avLst/>
              <a:gdLst/>
              <a:ahLst/>
              <a:cxnLst/>
              <a:rect l="l" t="t" r="r" b="b"/>
              <a:pathLst>
                <a:path w="2105" h="1303" extrusionOk="0">
                  <a:moveTo>
                    <a:pt x="1" y="1"/>
                  </a:moveTo>
                  <a:lnTo>
                    <a:pt x="1" y="702"/>
                  </a:lnTo>
                  <a:cubicBezTo>
                    <a:pt x="1" y="702"/>
                    <a:pt x="145" y="842"/>
                    <a:pt x="543" y="885"/>
                  </a:cubicBezTo>
                  <a:cubicBezTo>
                    <a:pt x="909" y="1201"/>
                    <a:pt x="1123" y="1302"/>
                    <a:pt x="1414" y="1302"/>
                  </a:cubicBezTo>
                  <a:cubicBezTo>
                    <a:pt x="1490" y="1302"/>
                    <a:pt x="1572" y="1295"/>
                    <a:pt x="1663" y="1284"/>
                  </a:cubicBezTo>
                  <a:cubicBezTo>
                    <a:pt x="2105" y="1221"/>
                    <a:pt x="1826" y="1163"/>
                    <a:pt x="1605" y="962"/>
                  </a:cubicBezTo>
                  <a:cubicBezTo>
                    <a:pt x="1384" y="765"/>
                    <a:pt x="721" y="164"/>
                    <a:pt x="721" y="164"/>
                  </a:cubicBezTo>
                  <a:lnTo>
                    <a:pt x="683" y="44"/>
                  </a:lnTo>
                  <a:lnTo>
                    <a:pt x="1" y="1"/>
                  </a:ln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9" name="Google Shape;679;p42"/>
            <p:cNvSpPr/>
            <p:nvPr/>
          </p:nvSpPr>
          <p:spPr>
            <a:xfrm>
              <a:off x="1865148" y="3542455"/>
              <a:ext cx="580970" cy="905071"/>
            </a:xfrm>
            <a:custGeom>
              <a:avLst/>
              <a:gdLst/>
              <a:ahLst/>
              <a:cxnLst/>
              <a:rect l="l" t="t" r="r" b="b"/>
              <a:pathLst>
                <a:path w="3422" h="5331" extrusionOk="0">
                  <a:moveTo>
                    <a:pt x="1499" y="1"/>
                  </a:moveTo>
                  <a:lnTo>
                    <a:pt x="1" y="82"/>
                  </a:lnTo>
                  <a:lnTo>
                    <a:pt x="101" y="962"/>
                  </a:lnTo>
                  <a:cubicBezTo>
                    <a:pt x="121" y="1202"/>
                    <a:pt x="279" y="1423"/>
                    <a:pt x="481" y="1543"/>
                  </a:cubicBezTo>
                  <a:lnTo>
                    <a:pt x="2220" y="2264"/>
                  </a:lnTo>
                  <a:cubicBezTo>
                    <a:pt x="2359" y="2345"/>
                    <a:pt x="2460" y="2484"/>
                    <a:pt x="2460" y="2643"/>
                  </a:cubicBezTo>
                  <a:lnTo>
                    <a:pt x="2561" y="4968"/>
                  </a:lnTo>
                  <a:cubicBezTo>
                    <a:pt x="2561" y="5177"/>
                    <a:pt x="2741" y="5330"/>
                    <a:pt x="2927" y="5330"/>
                  </a:cubicBezTo>
                  <a:cubicBezTo>
                    <a:pt x="2938" y="5330"/>
                    <a:pt x="2949" y="5330"/>
                    <a:pt x="2960" y="5328"/>
                  </a:cubicBezTo>
                  <a:lnTo>
                    <a:pt x="3022" y="5328"/>
                  </a:lnTo>
                  <a:cubicBezTo>
                    <a:pt x="3200" y="5309"/>
                    <a:pt x="3344" y="5146"/>
                    <a:pt x="3363" y="4968"/>
                  </a:cubicBezTo>
                  <a:lnTo>
                    <a:pt x="3421" y="2225"/>
                  </a:lnTo>
                  <a:cubicBezTo>
                    <a:pt x="3421" y="2086"/>
                    <a:pt x="3363" y="1966"/>
                    <a:pt x="3263" y="1865"/>
                  </a:cubicBezTo>
                  <a:lnTo>
                    <a:pt x="1562" y="462"/>
                  </a:lnTo>
                  <a:lnTo>
                    <a:pt x="1499" y="1"/>
                  </a:lnTo>
                  <a:close/>
                </a:path>
              </a:pathLst>
            </a:custGeom>
            <a:solidFill>
              <a:srgbClr val="5B3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0" name="Google Shape;680;p42"/>
            <p:cNvSpPr/>
            <p:nvPr/>
          </p:nvSpPr>
          <p:spPr>
            <a:xfrm>
              <a:off x="1923042" y="2730923"/>
              <a:ext cx="336154" cy="842763"/>
            </a:xfrm>
            <a:custGeom>
              <a:avLst/>
              <a:gdLst/>
              <a:ahLst/>
              <a:cxnLst/>
              <a:rect l="l" t="t" r="r" b="b"/>
              <a:pathLst>
                <a:path w="1980" h="4964" extrusionOk="0">
                  <a:moveTo>
                    <a:pt x="279" y="1"/>
                  </a:moveTo>
                  <a:lnTo>
                    <a:pt x="1" y="179"/>
                  </a:lnTo>
                  <a:cubicBezTo>
                    <a:pt x="1082" y="1538"/>
                    <a:pt x="817" y="3282"/>
                    <a:pt x="861" y="4963"/>
                  </a:cubicBezTo>
                  <a:cubicBezTo>
                    <a:pt x="1082" y="4944"/>
                    <a:pt x="1600" y="4805"/>
                    <a:pt x="1802" y="4685"/>
                  </a:cubicBezTo>
                  <a:cubicBezTo>
                    <a:pt x="1980" y="3042"/>
                    <a:pt x="1802" y="1461"/>
                    <a:pt x="1000" y="39"/>
                  </a:cubicBezTo>
                  <a:lnTo>
                    <a:pt x="937" y="1"/>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1" name="Google Shape;681;p42"/>
            <p:cNvSpPr/>
            <p:nvPr/>
          </p:nvSpPr>
          <p:spPr>
            <a:xfrm>
              <a:off x="1800803" y="2761143"/>
              <a:ext cx="268414" cy="867211"/>
            </a:xfrm>
            <a:custGeom>
              <a:avLst/>
              <a:gdLst/>
              <a:ahLst/>
              <a:cxnLst/>
              <a:rect l="l" t="t" r="r" b="b"/>
              <a:pathLst>
                <a:path w="1581" h="5108" extrusionOk="0">
                  <a:moveTo>
                    <a:pt x="721" y="1"/>
                  </a:moveTo>
                  <a:lnTo>
                    <a:pt x="336" y="222"/>
                  </a:lnTo>
                  <a:cubicBezTo>
                    <a:pt x="120" y="361"/>
                    <a:pt x="0" y="601"/>
                    <a:pt x="0" y="841"/>
                  </a:cubicBezTo>
                  <a:lnTo>
                    <a:pt x="0" y="904"/>
                  </a:lnTo>
                  <a:lnTo>
                    <a:pt x="159" y="4766"/>
                  </a:lnTo>
                  <a:cubicBezTo>
                    <a:pt x="279" y="4824"/>
                    <a:pt x="399" y="4886"/>
                    <a:pt x="538" y="4925"/>
                  </a:cubicBezTo>
                  <a:cubicBezTo>
                    <a:pt x="746" y="5000"/>
                    <a:pt x="1055" y="5107"/>
                    <a:pt x="1316" y="5107"/>
                  </a:cubicBezTo>
                  <a:cubicBezTo>
                    <a:pt x="1406" y="5107"/>
                    <a:pt x="1489" y="5095"/>
                    <a:pt x="1561" y="5064"/>
                  </a:cubicBezTo>
                  <a:cubicBezTo>
                    <a:pt x="1581" y="3964"/>
                    <a:pt x="1581" y="2763"/>
                    <a:pt x="1537" y="2282"/>
                  </a:cubicBezTo>
                  <a:cubicBezTo>
                    <a:pt x="1460" y="1461"/>
                    <a:pt x="1259" y="683"/>
                    <a:pt x="721" y="1"/>
                  </a:cubicBez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2" name="Google Shape;682;p42"/>
            <p:cNvSpPr/>
            <p:nvPr/>
          </p:nvSpPr>
          <p:spPr>
            <a:xfrm>
              <a:off x="2092649" y="2737544"/>
              <a:ext cx="193544" cy="829521"/>
            </a:xfrm>
            <a:custGeom>
              <a:avLst/>
              <a:gdLst/>
              <a:ahLst/>
              <a:cxnLst/>
              <a:rect l="l" t="t" r="r" b="b"/>
              <a:pathLst>
                <a:path w="1140" h="4886" extrusionOk="0">
                  <a:moveTo>
                    <a:pt x="1" y="0"/>
                  </a:moveTo>
                  <a:lnTo>
                    <a:pt x="1" y="0"/>
                  </a:lnTo>
                  <a:cubicBezTo>
                    <a:pt x="400" y="721"/>
                    <a:pt x="539" y="1499"/>
                    <a:pt x="582" y="2301"/>
                  </a:cubicBezTo>
                  <a:cubicBezTo>
                    <a:pt x="601" y="3104"/>
                    <a:pt x="702" y="4002"/>
                    <a:pt x="822" y="4886"/>
                  </a:cubicBezTo>
                  <a:cubicBezTo>
                    <a:pt x="899" y="4886"/>
                    <a:pt x="1000" y="4862"/>
                    <a:pt x="1082" y="4823"/>
                  </a:cubicBezTo>
                  <a:cubicBezTo>
                    <a:pt x="1139" y="4045"/>
                    <a:pt x="923" y="2162"/>
                    <a:pt x="899" y="1619"/>
                  </a:cubicBezTo>
                  <a:cubicBezTo>
                    <a:pt x="899" y="1403"/>
                    <a:pt x="880" y="1220"/>
                    <a:pt x="861" y="1120"/>
                  </a:cubicBezTo>
                  <a:cubicBezTo>
                    <a:pt x="779" y="658"/>
                    <a:pt x="380" y="101"/>
                    <a:pt x="380" y="101"/>
                  </a:cubicBez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3" name="Google Shape;683;p42"/>
            <p:cNvSpPr/>
            <p:nvPr/>
          </p:nvSpPr>
          <p:spPr>
            <a:xfrm>
              <a:off x="1973635" y="2638734"/>
              <a:ext cx="119182" cy="93376"/>
            </a:xfrm>
            <a:custGeom>
              <a:avLst/>
              <a:gdLst/>
              <a:ahLst/>
              <a:cxnLst/>
              <a:rect l="l" t="t" r="r" b="b"/>
              <a:pathLst>
                <a:path w="702" h="550" extrusionOk="0">
                  <a:moveTo>
                    <a:pt x="20" y="1"/>
                  </a:moveTo>
                  <a:lnTo>
                    <a:pt x="1" y="222"/>
                  </a:lnTo>
                  <a:cubicBezTo>
                    <a:pt x="165" y="403"/>
                    <a:pt x="391" y="550"/>
                    <a:pt x="623" y="550"/>
                  </a:cubicBezTo>
                  <a:cubicBezTo>
                    <a:pt x="649" y="550"/>
                    <a:pt x="676" y="548"/>
                    <a:pt x="702" y="544"/>
                  </a:cubicBezTo>
                  <a:lnTo>
                    <a:pt x="683" y="260"/>
                  </a:lnTo>
                  <a:lnTo>
                    <a:pt x="20" y="1"/>
                  </a:lnTo>
                  <a:close/>
                </a:path>
              </a:pathLst>
            </a:custGeom>
            <a:solidFill>
              <a:srgbClr val="FFA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4" name="Google Shape;684;p42"/>
            <p:cNvSpPr/>
            <p:nvPr/>
          </p:nvSpPr>
          <p:spPr>
            <a:xfrm>
              <a:off x="1970410" y="2676255"/>
              <a:ext cx="125803" cy="119352"/>
            </a:xfrm>
            <a:custGeom>
              <a:avLst/>
              <a:gdLst/>
              <a:ahLst/>
              <a:cxnLst/>
              <a:rect l="l" t="t" r="r" b="b"/>
              <a:pathLst>
                <a:path w="741" h="703" extrusionOk="0">
                  <a:moveTo>
                    <a:pt x="20" y="1"/>
                  </a:moveTo>
                  <a:lnTo>
                    <a:pt x="0" y="323"/>
                  </a:lnTo>
                  <a:lnTo>
                    <a:pt x="442" y="683"/>
                  </a:lnTo>
                  <a:cubicBezTo>
                    <a:pt x="481" y="702"/>
                    <a:pt x="519" y="702"/>
                    <a:pt x="562" y="702"/>
                  </a:cubicBezTo>
                  <a:cubicBezTo>
                    <a:pt x="601" y="683"/>
                    <a:pt x="620" y="659"/>
                    <a:pt x="639" y="640"/>
                  </a:cubicBezTo>
                  <a:lnTo>
                    <a:pt x="721" y="539"/>
                  </a:lnTo>
                  <a:cubicBezTo>
                    <a:pt x="721" y="520"/>
                    <a:pt x="740" y="501"/>
                    <a:pt x="740" y="481"/>
                  </a:cubicBezTo>
                  <a:lnTo>
                    <a:pt x="721" y="323"/>
                  </a:lnTo>
                  <a:cubicBezTo>
                    <a:pt x="695" y="327"/>
                    <a:pt x="668" y="329"/>
                    <a:pt x="642" y="329"/>
                  </a:cubicBezTo>
                  <a:cubicBezTo>
                    <a:pt x="410" y="329"/>
                    <a:pt x="184" y="182"/>
                    <a:pt x="20" y="1"/>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5" name="Google Shape;685;p42"/>
            <p:cNvSpPr/>
            <p:nvPr/>
          </p:nvSpPr>
          <p:spPr>
            <a:xfrm>
              <a:off x="1904398" y="2363072"/>
              <a:ext cx="272659" cy="278431"/>
            </a:xfrm>
            <a:custGeom>
              <a:avLst/>
              <a:gdLst/>
              <a:ahLst/>
              <a:cxnLst/>
              <a:rect l="l" t="t" r="r" b="b"/>
              <a:pathLst>
                <a:path w="1606" h="1640" extrusionOk="0">
                  <a:moveTo>
                    <a:pt x="1319" y="0"/>
                  </a:moveTo>
                  <a:cubicBezTo>
                    <a:pt x="1289" y="0"/>
                    <a:pt x="1257" y="6"/>
                    <a:pt x="1226" y="17"/>
                  </a:cubicBezTo>
                  <a:cubicBezTo>
                    <a:pt x="1200" y="40"/>
                    <a:pt x="1163" y="49"/>
                    <a:pt x="1125" y="49"/>
                  </a:cubicBezTo>
                  <a:cubicBezTo>
                    <a:pt x="1097" y="49"/>
                    <a:pt x="1069" y="44"/>
                    <a:pt x="1043" y="36"/>
                  </a:cubicBezTo>
                  <a:cubicBezTo>
                    <a:pt x="1012" y="34"/>
                    <a:pt x="981" y="33"/>
                    <a:pt x="950" y="33"/>
                  </a:cubicBezTo>
                  <a:cubicBezTo>
                    <a:pt x="737" y="33"/>
                    <a:pt x="517" y="88"/>
                    <a:pt x="342" y="176"/>
                  </a:cubicBezTo>
                  <a:cubicBezTo>
                    <a:pt x="145" y="276"/>
                    <a:pt x="25" y="536"/>
                    <a:pt x="1" y="757"/>
                  </a:cubicBezTo>
                  <a:cubicBezTo>
                    <a:pt x="1" y="935"/>
                    <a:pt x="44" y="1175"/>
                    <a:pt x="121" y="1357"/>
                  </a:cubicBezTo>
                  <a:cubicBezTo>
                    <a:pt x="183" y="1434"/>
                    <a:pt x="222" y="1477"/>
                    <a:pt x="303" y="1535"/>
                  </a:cubicBezTo>
                  <a:cubicBezTo>
                    <a:pt x="337" y="1574"/>
                    <a:pt x="391" y="1639"/>
                    <a:pt x="443" y="1639"/>
                  </a:cubicBezTo>
                  <a:cubicBezTo>
                    <a:pt x="449" y="1639"/>
                    <a:pt x="456" y="1638"/>
                    <a:pt x="462" y="1636"/>
                  </a:cubicBezTo>
                  <a:cubicBezTo>
                    <a:pt x="481" y="1578"/>
                    <a:pt x="601" y="1497"/>
                    <a:pt x="664" y="1458"/>
                  </a:cubicBezTo>
                  <a:cubicBezTo>
                    <a:pt x="745" y="1377"/>
                    <a:pt x="822" y="1295"/>
                    <a:pt x="904" y="1218"/>
                  </a:cubicBezTo>
                  <a:cubicBezTo>
                    <a:pt x="961" y="1156"/>
                    <a:pt x="1062" y="1036"/>
                    <a:pt x="1144" y="1016"/>
                  </a:cubicBezTo>
                  <a:cubicBezTo>
                    <a:pt x="1182" y="978"/>
                    <a:pt x="1226" y="954"/>
                    <a:pt x="1264" y="935"/>
                  </a:cubicBezTo>
                  <a:cubicBezTo>
                    <a:pt x="1346" y="915"/>
                    <a:pt x="1423" y="858"/>
                    <a:pt x="1485" y="815"/>
                  </a:cubicBezTo>
                  <a:cubicBezTo>
                    <a:pt x="1562" y="757"/>
                    <a:pt x="1605" y="656"/>
                    <a:pt x="1605" y="555"/>
                  </a:cubicBezTo>
                  <a:cubicBezTo>
                    <a:pt x="1605" y="416"/>
                    <a:pt x="1586" y="276"/>
                    <a:pt x="1523" y="137"/>
                  </a:cubicBezTo>
                  <a:lnTo>
                    <a:pt x="1523" y="113"/>
                  </a:lnTo>
                  <a:cubicBezTo>
                    <a:pt x="1481" y="42"/>
                    <a:pt x="1405" y="0"/>
                    <a:pt x="1319"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6" name="Google Shape;686;p42"/>
            <p:cNvSpPr/>
            <p:nvPr/>
          </p:nvSpPr>
          <p:spPr>
            <a:xfrm>
              <a:off x="1931701" y="2478974"/>
              <a:ext cx="219010" cy="234969"/>
            </a:xfrm>
            <a:custGeom>
              <a:avLst/>
              <a:gdLst/>
              <a:ahLst/>
              <a:cxnLst/>
              <a:rect l="l" t="t" r="r" b="b"/>
              <a:pathLst>
                <a:path w="1290" h="1384" extrusionOk="0">
                  <a:moveTo>
                    <a:pt x="430" y="0"/>
                  </a:moveTo>
                  <a:lnTo>
                    <a:pt x="387" y="284"/>
                  </a:lnTo>
                  <a:lnTo>
                    <a:pt x="329" y="380"/>
                  </a:lnTo>
                  <a:lnTo>
                    <a:pt x="329" y="663"/>
                  </a:lnTo>
                  <a:lnTo>
                    <a:pt x="248" y="644"/>
                  </a:lnTo>
                  <a:cubicBezTo>
                    <a:pt x="228" y="601"/>
                    <a:pt x="228" y="462"/>
                    <a:pt x="190" y="442"/>
                  </a:cubicBezTo>
                  <a:cubicBezTo>
                    <a:pt x="177" y="440"/>
                    <a:pt x="165" y="439"/>
                    <a:pt x="155" y="439"/>
                  </a:cubicBezTo>
                  <a:cubicBezTo>
                    <a:pt x="1" y="439"/>
                    <a:pt x="90" y="685"/>
                    <a:pt x="108" y="721"/>
                  </a:cubicBezTo>
                  <a:cubicBezTo>
                    <a:pt x="108" y="768"/>
                    <a:pt x="155" y="791"/>
                    <a:pt x="194" y="791"/>
                  </a:cubicBezTo>
                  <a:cubicBezTo>
                    <a:pt x="207" y="791"/>
                    <a:pt x="219" y="788"/>
                    <a:pt x="228" y="783"/>
                  </a:cubicBezTo>
                  <a:lnTo>
                    <a:pt x="228" y="1081"/>
                  </a:lnTo>
                  <a:cubicBezTo>
                    <a:pt x="228" y="1081"/>
                    <a:pt x="488" y="1384"/>
                    <a:pt x="829" y="1384"/>
                  </a:cubicBezTo>
                  <a:cubicBezTo>
                    <a:pt x="1050" y="1384"/>
                    <a:pt x="1247" y="1201"/>
                    <a:pt x="1247" y="980"/>
                  </a:cubicBezTo>
                  <a:lnTo>
                    <a:pt x="1290" y="341"/>
                  </a:lnTo>
                  <a:lnTo>
                    <a:pt x="1271" y="0"/>
                  </a:ln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7" name="Google Shape;687;p42"/>
            <p:cNvSpPr/>
            <p:nvPr/>
          </p:nvSpPr>
          <p:spPr>
            <a:xfrm>
              <a:off x="2874129" y="2754691"/>
              <a:ext cx="7470" cy="170"/>
            </a:xfrm>
            <a:custGeom>
              <a:avLst/>
              <a:gdLst/>
              <a:ahLst/>
              <a:cxnLst/>
              <a:rect l="l" t="t" r="r" b="b"/>
              <a:pathLst>
                <a:path w="44" h="1" extrusionOk="0">
                  <a:moveTo>
                    <a:pt x="0" y="0"/>
                  </a:moveTo>
                  <a:lnTo>
                    <a:pt x="0" y="0"/>
                  </a:lnTo>
                  <a:lnTo>
                    <a:pt x="43" y="0"/>
                  </a:ln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8" name="Google Shape;688;p42"/>
            <p:cNvSpPr/>
            <p:nvPr/>
          </p:nvSpPr>
          <p:spPr>
            <a:xfrm>
              <a:off x="2704353" y="2751296"/>
              <a:ext cx="173171" cy="8149"/>
            </a:xfrm>
            <a:custGeom>
              <a:avLst/>
              <a:gdLst/>
              <a:ahLst/>
              <a:cxnLst/>
              <a:rect l="l" t="t" r="r" b="b"/>
              <a:pathLst>
                <a:path w="1020" h="48" extrusionOk="0">
                  <a:moveTo>
                    <a:pt x="39" y="1"/>
                  </a:moveTo>
                  <a:cubicBezTo>
                    <a:pt x="20" y="1"/>
                    <a:pt x="1" y="1"/>
                    <a:pt x="1" y="20"/>
                  </a:cubicBezTo>
                  <a:cubicBezTo>
                    <a:pt x="1" y="39"/>
                    <a:pt x="20" y="39"/>
                    <a:pt x="39" y="39"/>
                  </a:cubicBezTo>
                  <a:cubicBezTo>
                    <a:pt x="39" y="39"/>
                    <a:pt x="379" y="48"/>
                    <a:pt x="669" y="48"/>
                  </a:cubicBezTo>
                  <a:cubicBezTo>
                    <a:pt x="814" y="48"/>
                    <a:pt x="947" y="46"/>
                    <a:pt x="1019" y="39"/>
                  </a:cubicBezTo>
                  <a:lnTo>
                    <a:pt x="1019" y="20"/>
                  </a:lnTo>
                  <a:cubicBezTo>
                    <a:pt x="803" y="1"/>
                    <a:pt x="39" y="1"/>
                    <a:pt x="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 name="Google Shape;689;p42"/>
            <p:cNvSpPr/>
            <p:nvPr/>
          </p:nvSpPr>
          <p:spPr>
            <a:xfrm>
              <a:off x="2697901" y="2734318"/>
              <a:ext cx="85057" cy="102035"/>
            </a:xfrm>
            <a:custGeom>
              <a:avLst/>
              <a:gdLst/>
              <a:ahLst/>
              <a:cxnLst/>
              <a:rect l="l" t="t" r="r" b="b"/>
              <a:pathLst>
                <a:path w="501" h="601" extrusionOk="0">
                  <a:moveTo>
                    <a:pt x="500" y="0"/>
                  </a:moveTo>
                  <a:lnTo>
                    <a:pt x="140" y="259"/>
                  </a:lnTo>
                  <a:lnTo>
                    <a:pt x="1" y="500"/>
                  </a:lnTo>
                  <a:lnTo>
                    <a:pt x="97" y="601"/>
                  </a:lnTo>
                  <a:lnTo>
                    <a:pt x="279" y="480"/>
                  </a:lnTo>
                  <a:lnTo>
                    <a:pt x="298" y="317"/>
                  </a:lnTo>
                  <a:lnTo>
                    <a:pt x="481" y="101"/>
                  </a:lnTo>
                  <a:lnTo>
                    <a:pt x="500" y="0"/>
                  </a:ln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0" name="Google Shape;690;p42"/>
            <p:cNvSpPr/>
            <p:nvPr/>
          </p:nvSpPr>
          <p:spPr>
            <a:xfrm>
              <a:off x="2768868" y="2701891"/>
              <a:ext cx="40916" cy="65873"/>
            </a:xfrm>
            <a:custGeom>
              <a:avLst/>
              <a:gdLst/>
              <a:ahLst/>
              <a:cxnLst/>
              <a:rect l="l" t="t" r="r" b="b"/>
              <a:pathLst>
                <a:path w="241" h="388" extrusionOk="0">
                  <a:moveTo>
                    <a:pt x="71" y="0"/>
                  </a:moveTo>
                  <a:cubicBezTo>
                    <a:pt x="62" y="0"/>
                    <a:pt x="52" y="3"/>
                    <a:pt x="39" y="8"/>
                  </a:cubicBezTo>
                  <a:lnTo>
                    <a:pt x="0" y="8"/>
                  </a:lnTo>
                  <a:lnTo>
                    <a:pt x="159" y="350"/>
                  </a:lnTo>
                  <a:cubicBezTo>
                    <a:pt x="159" y="369"/>
                    <a:pt x="159" y="369"/>
                    <a:pt x="183" y="369"/>
                  </a:cubicBezTo>
                  <a:lnTo>
                    <a:pt x="241" y="388"/>
                  </a:lnTo>
                  <a:lnTo>
                    <a:pt x="121" y="28"/>
                  </a:lnTo>
                  <a:cubicBezTo>
                    <a:pt x="107" y="14"/>
                    <a:pt x="93" y="0"/>
                    <a:pt x="71" y="0"/>
                  </a:cubicBez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61" name="Google Shape;691;p42"/>
            <p:cNvGrpSpPr/>
            <p:nvPr/>
          </p:nvGrpSpPr>
          <p:grpSpPr>
            <a:xfrm>
              <a:off x="2577081" y="3294558"/>
              <a:ext cx="1733243" cy="965856"/>
              <a:chOff x="2951632" y="3945364"/>
              <a:chExt cx="880176" cy="490481"/>
            </a:xfrm>
          </p:grpSpPr>
          <p:sp>
            <p:nvSpPr>
              <p:cNvPr id="124" name="Google Shape;692;p42"/>
              <p:cNvSpPr/>
              <p:nvPr/>
            </p:nvSpPr>
            <p:spPr>
              <a:xfrm>
                <a:off x="3188121" y="4045546"/>
                <a:ext cx="34486" cy="93285"/>
              </a:xfrm>
              <a:custGeom>
                <a:avLst/>
                <a:gdLst/>
                <a:ahLst/>
                <a:cxnLst/>
                <a:rect l="l" t="t" r="r" b="b"/>
                <a:pathLst>
                  <a:path w="400" h="1082" extrusionOk="0">
                    <a:moveTo>
                      <a:pt x="399" y="1"/>
                    </a:moveTo>
                    <a:lnTo>
                      <a:pt x="0" y="899"/>
                    </a:lnTo>
                    <a:lnTo>
                      <a:pt x="0" y="1082"/>
                    </a:lnTo>
                    <a:lnTo>
                      <a:pt x="399" y="159"/>
                    </a:lnTo>
                    <a:lnTo>
                      <a:pt x="399" y="1"/>
                    </a:lnTo>
                    <a:close/>
                  </a:path>
                </a:pathLst>
              </a:custGeom>
              <a:solidFill>
                <a:srgbClr val="8F79F9">
                  <a:alpha val="65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5" name="Google Shape;693;p42"/>
              <p:cNvSpPr/>
              <p:nvPr/>
            </p:nvSpPr>
            <p:spPr>
              <a:xfrm>
                <a:off x="3051814" y="4123054"/>
                <a:ext cx="136392" cy="36555"/>
              </a:xfrm>
              <a:custGeom>
                <a:avLst/>
                <a:gdLst/>
                <a:ahLst/>
                <a:cxnLst/>
                <a:rect l="l" t="t" r="r" b="b"/>
                <a:pathLst>
                  <a:path w="1582" h="424" extrusionOk="0">
                    <a:moveTo>
                      <a:pt x="1581" y="0"/>
                    </a:moveTo>
                    <a:lnTo>
                      <a:pt x="1" y="241"/>
                    </a:lnTo>
                    <a:lnTo>
                      <a:pt x="1" y="423"/>
                    </a:lnTo>
                    <a:lnTo>
                      <a:pt x="1581" y="183"/>
                    </a:lnTo>
                    <a:lnTo>
                      <a:pt x="1581" y="0"/>
                    </a:lnTo>
                    <a:close/>
                  </a:path>
                </a:pathLst>
              </a:custGeom>
              <a:solidFill>
                <a:srgbClr val="AD95E6">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6" name="Google Shape;694;p42"/>
              <p:cNvSpPr/>
              <p:nvPr/>
            </p:nvSpPr>
            <p:spPr>
              <a:xfrm>
                <a:off x="2951632" y="4087016"/>
                <a:ext cx="100268" cy="72593"/>
              </a:xfrm>
              <a:custGeom>
                <a:avLst/>
                <a:gdLst/>
                <a:ahLst/>
                <a:cxnLst/>
                <a:rect l="l" t="t" r="r" b="b"/>
                <a:pathLst>
                  <a:path w="1163" h="842" extrusionOk="0">
                    <a:moveTo>
                      <a:pt x="0" y="0"/>
                    </a:moveTo>
                    <a:lnTo>
                      <a:pt x="0" y="159"/>
                    </a:lnTo>
                    <a:lnTo>
                      <a:pt x="1163" y="841"/>
                    </a:lnTo>
                    <a:lnTo>
                      <a:pt x="1163" y="659"/>
                    </a:lnTo>
                    <a:lnTo>
                      <a:pt x="0" y="0"/>
                    </a:lnTo>
                    <a:close/>
                  </a:path>
                </a:pathLst>
              </a:custGeom>
              <a:solidFill>
                <a:srgbClr val="8F79F9">
                  <a:alpha val="65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7" name="Google Shape;695;p42"/>
              <p:cNvSpPr/>
              <p:nvPr/>
            </p:nvSpPr>
            <p:spPr>
              <a:xfrm>
                <a:off x="2951632" y="3986747"/>
                <a:ext cx="270974" cy="157084"/>
              </a:xfrm>
              <a:custGeom>
                <a:avLst/>
                <a:gdLst/>
                <a:ahLst/>
                <a:cxnLst/>
                <a:rect l="l" t="t" r="r" b="b"/>
                <a:pathLst>
                  <a:path w="3143" h="1822" extrusionOk="0">
                    <a:moveTo>
                      <a:pt x="2004" y="1"/>
                    </a:moveTo>
                    <a:lnTo>
                      <a:pt x="418" y="241"/>
                    </a:lnTo>
                    <a:lnTo>
                      <a:pt x="0" y="1163"/>
                    </a:lnTo>
                    <a:lnTo>
                      <a:pt x="1163" y="1822"/>
                    </a:lnTo>
                    <a:lnTo>
                      <a:pt x="2743" y="1581"/>
                    </a:lnTo>
                    <a:lnTo>
                      <a:pt x="3142" y="683"/>
                    </a:lnTo>
                    <a:lnTo>
                      <a:pt x="2004" y="1"/>
                    </a:lnTo>
                    <a:close/>
                  </a:path>
                </a:pathLst>
              </a:custGeom>
              <a:solidFill>
                <a:srgbClr val="F8F8F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8" name="Google Shape;696;p42"/>
              <p:cNvSpPr/>
              <p:nvPr/>
            </p:nvSpPr>
            <p:spPr>
              <a:xfrm>
                <a:off x="3256835" y="4214616"/>
                <a:ext cx="36555" cy="93198"/>
              </a:xfrm>
              <a:custGeom>
                <a:avLst/>
                <a:gdLst/>
                <a:ahLst/>
                <a:cxnLst/>
                <a:rect l="l" t="t" r="r" b="b"/>
                <a:pathLst>
                  <a:path w="424" h="1081" extrusionOk="0">
                    <a:moveTo>
                      <a:pt x="424" y="0"/>
                    </a:moveTo>
                    <a:lnTo>
                      <a:pt x="1" y="922"/>
                    </a:lnTo>
                    <a:lnTo>
                      <a:pt x="1" y="1081"/>
                    </a:lnTo>
                    <a:lnTo>
                      <a:pt x="424" y="163"/>
                    </a:lnTo>
                    <a:lnTo>
                      <a:pt x="424" y="0"/>
                    </a:lnTo>
                    <a:close/>
                  </a:path>
                </a:pathLst>
              </a:custGeom>
              <a:solidFill>
                <a:srgbClr val="8F7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9" name="Google Shape;697;p42"/>
              <p:cNvSpPr/>
              <p:nvPr/>
            </p:nvSpPr>
            <p:spPr>
              <a:xfrm>
                <a:off x="3120614" y="4294107"/>
                <a:ext cx="136306" cy="34486"/>
              </a:xfrm>
              <a:custGeom>
                <a:avLst/>
                <a:gdLst/>
                <a:ahLst/>
                <a:cxnLst/>
                <a:rect l="l" t="t" r="r" b="b"/>
                <a:pathLst>
                  <a:path w="1581" h="400" extrusionOk="0">
                    <a:moveTo>
                      <a:pt x="1581" y="0"/>
                    </a:moveTo>
                    <a:lnTo>
                      <a:pt x="0" y="241"/>
                    </a:lnTo>
                    <a:lnTo>
                      <a:pt x="0" y="399"/>
                    </a:lnTo>
                    <a:lnTo>
                      <a:pt x="1581" y="159"/>
                    </a:lnTo>
                    <a:lnTo>
                      <a:pt x="1581" y="0"/>
                    </a:lnTo>
                    <a:close/>
                  </a:path>
                </a:pathLst>
              </a:custGeom>
              <a:solidFill>
                <a:srgbClr val="AD95E6">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0" name="Google Shape;698;p42"/>
              <p:cNvSpPr/>
              <p:nvPr/>
            </p:nvSpPr>
            <p:spPr>
              <a:xfrm>
                <a:off x="3020777" y="4255999"/>
                <a:ext cx="99923" cy="72593"/>
              </a:xfrm>
              <a:custGeom>
                <a:avLst/>
                <a:gdLst/>
                <a:ahLst/>
                <a:cxnLst/>
                <a:rect l="l" t="t" r="r" b="b"/>
                <a:pathLst>
                  <a:path w="1159" h="842" extrusionOk="0">
                    <a:moveTo>
                      <a:pt x="1" y="0"/>
                    </a:moveTo>
                    <a:lnTo>
                      <a:pt x="1" y="183"/>
                    </a:lnTo>
                    <a:lnTo>
                      <a:pt x="1158" y="841"/>
                    </a:lnTo>
                    <a:lnTo>
                      <a:pt x="1158" y="683"/>
                    </a:lnTo>
                    <a:lnTo>
                      <a:pt x="1" y="0"/>
                    </a:lnTo>
                    <a:close/>
                  </a:path>
                </a:pathLst>
              </a:custGeom>
              <a:solidFill>
                <a:srgbClr val="8F79F9">
                  <a:alpha val="65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1" name="Google Shape;699;p42"/>
              <p:cNvSpPr/>
              <p:nvPr/>
            </p:nvSpPr>
            <p:spPr>
              <a:xfrm>
                <a:off x="3020777" y="4157799"/>
                <a:ext cx="272612" cy="157084"/>
              </a:xfrm>
              <a:custGeom>
                <a:avLst/>
                <a:gdLst/>
                <a:ahLst/>
                <a:cxnLst/>
                <a:rect l="l" t="t" r="r" b="b"/>
                <a:pathLst>
                  <a:path w="3162" h="1822" extrusionOk="0">
                    <a:moveTo>
                      <a:pt x="1999" y="1"/>
                    </a:moveTo>
                    <a:lnTo>
                      <a:pt x="418" y="241"/>
                    </a:lnTo>
                    <a:lnTo>
                      <a:pt x="1" y="1139"/>
                    </a:lnTo>
                    <a:lnTo>
                      <a:pt x="1158" y="1822"/>
                    </a:lnTo>
                    <a:lnTo>
                      <a:pt x="2739" y="1581"/>
                    </a:lnTo>
                    <a:lnTo>
                      <a:pt x="3162" y="659"/>
                    </a:lnTo>
                    <a:lnTo>
                      <a:pt x="1999" y="1"/>
                    </a:lnTo>
                    <a:close/>
                  </a:path>
                </a:pathLst>
              </a:custGeom>
              <a:solidFill>
                <a:srgbClr val="F8F8F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2" name="Google Shape;700;p42"/>
              <p:cNvSpPr/>
              <p:nvPr/>
            </p:nvSpPr>
            <p:spPr>
              <a:xfrm>
                <a:off x="3797408" y="4321868"/>
                <a:ext cx="34400" cy="93285"/>
              </a:xfrm>
              <a:custGeom>
                <a:avLst/>
                <a:gdLst/>
                <a:ahLst/>
                <a:cxnLst/>
                <a:rect l="l" t="t" r="r" b="b"/>
                <a:pathLst>
                  <a:path w="399" h="1082" extrusionOk="0">
                    <a:moveTo>
                      <a:pt x="399" y="0"/>
                    </a:moveTo>
                    <a:lnTo>
                      <a:pt x="0" y="918"/>
                    </a:lnTo>
                    <a:lnTo>
                      <a:pt x="0" y="1081"/>
                    </a:lnTo>
                    <a:lnTo>
                      <a:pt x="399" y="178"/>
                    </a:lnTo>
                    <a:lnTo>
                      <a:pt x="399" y="0"/>
                    </a:lnTo>
                    <a:close/>
                  </a:path>
                </a:pathLst>
              </a:custGeom>
              <a:solidFill>
                <a:srgbClr val="8F79F9">
                  <a:alpha val="65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3" name="Google Shape;701;p42"/>
              <p:cNvSpPr/>
              <p:nvPr/>
            </p:nvSpPr>
            <p:spPr>
              <a:xfrm>
                <a:off x="3660670" y="4400928"/>
                <a:ext cx="136823" cy="34917"/>
              </a:xfrm>
              <a:custGeom>
                <a:avLst/>
                <a:gdLst/>
                <a:ahLst/>
                <a:cxnLst/>
                <a:rect l="l" t="t" r="r" b="b"/>
                <a:pathLst>
                  <a:path w="1587" h="405" extrusionOk="0">
                    <a:moveTo>
                      <a:pt x="1586" y="1"/>
                    </a:moveTo>
                    <a:lnTo>
                      <a:pt x="1" y="241"/>
                    </a:lnTo>
                    <a:lnTo>
                      <a:pt x="1" y="404"/>
                    </a:lnTo>
                    <a:lnTo>
                      <a:pt x="1586" y="164"/>
                    </a:lnTo>
                    <a:lnTo>
                      <a:pt x="1586" y="1"/>
                    </a:lnTo>
                    <a:close/>
                  </a:path>
                </a:pathLst>
              </a:custGeom>
              <a:solidFill>
                <a:srgbClr val="AD95E6">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4" name="Google Shape;702;p42"/>
              <p:cNvSpPr/>
              <p:nvPr/>
            </p:nvSpPr>
            <p:spPr>
              <a:xfrm>
                <a:off x="3560832" y="4364890"/>
                <a:ext cx="99923" cy="70955"/>
              </a:xfrm>
              <a:custGeom>
                <a:avLst/>
                <a:gdLst/>
                <a:ahLst/>
                <a:cxnLst/>
                <a:rect l="l" t="t" r="r" b="b"/>
                <a:pathLst>
                  <a:path w="1159" h="823" extrusionOk="0">
                    <a:moveTo>
                      <a:pt x="1" y="1"/>
                    </a:moveTo>
                    <a:lnTo>
                      <a:pt x="1" y="159"/>
                    </a:lnTo>
                    <a:lnTo>
                      <a:pt x="1159" y="822"/>
                    </a:lnTo>
                    <a:lnTo>
                      <a:pt x="1159" y="659"/>
                    </a:lnTo>
                    <a:lnTo>
                      <a:pt x="1" y="1"/>
                    </a:lnTo>
                    <a:close/>
                  </a:path>
                </a:pathLst>
              </a:custGeom>
              <a:solidFill>
                <a:srgbClr val="8F79F9">
                  <a:alpha val="65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5" name="Google Shape;703;p42"/>
              <p:cNvSpPr/>
              <p:nvPr/>
            </p:nvSpPr>
            <p:spPr>
              <a:xfrm>
                <a:off x="3560832" y="4264707"/>
                <a:ext cx="270974" cy="157084"/>
              </a:xfrm>
              <a:custGeom>
                <a:avLst/>
                <a:gdLst/>
                <a:ahLst/>
                <a:cxnLst/>
                <a:rect l="l" t="t" r="r" b="b"/>
                <a:pathLst>
                  <a:path w="3143" h="1822" extrusionOk="0">
                    <a:moveTo>
                      <a:pt x="1999" y="0"/>
                    </a:moveTo>
                    <a:lnTo>
                      <a:pt x="419" y="240"/>
                    </a:lnTo>
                    <a:lnTo>
                      <a:pt x="1" y="1163"/>
                    </a:lnTo>
                    <a:lnTo>
                      <a:pt x="1159" y="1821"/>
                    </a:lnTo>
                    <a:lnTo>
                      <a:pt x="2744" y="1581"/>
                    </a:lnTo>
                    <a:lnTo>
                      <a:pt x="3143" y="663"/>
                    </a:lnTo>
                    <a:lnTo>
                      <a:pt x="1999" y="0"/>
                    </a:lnTo>
                    <a:close/>
                  </a:path>
                </a:pathLst>
              </a:custGeom>
              <a:solidFill>
                <a:srgbClr val="F8F8F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6" name="Google Shape;704;p42"/>
              <p:cNvSpPr/>
              <p:nvPr/>
            </p:nvSpPr>
            <p:spPr>
              <a:xfrm>
                <a:off x="3709123" y="4059255"/>
                <a:ext cx="72593" cy="183121"/>
              </a:xfrm>
              <a:custGeom>
                <a:avLst/>
                <a:gdLst/>
                <a:ahLst/>
                <a:cxnLst/>
                <a:rect l="l" t="t" r="r" b="b"/>
                <a:pathLst>
                  <a:path w="842" h="2124" extrusionOk="0">
                    <a:moveTo>
                      <a:pt x="842" y="0"/>
                    </a:moveTo>
                    <a:lnTo>
                      <a:pt x="20" y="1802"/>
                    </a:lnTo>
                    <a:lnTo>
                      <a:pt x="1" y="2124"/>
                    </a:lnTo>
                    <a:lnTo>
                      <a:pt x="842" y="322"/>
                    </a:lnTo>
                    <a:lnTo>
                      <a:pt x="842" y="0"/>
                    </a:lnTo>
                    <a:close/>
                  </a:path>
                </a:pathLst>
              </a:custGeom>
              <a:solidFill>
                <a:srgbClr val="8F79F9">
                  <a:alpha val="65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7" name="Google Shape;705;p42"/>
              <p:cNvSpPr/>
              <p:nvPr/>
            </p:nvSpPr>
            <p:spPr>
              <a:xfrm>
                <a:off x="3441596" y="4214616"/>
                <a:ext cx="269336" cy="70869"/>
              </a:xfrm>
              <a:custGeom>
                <a:avLst/>
                <a:gdLst/>
                <a:ahLst/>
                <a:cxnLst/>
                <a:rect l="l" t="t" r="r" b="b"/>
                <a:pathLst>
                  <a:path w="3124" h="822" extrusionOk="0">
                    <a:moveTo>
                      <a:pt x="3123" y="0"/>
                    </a:moveTo>
                    <a:lnTo>
                      <a:pt x="0" y="480"/>
                    </a:lnTo>
                    <a:lnTo>
                      <a:pt x="0" y="821"/>
                    </a:lnTo>
                    <a:lnTo>
                      <a:pt x="3104" y="322"/>
                    </a:lnTo>
                    <a:lnTo>
                      <a:pt x="3123" y="0"/>
                    </a:lnTo>
                    <a:close/>
                  </a:path>
                </a:pathLst>
              </a:custGeom>
              <a:solidFill>
                <a:srgbClr val="AD95E6">
                  <a:alpha val="6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8" name="Google Shape;706;p42"/>
              <p:cNvSpPr/>
              <p:nvPr/>
            </p:nvSpPr>
            <p:spPr>
              <a:xfrm>
                <a:off x="3244851" y="4142108"/>
                <a:ext cx="196829" cy="143376"/>
              </a:xfrm>
              <a:custGeom>
                <a:avLst/>
                <a:gdLst/>
                <a:ahLst/>
                <a:cxnLst/>
                <a:rect l="l" t="t" r="r" b="b"/>
                <a:pathLst>
                  <a:path w="2283" h="1663" extrusionOk="0">
                    <a:moveTo>
                      <a:pt x="1" y="0"/>
                    </a:moveTo>
                    <a:lnTo>
                      <a:pt x="1" y="341"/>
                    </a:lnTo>
                    <a:lnTo>
                      <a:pt x="2282" y="1662"/>
                    </a:lnTo>
                    <a:lnTo>
                      <a:pt x="2282" y="1321"/>
                    </a:lnTo>
                    <a:lnTo>
                      <a:pt x="1" y="0"/>
                    </a:lnTo>
                    <a:close/>
                  </a:path>
                </a:pathLst>
              </a:custGeom>
              <a:solidFill>
                <a:srgbClr val="8F79F9">
                  <a:alpha val="65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9" name="Google Shape;707;p42"/>
              <p:cNvSpPr/>
              <p:nvPr/>
            </p:nvSpPr>
            <p:spPr>
              <a:xfrm>
                <a:off x="3244851" y="3945364"/>
                <a:ext cx="536861" cy="310719"/>
              </a:xfrm>
              <a:custGeom>
                <a:avLst/>
                <a:gdLst/>
                <a:ahLst/>
                <a:cxnLst/>
                <a:rect l="l" t="t" r="r" b="b"/>
                <a:pathLst>
                  <a:path w="6227" h="3604" extrusionOk="0">
                    <a:moveTo>
                      <a:pt x="3925" y="0"/>
                    </a:moveTo>
                    <a:lnTo>
                      <a:pt x="822" y="481"/>
                    </a:lnTo>
                    <a:lnTo>
                      <a:pt x="1" y="2282"/>
                    </a:lnTo>
                    <a:lnTo>
                      <a:pt x="2282" y="3603"/>
                    </a:lnTo>
                    <a:lnTo>
                      <a:pt x="5405" y="3123"/>
                    </a:lnTo>
                    <a:lnTo>
                      <a:pt x="6227" y="1321"/>
                    </a:lnTo>
                    <a:lnTo>
                      <a:pt x="3925" y="0"/>
                    </a:lnTo>
                    <a:close/>
                  </a:path>
                </a:pathLst>
              </a:custGeom>
              <a:solidFill>
                <a:srgbClr val="F8F8F8">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
          <p:nvSpPr>
            <p:cNvPr id="62" name="Google Shape;708;p42"/>
            <p:cNvSpPr/>
            <p:nvPr/>
          </p:nvSpPr>
          <p:spPr>
            <a:xfrm>
              <a:off x="1769734" y="2824639"/>
              <a:ext cx="390822" cy="664160"/>
            </a:xfrm>
            <a:custGeom>
              <a:avLst/>
              <a:gdLst/>
              <a:ahLst/>
              <a:cxnLst/>
              <a:rect l="l" t="t" r="r" b="b"/>
              <a:pathLst>
                <a:path w="2302" h="3912" extrusionOk="0">
                  <a:moveTo>
                    <a:pt x="622" y="1"/>
                  </a:moveTo>
                  <a:cubicBezTo>
                    <a:pt x="405" y="1"/>
                    <a:pt x="199" y="176"/>
                    <a:pt x="183" y="410"/>
                  </a:cubicBezTo>
                  <a:lnTo>
                    <a:pt x="1" y="3148"/>
                  </a:lnTo>
                  <a:cubicBezTo>
                    <a:pt x="1" y="3268"/>
                    <a:pt x="82" y="3369"/>
                    <a:pt x="183" y="3388"/>
                  </a:cubicBezTo>
                  <a:lnTo>
                    <a:pt x="2182" y="3912"/>
                  </a:lnTo>
                  <a:lnTo>
                    <a:pt x="2302" y="3350"/>
                  </a:lnTo>
                  <a:lnTo>
                    <a:pt x="1062" y="2850"/>
                  </a:lnTo>
                  <a:cubicBezTo>
                    <a:pt x="961" y="2812"/>
                    <a:pt x="904" y="2711"/>
                    <a:pt x="904" y="2610"/>
                  </a:cubicBezTo>
                  <a:lnTo>
                    <a:pt x="1062" y="486"/>
                  </a:lnTo>
                  <a:cubicBezTo>
                    <a:pt x="1101" y="107"/>
                    <a:pt x="760" y="25"/>
                    <a:pt x="760" y="25"/>
                  </a:cubicBezTo>
                  <a:cubicBezTo>
                    <a:pt x="714" y="8"/>
                    <a:pt x="668" y="1"/>
                    <a:pt x="622" y="1"/>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3" name="Google Shape;709;p42"/>
            <p:cNvSpPr/>
            <p:nvPr/>
          </p:nvSpPr>
          <p:spPr>
            <a:xfrm>
              <a:off x="2150712" y="3393222"/>
              <a:ext cx="213747" cy="105430"/>
            </a:xfrm>
            <a:custGeom>
              <a:avLst/>
              <a:gdLst/>
              <a:ahLst/>
              <a:cxnLst/>
              <a:rect l="l" t="t" r="r" b="b"/>
              <a:pathLst>
                <a:path w="1259" h="621" extrusionOk="0">
                  <a:moveTo>
                    <a:pt x="58" y="1"/>
                  </a:moveTo>
                  <a:lnTo>
                    <a:pt x="0" y="279"/>
                  </a:lnTo>
                  <a:lnTo>
                    <a:pt x="341" y="423"/>
                  </a:lnTo>
                  <a:lnTo>
                    <a:pt x="658" y="399"/>
                  </a:lnTo>
                  <a:lnTo>
                    <a:pt x="841" y="601"/>
                  </a:lnTo>
                  <a:cubicBezTo>
                    <a:pt x="841" y="620"/>
                    <a:pt x="860" y="620"/>
                    <a:pt x="879" y="620"/>
                  </a:cubicBezTo>
                  <a:lnTo>
                    <a:pt x="942" y="620"/>
                  </a:lnTo>
                  <a:lnTo>
                    <a:pt x="740" y="361"/>
                  </a:lnTo>
                  <a:lnTo>
                    <a:pt x="740" y="342"/>
                  </a:lnTo>
                  <a:lnTo>
                    <a:pt x="961" y="544"/>
                  </a:lnTo>
                  <a:cubicBezTo>
                    <a:pt x="980" y="563"/>
                    <a:pt x="999" y="563"/>
                    <a:pt x="999" y="563"/>
                  </a:cubicBezTo>
                  <a:lnTo>
                    <a:pt x="1062" y="544"/>
                  </a:lnTo>
                  <a:lnTo>
                    <a:pt x="778" y="241"/>
                  </a:lnTo>
                  <a:lnTo>
                    <a:pt x="797" y="241"/>
                  </a:lnTo>
                  <a:lnTo>
                    <a:pt x="1139" y="443"/>
                  </a:lnTo>
                  <a:lnTo>
                    <a:pt x="1201" y="443"/>
                  </a:lnTo>
                  <a:lnTo>
                    <a:pt x="1239" y="399"/>
                  </a:lnTo>
                  <a:lnTo>
                    <a:pt x="841" y="140"/>
                  </a:lnTo>
                  <a:lnTo>
                    <a:pt x="1158" y="260"/>
                  </a:lnTo>
                  <a:cubicBezTo>
                    <a:pt x="1182" y="260"/>
                    <a:pt x="1182" y="260"/>
                    <a:pt x="1201" y="241"/>
                  </a:cubicBezTo>
                  <a:lnTo>
                    <a:pt x="1259" y="222"/>
                  </a:lnTo>
                  <a:lnTo>
                    <a:pt x="740" y="1"/>
                  </a:lnTo>
                  <a:close/>
                </a:path>
              </a:pathLst>
            </a:custGeom>
            <a:solidFill>
              <a:srgbClr val="FF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4" name="Google Shape;710;p42"/>
            <p:cNvSpPr/>
            <p:nvPr/>
          </p:nvSpPr>
          <p:spPr>
            <a:xfrm>
              <a:off x="3736443" y="2400707"/>
              <a:ext cx="257888" cy="1149377"/>
            </a:xfrm>
            <a:custGeom>
              <a:avLst/>
              <a:gdLst/>
              <a:ahLst/>
              <a:cxnLst/>
              <a:rect l="l" t="t" r="r" b="b"/>
              <a:pathLst>
                <a:path w="1519" h="6770" extrusionOk="0">
                  <a:moveTo>
                    <a:pt x="39" y="43"/>
                  </a:moveTo>
                  <a:lnTo>
                    <a:pt x="1499" y="892"/>
                  </a:lnTo>
                  <a:lnTo>
                    <a:pt x="1499" y="892"/>
                  </a:lnTo>
                  <a:lnTo>
                    <a:pt x="1499" y="6726"/>
                  </a:lnTo>
                  <a:lnTo>
                    <a:pt x="19" y="5866"/>
                  </a:lnTo>
                  <a:lnTo>
                    <a:pt x="39" y="43"/>
                  </a:lnTo>
                  <a:close/>
                  <a:moveTo>
                    <a:pt x="19" y="0"/>
                  </a:moveTo>
                  <a:lnTo>
                    <a:pt x="0" y="5885"/>
                  </a:lnTo>
                  <a:lnTo>
                    <a:pt x="1518" y="6769"/>
                  </a:lnTo>
                  <a:lnTo>
                    <a:pt x="1518" y="884"/>
                  </a:lnTo>
                  <a:lnTo>
                    <a:pt x="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5" name="Google Shape;711;p42"/>
            <p:cNvSpPr/>
            <p:nvPr/>
          </p:nvSpPr>
          <p:spPr>
            <a:xfrm>
              <a:off x="3736443" y="2400707"/>
              <a:ext cx="257888" cy="1149377"/>
            </a:xfrm>
            <a:custGeom>
              <a:avLst/>
              <a:gdLst/>
              <a:ahLst/>
              <a:cxnLst/>
              <a:rect l="l" t="t" r="r" b="b"/>
              <a:pathLst>
                <a:path w="1519" h="6770" extrusionOk="0">
                  <a:moveTo>
                    <a:pt x="39" y="43"/>
                  </a:moveTo>
                  <a:lnTo>
                    <a:pt x="1499" y="892"/>
                  </a:lnTo>
                  <a:lnTo>
                    <a:pt x="1499" y="892"/>
                  </a:lnTo>
                  <a:lnTo>
                    <a:pt x="1499" y="6726"/>
                  </a:lnTo>
                  <a:lnTo>
                    <a:pt x="19" y="5866"/>
                  </a:lnTo>
                  <a:lnTo>
                    <a:pt x="39" y="43"/>
                  </a:lnTo>
                  <a:close/>
                  <a:moveTo>
                    <a:pt x="19" y="0"/>
                  </a:moveTo>
                  <a:lnTo>
                    <a:pt x="0" y="5885"/>
                  </a:lnTo>
                  <a:lnTo>
                    <a:pt x="1518" y="6769"/>
                  </a:lnTo>
                  <a:lnTo>
                    <a:pt x="1518" y="884"/>
                  </a:lnTo>
                  <a:lnTo>
                    <a:pt x="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6" name="Google Shape;712;p42"/>
            <p:cNvSpPr/>
            <p:nvPr/>
          </p:nvSpPr>
          <p:spPr>
            <a:xfrm>
              <a:off x="3443579" y="2571163"/>
              <a:ext cx="261963" cy="1148528"/>
            </a:xfrm>
            <a:custGeom>
              <a:avLst/>
              <a:gdLst/>
              <a:ahLst/>
              <a:cxnLst/>
              <a:rect l="l" t="t" r="r" b="b"/>
              <a:pathLst>
                <a:path w="1543" h="6765" extrusionOk="0">
                  <a:moveTo>
                    <a:pt x="44" y="39"/>
                  </a:moveTo>
                  <a:lnTo>
                    <a:pt x="1523" y="899"/>
                  </a:lnTo>
                  <a:lnTo>
                    <a:pt x="1523" y="899"/>
                  </a:lnTo>
                  <a:lnTo>
                    <a:pt x="1504" y="6726"/>
                  </a:lnTo>
                  <a:lnTo>
                    <a:pt x="24" y="5866"/>
                  </a:lnTo>
                  <a:lnTo>
                    <a:pt x="44" y="39"/>
                  </a:lnTo>
                  <a:close/>
                  <a:moveTo>
                    <a:pt x="24" y="0"/>
                  </a:moveTo>
                  <a:lnTo>
                    <a:pt x="0" y="5885"/>
                  </a:lnTo>
                  <a:lnTo>
                    <a:pt x="1523" y="6764"/>
                  </a:lnTo>
                  <a:lnTo>
                    <a:pt x="1543" y="879"/>
                  </a:lnTo>
                  <a:lnTo>
                    <a:pt x="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7" name="Google Shape;713;p42"/>
            <p:cNvSpPr/>
            <p:nvPr/>
          </p:nvSpPr>
          <p:spPr>
            <a:xfrm>
              <a:off x="3443579" y="2571163"/>
              <a:ext cx="261963" cy="1148528"/>
            </a:xfrm>
            <a:custGeom>
              <a:avLst/>
              <a:gdLst/>
              <a:ahLst/>
              <a:cxnLst/>
              <a:rect l="l" t="t" r="r" b="b"/>
              <a:pathLst>
                <a:path w="1543" h="6765" extrusionOk="0">
                  <a:moveTo>
                    <a:pt x="44" y="39"/>
                  </a:moveTo>
                  <a:lnTo>
                    <a:pt x="1523" y="899"/>
                  </a:lnTo>
                  <a:lnTo>
                    <a:pt x="1523" y="899"/>
                  </a:lnTo>
                  <a:lnTo>
                    <a:pt x="1504" y="6726"/>
                  </a:lnTo>
                  <a:lnTo>
                    <a:pt x="24" y="5866"/>
                  </a:lnTo>
                  <a:lnTo>
                    <a:pt x="44" y="39"/>
                  </a:lnTo>
                  <a:close/>
                  <a:moveTo>
                    <a:pt x="24" y="0"/>
                  </a:moveTo>
                  <a:lnTo>
                    <a:pt x="0" y="5885"/>
                  </a:lnTo>
                  <a:lnTo>
                    <a:pt x="1523" y="6764"/>
                  </a:lnTo>
                  <a:lnTo>
                    <a:pt x="1543" y="879"/>
                  </a:lnTo>
                  <a:lnTo>
                    <a:pt x="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8" name="Google Shape;714;p42"/>
            <p:cNvSpPr/>
            <p:nvPr/>
          </p:nvSpPr>
          <p:spPr>
            <a:xfrm>
              <a:off x="3698923" y="2547394"/>
              <a:ext cx="295408" cy="1172296"/>
            </a:xfrm>
            <a:custGeom>
              <a:avLst/>
              <a:gdLst/>
              <a:ahLst/>
              <a:cxnLst/>
              <a:rect l="l" t="t" r="r" b="b"/>
              <a:pathLst>
                <a:path w="1740" h="6905" extrusionOk="0">
                  <a:moveTo>
                    <a:pt x="1720" y="39"/>
                  </a:moveTo>
                  <a:lnTo>
                    <a:pt x="1720" y="5886"/>
                  </a:lnTo>
                  <a:lnTo>
                    <a:pt x="19" y="6866"/>
                  </a:lnTo>
                  <a:lnTo>
                    <a:pt x="38" y="1038"/>
                  </a:lnTo>
                  <a:lnTo>
                    <a:pt x="38" y="1038"/>
                  </a:lnTo>
                  <a:lnTo>
                    <a:pt x="39" y="1039"/>
                  </a:lnTo>
                  <a:lnTo>
                    <a:pt x="1720" y="39"/>
                  </a:lnTo>
                  <a:close/>
                  <a:moveTo>
                    <a:pt x="1739" y="1"/>
                  </a:moveTo>
                  <a:lnTo>
                    <a:pt x="19" y="1019"/>
                  </a:lnTo>
                  <a:lnTo>
                    <a:pt x="0" y="6904"/>
                  </a:lnTo>
                  <a:lnTo>
                    <a:pt x="1739" y="5886"/>
                  </a:lnTo>
                  <a:lnTo>
                    <a:pt x="1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9" name="Google Shape;715;p42"/>
            <p:cNvSpPr/>
            <p:nvPr/>
          </p:nvSpPr>
          <p:spPr>
            <a:xfrm>
              <a:off x="3698923" y="2547394"/>
              <a:ext cx="295408" cy="1172296"/>
            </a:xfrm>
            <a:custGeom>
              <a:avLst/>
              <a:gdLst/>
              <a:ahLst/>
              <a:cxnLst/>
              <a:rect l="l" t="t" r="r" b="b"/>
              <a:pathLst>
                <a:path w="1740" h="6905" extrusionOk="0">
                  <a:moveTo>
                    <a:pt x="1720" y="39"/>
                  </a:moveTo>
                  <a:lnTo>
                    <a:pt x="1720" y="5886"/>
                  </a:lnTo>
                  <a:lnTo>
                    <a:pt x="19" y="6866"/>
                  </a:lnTo>
                  <a:lnTo>
                    <a:pt x="38" y="1038"/>
                  </a:lnTo>
                  <a:lnTo>
                    <a:pt x="38" y="1038"/>
                  </a:lnTo>
                  <a:lnTo>
                    <a:pt x="39" y="1039"/>
                  </a:lnTo>
                  <a:lnTo>
                    <a:pt x="1720" y="39"/>
                  </a:lnTo>
                  <a:close/>
                  <a:moveTo>
                    <a:pt x="1739" y="1"/>
                  </a:moveTo>
                  <a:lnTo>
                    <a:pt x="19" y="1019"/>
                  </a:lnTo>
                  <a:lnTo>
                    <a:pt x="0" y="6904"/>
                  </a:lnTo>
                  <a:lnTo>
                    <a:pt x="1739" y="5886"/>
                  </a:lnTo>
                  <a:lnTo>
                    <a:pt x="1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0" name="Google Shape;716;p42"/>
            <p:cNvSpPr/>
            <p:nvPr/>
          </p:nvSpPr>
          <p:spPr>
            <a:xfrm>
              <a:off x="3440354" y="3396447"/>
              <a:ext cx="553976" cy="320026"/>
            </a:xfrm>
            <a:custGeom>
              <a:avLst/>
              <a:gdLst/>
              <a:ahLst/>
              <a:cxnLst/>
              <a:rect l="l" t="t" r="r" b="b"/>
              <a:pathLst>
                <a:path w="3263" h="1885" extrusionOk="0">
                  <a:moveTo>
                    <a:pt x="1744" y="20"/>
                  </a:moveTo>
                  <a:lnTo>
                    <a:pt x="3224" y="885"/>
                  </a:lnTo>
                  <a:lnTo>
                    <a:pt x="1533" y="1859"/>
                  </a:lnTo>
                  <a:lnTo>
                    <a:pt x="1533" y="1859"/>
                  </a:lnTo>
                  <a:lnTo>
                    <a:pt x="43" y="1024"/>
                  </a:lnTo>
                  <a:lnTo>
                    <a:pt x="1744" y="20"/>
                  </a:lnTo>
                  <a:close/>
                  <a:moveTo>
                    <a:pt x="1744" y="1"/>
                  </a:moveTo>
                  <a:lnTo>
                    <a:pt x="0" y="1024"/>
                  </a:lnTo>
                  <a:lnTo>
                    <a:pt x="1523" y="1884"/>
                  </a:lnTo>
                  <a:lnTo>
                    <a:pt x="1542" y="1884"/>
                  </a:lnTo>
                  <a:lnTo>
                    <a:pt x="3262" y="885"/>
                  </a:lnTo>
                  <a:lnTo>
                    <a:pt x="1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1" name="Google Shape;717;p42"/>
            <p:cNvSpPr/>
            <p:nvPr/>
          </p:nvSpPr>
          <p:spPr>
            <a:xfrm>
              <a:off x="3440354" y="3396447"/>
              <a:ext cx="553976" cy="320026"/>
            </a:xfrm>
            <a:custGeom>
              <a:avLst/>
              <a:gdLst/>
              <a:ahLst/>
              <a:cxnLst/>
              <a:rect l="l" t="t" r="r" b="b"/>
              <a:pathLst>
                <a:path w="3263" h="1885" extrusionOk="0">
                  <a:moveTo>
                    <a:pt x="1744" y="20"/>
                  </a:moveTo>
                  <a:lnTo>
                    <a:pt x="3224" y="885"/>
                  </a:lnTo>
                  <a:lnTo>
                    <a:pt x="1533" y="1859"/>
                  </a:lnTo>
                  <a:lnTo>
                    <a:pt x="1533" y="1859"/>
                  </a:lnTo>
                  <a:lnTo>
                    <a:pt x="43" y="1024"/>
                  </a:lnTo>
                  <a:lnTo>
                    <a:pt x="1744" y="20"/>
                  </a:lnTo>
                  <a:close/>
                  <a:moveTo>
                    <a:pt x="1744" y="1"/>
                  </a:moveTo>
                  <a:lnTo>
                    <a:pt x="0" y="1024"/>
                  </a:lnTo>
                  <a:lnTo>
                    <a:pt x="1523" y="1884"/>
                  </a:lnTo>
                  <a:lnTo>
                    <a:pt x="1542" y="1884"/>
                  </a:lnTo>
                  <a:lnTo>
                    <a:pt x="3262" y="885"/>
                  </a:lnTo>
                  <a:lnTo>
                    <a:pt x="1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2" name="Google Shape;718;p42"/>
            <p:cNvSpPr/>
            <p:nvPr/>
          </p:nvSpPr>
          <p:spPr>
            <a:xfrm>
              <a:off x="3443579" y="2400707"/>
              <a:ext cx="299483" cy="1169750"/>
            </a:xfrm>
            <a:custGeom>
              <a:avLst/>
              <a:gdLst/>
              <a:ahLst/>
              <a:cxnLst/>
              <a:rect l="l" t="t" r="r" b="b"/>
              <a:pathLst>
                <a:path w="1764" h="6890" extrusionOk="0">
                  <a:moveTo>
                    <a:pt x="1744" y="43"/>
                  </a:moveTo>
                  <a:lnTo>
                    <a:pt x="1725" y="5866"/>
                  </a:lnTo>
                  <a:lnTo>
                    <a:pt x="25" y="6856"/>
                  </a:lnTo>
                  <a:lnTo>
                    <a:pt x="25" y="6856"/>
                  </a:lnTo>
                  <a:lnTo>
                    <a:pt x="44" y="1023"/>
                  </a:lnTo>
                  <a:lnTo>
                    <a:pt x="1744" y="43"/>
                  </a:lnTo>
                  <a:close/>
                  <a:moveTo>
                    <a:pt x="1764" y="0"/>
                  </a:moveTo>
                  <a:lnTo>
                    <a:pt x="24" y="1023"/>
                  </a:lnTo>
                  <a:lnTo>
                    <a:pt x="1" y="6870"/>
                  </a:lnTo>
                  <a:lnTo>
                    <a:pt x="1" y="6870"/>
                  </a:lnTo>
                  <a:lnTo>
                    <a:pt x="0" y="6870"/>
                  </a:lnTo>
                  <a:lnTo>
                    <a:pt x="0" y="6889"/>
                  </a:lnTo>
                  <a:lnTo>
                    <a:pt x="24" y="6889"/>
                  </a:lnTo>
                  <a:lnTo>
                    <a:pt x="1744" y="5885"/>
                  </a:lnTo>
                  <a:lnTo>
                    <a:pt x="17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3" name="Google Shape;719;p42"/>
            <p:cNvSpPr/>
            <p:nvPr/>
          </p:nvSpPr>
          <p:spPr>
            <a:xfrm>
              <a:off x="3443579" y="2400707"/>
              <a:ext cx="299483" cy="1169750"/>
            </a:xfrm>
            <a:custGeom>
              <a:avLst/>
              <a:gdLst/>
              <a:ahLst/>
              <a:cxnLst/>
              <a:rect l="l" t="t" r="r" b="b"/>
              <a:pathLst>
                <a:path w="1764" h="6890" extrusionOk="0">
                  <a:moveTo>
                    <a:pt x="1744" y="43"/>
                  </a:moveTo>
                  <a:lnTo>
                    <a:pt x="1725" y="5866"/>
                  </a:lnTo>
                  <a:lnTo>
                    <a:pt x="25" y="6856"/>
                  </a:lnTo>
                  <a:lnTo>
                    <a:pt x="25" y="6856"/>
                  </a:lnTo>
                  <a:lnTo>
                    <a:pt x="44" y="1023"/>
                  </a:lnTo>
                  <a:lnTo>
                    <a:pt x="1744" y="43"/>
                  </a:lnTo>
                  <a:close/>
                  <a:moveTo>
                    <a:pt x="1764" y="0"/>
                  </a:moveTo>
                  <a:lnTo>
                    <a:pt x="24" y="1023"/>
                  </a:lnTo>
                  <a:lnTo>
                    <a:pt x="1" y="6870"/>
                  </a:lnTo>
                  <a:lnTo>
                    <a:pt x="1" y="6870"/>
                  </a:lnTo>
                  <a:lnTo>
                    <a:pt x="0" y="6870"/>
                  </a:lnTo>
                  <a:lnTo>
                    <a:pt x="0" y="6889"/>
                  </a:lnTo>
                  <a:lnTo>
                    <a:pt x="24" y="6889"/>
                  </a:lnTo>
                  <a:lnTo>
                    <a:pt x="1744" y="5885"/>
                  </a:lnTo>
                  <a:lnTo>
                    <a:pt x="17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4" name="Google Shape;720;p42"/>
            <p:cNvSpPr/>
            <p:nvPr/>
          </p:nvSpPr>
          <p:spPr>
            <a:xfrm>
              <a:off x="3443579" y="2400707"/>
              <a:ext cx="554825" cy="323082"/>
            </a:xfrm>
            <a:custGeom>
              <a:avLst/>
              <a:gdLst/>
              <a:ahLst/>
              <a:cxnLst/>
              <a:rect l="l" t="t" r="r" b="b"/>
              <a:pathLst>
                <a:path w="3268" h="1903" extrusionOk="0">
                  <a:moveTo>
                    <a:pt x="1744" y="43"/>
                  </a:moveTo>
                  <a:lnTo>
                    <a:pt x="3224" y="884"/>
                  </a:lnTo>
                  <a:lnTo>
                    <a:pt x="1523" y="1883"/>
                  </a:lnTo>
                  <a:lnTo>
                    <a:pt x="60" y="1014"/>
                  </a:lnTo>
                  <a:lnTo>
                    <a:pt x="60" y="1014"/>
                  </a:lnTo>
                  <a:lnTo>
                    <a:pt x="1744" y="43"/>
                  </a:lnTo>
                  <a:close/>
                  <a:moveTo>
                    <a:pt x="1744" y="0"/>
                  </a:moveTo>
                  <a:lnTo>
                    <a:pt x="0" y="1023"/>
                  </a:lnTo>
                  <a:lnTo>
                    <a:pt x="24" y="1023"/>
                  </a:lnTo>
                  <a:lnTo>
                    <a:pt x="1523" y="1903"/>
                  </a:lnTo>
                  <a:lnTo>
                    <a:pt x="3267" y="884"/>
                  </a:lnTo>
                  <a:lnTo>
                    <a:pt x="17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5" name="Google Shape;721;p42"/>
            <p:cNvSpPr/>
            <p:nvPr/>
          </p:nvSpPr>
          <p:spPr>
            <a:xfrm>
              <a:off x="3443579" y="2400707"/>
              <a:ext cx="554825" cy="323082"/>
            </a:xfrm>
            <a:custGeom>
              <a:avLst/>
              <a:gdLst/>
              <a:ahLst/>
              <a:cxnLst/>
              <a:rect l="l" t="t" r="r" b="b"/>
              <a:pathLst>
                <a:path w="3268" h="1903" extrusionOk="0">
                  <a:moveTo>
                    <a:pt x="1744" y="43"/>
                  </a:moveTo>
                  <a:lnTo>
                    <a:pt x="3224" y="884"/>
                  </a:lnTo>
                  <a:lnTo>
                    <a:pt x="1523" y="1883"/>
                  </a:lnTo>
                  <a:lnTo>
                    <a:pt x="60" y="1014"/>
                  </a:lnTo>
                  <a:lnTo>
                    <a:pt x="60" y="1014"/>
                  </a:lnTo>
                  <a:lnTo>
                    <a:pt x="1744" y="43"/>
                  </a:lnTo>
                  <a:close/>
                  <a:moveTo>
                    <a:pt x="1744" y="0"/>
                  </a:moveTo>
                  <a:lnTo>
                    <a:pt x="0" y="1023"/>
                  </a:lnTo>
                  <a:lnTo>
                    <a:pt x="24" y="1023"/>
                  </a:lnTo>
                  <a:lnTo>
                    <a:pt x="1523" y="1903"/>
                  </a:lnTo>
                  <a:lnTo>
                    <a:pt x="3267" y="884"/>
                  </a:lnTo>
                  <a:lnTo>
                    <a:pt x="17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6" name="Google Shape;722;p42"/>
            <p:cNvSpPr/>
            <p:nvPr/>
          </p:nvSpPr>
          <p:spPr>
            <a:xfrm>
              <a:off x="3447654" y="2903925"/>
              <a:ext cx="173001" cy="768402"/>
            </a:xfrm>
            <a:custGeom>
              <a:avLst/>
              <a:gdLst/>
              <a:ahLst/>
              <a:cxnLst/>
              <a:rect l="l" t="t" r="r" b="b"/>
              <a:pathLst>
                <a:path w="1019" h="4526" extrusionOk="0">
                  <a:moveTo>
                    <a:pt x="20" y="19"/>
                  </a:moveTo>
                  <a:lnTo>
                    <a:pt x="1000" y="590"/>
                  </a:lnTo>
                  <a:lnTo>
                    <a:pt x="1000" y="4482"/>
                  </a:lnTo>
                  <a:lnTo>
                    <a:pt x="20" y="3925"/>
                  </a:lnTo>
                  <a:lnTo>
                    <a:pt x="20" y="19"/>
                  </a:lnTo>
                  <a:close/>
                  <a:moveTo>
                    <a:pt x="0" y="0"/>
                  </a:moveTo>
                  <a:lnTo>
                    <a:pt x="0" y="3925"/>
                  </a:lnTo>
                  <a:lnTo>
                    <a:pt x="1019" y="4526"/>
                  </a:lnTo>
                  <a:lnTo>
                    <a:pt x="1019" y="58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7" name="Google Shape;723;p42"/>
            <p:cNvSpPr/>
            <p:nvPr/>
          </p:nvSpPr>
          <p:spPr>
            <a:xfrm>
              <a:off x="3447654" y="2903925"/>
              <a:ext cx="173001" cy="768402"/>
            </a:xfrm>
            <a:custGeom>
              <a:avLst/>
              <a:gdLst/>
              <a:ahLst/>
              <a:cxnLst/>
              <a:rect l="l" t="t" r="r" b="b"/>
              <a:pathLst>
                <a:path w="1019" h="4526" extrusionOk="0">
                  <a:moveTo>
                    <a:pt x="20" y="19"/>
                  </a:moveTo>
                  <a:lnTo>
                    <a:pt x="1000" y="590"/>
                  </a:lnTo>
                  <a:lnTo>
                    <a:pt x="1000" y="4482"/>
                  </a:lnTo>
                  <a:lnTo>
                    <a:pt x="20" y="3925"/>
                  </a:lnTo>
                  <a:lnTo>
                    <a:pt x="20" y="19"/>
                  </a:lnTo>
                  <a:close/>
                  <a:moveTo>
                    <a:pt x="0" y="0"/>
                  </a:moveTo>
                  <a:lnTo>
                    <a:pt x="0" y="3925"/>
                  </a:lnTo>
                  <a:lnTo>
                    <a:pt x="1019" y="4526"/>
                  </a:lnTo>
                  <a:lnTo>
                    <a:pt x="1019" y="58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8" name="Google Shape;724;p42"/>
            <p:cNvSpPr/>
            <p:nvPr/>
          </p:nvSpPr>
          <p:spPr>
            <a:xfrm>
              <a:off x="3250204" y="3016487"/>
              <a:ext cx="177245" cy="767553"/>
            </a:xfrm>
            <a:custGeom>
              <a:avLst/>
              <a:gdLst/>
              <a:ahLst/>
              <a:cxnLst/>
              <a:rect l="l" t="t" r="r" b="b"/>
              <a:pathLst>
                <a:path w="1044" h="4521" extrusionOk="0">
                  <a:moveTo>
                    <a:pt x="39" y="39"/>
                  </a:moveTo>
                  <a:lnTo>
                    <a:pt x="1019" y="601"/>
                  </a:lnTo>
                  <a:lnTo>
                    <a:pt x="1019" y="4482"/>
                  </a:lnTo>
                  <a:lnTo>
                    <a:pt x="20" y="3920"/>
                  </a:lnTo>
                  <a:lnTo>
                    <a:pt x="39" y="39"/>
                  </a:lnTo>
                  <a:close/>
                  <a:moveTo>
                    <a:pt x="20" y="0"/>
                  </a:moveTo>
                  <a:lnTo>
                    <a:pt x="1" y="3940"/>
                  </a:lnTo>
                  <a:lnTo>
                    <a:pt x="1043" y="4521"/>
                  </a:lnTo>
                  <a:lnTo>
                    <a:pt x="1043" y="577"/>
                  </a:lnTo>
                  <a:lnTo>
                    <a:pt x="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9" name="Google Shape;725;p42"/>
            <p:cNvSpPr/>
            <p:nvPr/>
          </p:nvSpPr>
          <p:spPr>
            <a:xfrm>
              <a:off x="3250204" y="3016487"/>
              <a:ext cx="177245" cy="767553"/>
            </a:xfrm>
            <a:custGeom>
              <a:avLst/>
              <a:gdLst/>
              <a:ahLst/>
              <a:cxnLst/>
              <a:rect l="l" t="t" r="r" b="b"/>
              <a:pathLst>
                <a:path w="1044" h="4521" extrusionOk="0">
                  <a:moveTo>
                    <a:pt x="39" y="39"/>
                  </a:moveTo>
                  <a:lnTo>
                    <a:pt x="1019" y="601"/>
                  </a:lnTo>
                  <a:lnTo>
                    <a:pt x="1019" y="4482"/>
                  </a:lnTo>
                  <a:lnTo>
                    <a:pt x="20" y="3920"/>
                  </a:lnTo>
                  <a:lnTo>
                    <a:pt x="39" y="39"/>
                  </a:lnTo>
                  <a:close/>
                  <a:moveTo>
                    <a:pt x="20" y="0"/>
                  </a:moveTo>
                  <a:lnTo>
                    <a:pt x="1" y="3940"/>
                  </a:lnTo>
                  <a:lnTo>
                    <a:pt x="1043" y="4521"/>
                  </a:lnTo>
                  <a:lnTo>
                    <a:pt x="1043" y="577"/>
                  </a:lnTo>
                  <a:lnTo>
                    <a:pt x="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0" name="Google Shape;726;p42"/>
            <p:cNvSpPr/>
            <p:nvPr/>
          </p:nvSpPr>
          <p:spPr>
            <a:xfrm>
              <a:off x="3423206" y="3002565"/>
              <a:ext cx="197448" cy="781474"/>
            </a:xfrm>
            <a:custGeom>
              <a:avLst/>
              <a:gdLst/>
              <a:ahLst/>
              <a:cxnLst/>
              <a:rect l="l" t="t" r="r" b="b"/>
              <a:pathLst>
                <a:path w="1163" h="4603" extrusionOk="0">
                  <a:moveTo>
                    <a:pt x="1144" y="20"/>
                  </a:moveTo>
                  <a:lnTo>
                    <a:pt x="1144" y="3925"/>
                  </a:lnTo>
                  <a:lnTo>
                    <a:pt x="24" y="4564"/>
                  </a:lnTo>
                  <a:lnTo>
                    <a:pt x="24" y="683"/>
                  </a:lnTo>
                  <a:lnTo>
                    <a:pt x="1144" y="20"/>
                  </a:lnTo>
                  <a:close/>
                  <a:moveTo>
                    <a:pt x="1163" y="1"/>
                  </a:moveTo>
                  <a:lnTo>
                    <a:pt x="0" y="659"/>
                  </a:lnTo>
                  <a:lnTo>
                    <a:pt x="0" y="683"/>
                  </a:lnTo>
                  <a:lnTo>
                    <a:pt x="0" y="4603"/>
                  </a:lnTo>
                  <a:lnTo>
                    <a:pt x="1163" y="3925"/>
                  </a:ln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1" name="Google Shape;727;p42"/>
            <p:cNvSpPr/>
            <p:nvPr/>
          </p:nvSpPr>
          <p:spPr>
            <a:xfrm>
              <a:off x="3423206" y="3002565"/>
              <a:ext cx="197448" cy="781474"/>
            </a:xfrm>
            <a:custGeom>
              <a:avLst/>
              <a:gdLst/>
              <a:ahLst/>
              <a:cxnLst/>
              <a:rect l="l" t="t" r="r" b="b"/>
              <a:pathLst>
                <a:path w="1163" h="4603" extrusionOk="0">
                  <a:moveTo>
                    <a:pt x="1144" y="20"/>
                  </a:moveTo>
                  <a:lnTo>
                    <a:pt x="1144" y="3925"/>
                  </a:lnTo>
                  <a:lnTo>
                    <a:pt x="24" y="4564"/>
                  </a:lnTo>
                  <a:lnTo>
                    <a:pt x="24" y="683"/>
                  </a:lnTo>
                  <a:lnTo>
                    <a:pt x="1144" y="20"/>
                  </a:lnTo>
                  <a:close/>
                  <a:moveTo>
                    <a:pt x="1163" y="1"/>
                  </a:moveTo>
                  <a:lnTo>
                    <a:pt x="0" y="659"/>
                  </a:lnTo>
                  <a:lnTo>
                    <a:pt x="0" y="683"/>
                  </a:lnTo>
                  <a:lnTo>
                    <a:pt x="0" y="4603"/>
                  </a:lnTo>
                  <a:lnTo>
                    <a:pt x="1163" y="3925"/>
                  </a:ln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2" name="Google Shape;728;p42"/>
            <p:cNvSpPr/>
            <p:nvPr/>
          </p:nvSpPr>
          <p:spPr>
            <a:xfrm>
              <a:off x="3250204" y="3566903"/>
              <a:ext cx="370449" cy="217142"/>
            </a:xfrm>
            <a:custGeom>
              <a:avLst/>
              <a:gdLst/>
              <a:ahLst/>
              <a:cxnLst/>
              <a:rect l="l" t="t" r="r" b="b"/>
              <a:pathLst>
                <a:path w="2182" h="1279" extrusionOk="0">
                  <a:moveTo>
                    <a:pt x="1163" y="39"/>
                  </a:moveTo>
                  <a:lnTo>
                    <a:pt x="2143" y="601"/>
                  </a:lnTo>
                  <a:lnTo>
                    <a:pt x="1019" y="1260"/>
                  </a:lnTo>
                  <a:lnTo>
                    <a:pt x="39" y="678"/>
                  </a:lnTo>
                  <a:lnTo>
                    <a:pt x="1163" y="39"/>
                  </a:lnTo>
                  <a:close/>
                  <a:moveTo>
                    <a:pt x="1163" y="1"/>
                  </a:moveTo>
                  <a:lnTo>
                    <a:pt x="1" y="678"/>
                  </a:lnTo>
                  <a:lnTo>
                    <a:pt x="1019" y="1279"/>
                  </a:lnTo>
                  <a:lnTo>
                    <a:pt x="2182" y="601"/>
                  </a:ln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3" name="Google Shape;729;p42"/>
            <p:cNvSpPr/>
            <p:nvPr/>
          </p:nvSpPr>
          <p:spPr>
            <a:xfrm>
              <a:off x="3250204" y="3566903"/>
              <a:ext cx="370449" cy="217142"/>
            </a:xfrm>
            <a:custGeom>
              <a:avLst/>
              <a:gdLst/>
              <a:ahLst/>
              <a:cxnLst/>
              <a:rect l="l" t="t" r="r" b="b"/>
              <a:pathLst>
                <a:path w="2182" h="1279" extrusionOk="0">
                  <a:moveTo>
                    <a:pt x="1163" y="39"/>
                  </a:moveTo>
                  <a:lnTo>
                    <a:pt x="2143" y="601"/>
                  </a:lnTo>
                  <a:lnTo>
                    <a:pt x="1019" y="1260"/>
                  </a:lnTo>
                  <a:lnTo>
                    <a:pt x="39" y="678"/>
                  </a:lnTo>
                  <a:lnTo>
                    <a:pt x="1163" y="39"/>
                  </a:lnTo>
                  <a:close/>
                  <a:moveTo>
                    <a:pt x="1163" y="1"/>
                  </a:moveTo>
                  <a:lnTo>
                    <a:pt x="1" y="678"/>
                  </a:lnTo>
                  <a:lnTo>
                    <a:pt x="1019" y="1279"/>
                  </a:lnTo>
                  <a:lnTo>
                    <a:pt x="2182" y="601"/>
                  </a:ln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4" name="Google Shape;730;p42"/>
            <p:cNvSpPr/>
            <p:nvPr/>
          </p:nvSpPr>
          <p:spPr>
            <a:xfrm>
              <a:off x="3250204" y="2903925"/>
              <a:ext cx="200844" cy="781474"/>
            </a:xfrm>
            <a:custGeom>
              <a:avLst/>
              <a:gdLst/>
              <a:ahLst/>
              <a:cxnLst/>
              <a:rect l="l" t="t" r="r" b="b"/>
              <a:pathLst>
                <a:path w="1183" h="4603" extrusionOk="0">
                  <a:moveTo>
                    <a:pt x="1163" y="19"/>
                  </a:moveTo>
                  <a:lnTo>
                    <a:pt x="1163" y="3925"/>
                  </a:lnTo>
                  <a:lnTo>
                    <a:pt x="20" y="4583"/>
                  </a:lnTo>
                  <a:lnTo>
                    <a:pt x="39" y="682"/>
                  </a:lnTo>
                  <a:lnTo>
                    <a:pt x="1163" y="19"/>
                  </a:lnTo>
                  <a:close/>
                  <a:moveTo>
                    <a:pt x="1183" y="0"/>
                  </a:moveTo>
                  <a:lnTo>
                    <a:pt x="20" y="682"/>
                  </a:lnTo>
                  <a:lnTo>
                    <a:pt x="1" y="4603"/>
                  </a:lnTo>
                  <a:lnTo>
                    <a:pt x="20" y="4603"/>
                  </a:lnTo>
                  <a:lnTo>
                    <a:pt x="1183" y="3925"/>
                  </a:lnTo>
                  <a:lnTo>
                    <a:pt x="1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5" name="Google Shape;731;p42"/>
            <p:cNvSpPr/>
            <p:nvPr/>
          </p:nvSpPr>
          <p:spPr>
            <a:xfrm>
              <a:off x="3250204" y="2903925"/>
              <a:ext cx="200844" cy="781474"/>
            </a:xfrm>
            <a:custGeom>
              <a:avLst/>
              <a:gdLst/>
              <a:ahLst/>
              <a:cxnLst/>
              <a:rect l="l" t="t" r="r" b="b"/>
              <a:pathLst>
                <a:path w="1183" h="4603" extrusionOk="0">
                  <a:moveTo>
                    <a:pt x="1163" y="19"/>
                  </a:moveTo>
                  <a:lnTo>
                    <a:pt x="1163" y="3925"/>
                  </a:lnTo>
                  <a:lnTo>
                    <a:pt x="20" y="4583"/>
                  </a:lnTo>
                  <a:lnTo>
                    <a:pt x="39" y="682"/>
                  </a:lnTo>
                  <a:lnTo>
                    <a:pt x="1163" y="19"/>
                  </a:lnTo>
                  <a:close/>
                  <a:moveTo>
                    <a:pt x="1183" y="0"/>
                  </a:moveTo>
                  <a:lnTo>
                    <a:pt x="20" y="682"/>
                  </a:lnTo>
                  <a:lnTo>
                    <a:pt x="1" y="4603"/>
                  </a:lnTo>
                  <a:lnTo>
                    <a:pt x="20" y="4603"/>
                  </a:lnTo>
                  <a:lnTo>
                    <a:pt x="1183" y="3925"/>
                  </a:lnTo>
                  <a:lnTo>
                    <a:pt x="1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6" name="Google Shape;732;p42"/>
            <p:cNvSpPr/>
            <p:nvPr/>
          </p:nvSpPr>
          <p:spPr>
            <a:xfrm>
              <a:off x="3253600" y="2903925"/>
              <a:ext cx="370449" cy="214596"/>
            </a:xfrm>
            <a:custGeom>
              <a:avLst/>
              <a:gdLst/>
              <a:ahLst/>
              <a:cxnLst/>
              <a:rect l="l" t="t" r="r" b="b"/>
              <a:pathLst>
                <a:path w="2182" h="1264" extrusionOk="0">
                  <a:moveTo>
                    <a:pt x="1163" y="19"/>
                  </a:moveTo>
                  <a:lnTo>
                    <a:pt x="2143" y="582"/>
                  </a:lnTo>
                  <a:lnTo>
                    <a:pt x="1023" y="1240"/>
                  </a:lnTo>
                  <a:lnTo>
                    <a:pt x="36" y="673"/>
                  </a:lnTo>
                  <a:lnTo>
                    <a:pt x="36" y="673"/>
                  </a:lnTo>
                  <a:lnTo>
                    <a:pt x="1163" y="19"/>
                  </a:lnTo>
                  <a:close/>
                  <a:moveTo>
                    <a:pt x="1163" y="0"/>
                  </a:moveTo>
                  <a:lnTo>
                    <a:pt x="26" y="667"/>
                  </a:lnTo>
                  <a:lnTo>
                    <a:pt x="26" y="667"/>
                  </a:lnTo>
                  <a:lnTo>
                    <a:pt x="19" y="663"/>
                  </a:lnTo>
                  <a:lnTo>
                    <a:pt x="19" y="671"/>
                  </a:lnTo>
                  <a:lnTo>
                    <a:pt x="19" y="671"/>
                  </a:lnTo>
                  <a:lnTo>
                    <a:pt x="0" y="682"/>
                  </a:lnTo>
                  <a:lnTo>
                    <a:pt x="1023" y="1264"/>
                  </a:lnTo>
                  <a:lnTo>
                    <a:pt x="2181" y="582"/>
                  </a:lnTo>
                  <a:lnTo>
                    <a:pt x="1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7" name="Google Shape;733;p42"/>
            <p:cNvSpPr/>
            <p:nvPr/>
          </p:nvSpPr>
          <p:spPr>
            <a:xfrm>
              <a:off x="3253600" y="2903925"/>
              <a:ext cx="370449" cy="214596"/>
            </a:xfrm>
            <a:custGeom>
              <a:avLst/>
              <a:gdLst/>
              <a:ahLst/>
              <a:cxnLst/>
              <a:rect l="l" t="t" r="r" b="b"/>
              <a:pathLst>
                <a:path w="2182" h="1264" extrusionOk="0">
                  <a:moveTo>
                    <a:pt x="1163" y="19"/>
                  </a:moveTo>
                  <a:lnTo>
                    <a:pt x="2143" y="582"/>
                  </a:lnTo>
                  <a:lnTo>
                    <a:pt x="1023" y="1240"/>
                  </a:lnTo>
                  <a:lnTo>
                    <a:pt x="36" y="673"/>
                  </a:lnTo>
                  <a:lnTo>
                    <a:pt x="36" y="673"/>
                  </a:lnTo>
                  <a:lnTo>
                    <a:pt x="1163" y="19"/>
                  </a:lnTo>
                  <a:close/>
                  <a:moveTo>
                    <a:pt x="1163" y="0"/>
                  </a:moveTo>
                  <a:lnTo>
                    <a:pt x="26" y="667"/>
                  </a:lnTo>
                  <a:lnTo>
                    <a:pt x="26" y="667"/>
                  </a:lnTo>
                  <a:lnTo>
                    <a:pt x="19" y="663"/>
                  </a:lnTo>
                  <a:lnTo>
                    <a:pt x="19" y="671"/>
                  </a:lnTo>
                  <a:lnTo>
                    <a:pt x="19" y="671"/>
                  </a:lnTo>
                  <a:lnTo>
                    <a:pt x="0" y="682"/>
                  </a:lnTo>
                  <a:lnTo>
                    <a:pt x="1023" y="1264"/>
                  </a:lnTo>
                  <a:lnTo>
                    <a:pt x="2181" y="582"/>
                  </a:lnTo>
                  <a:lnTo>
                    <a:pt x="1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8" name="Google Shape;734;p42"/>
            <p:cNvSpPr/>
            <p:nvPr/>
          </p:nvSpPr>
          <p:spPr>
            <a:xfrm>
              <a:off x="3967169" y="2903925"/>
              <a:ext cx="177245" cy="768402"/>
            </a:xfrm>
            <a:custGeom>
              <a:avLst/>
              <a:gdLst/>
              <a:ahLst/>
              <a:cxnLst/>
              <a:rect l="l" t="t" r="r" b="b"/>
              <a:pathLst>
                <a:path w="1044" h="4526" extrusionOk="0">
                  <a:moveTo>
                    <a:pt x="39" y="19"/>
                  </a:moveTo>
                  <a:lnTo>
                    <a:pt x="1024" y="601"/>
                  </a:lnTo>
                  <a:lnTo>
                    <a:pt x="1024" y="601"/>
                  </a:lnTo>
                  <a:lnTo>
                    <a:pt x="1000" y="4482"/>
                  </a:lnTo>
                  <a:lnTo>
                    <a:pt x="20" y="3925"/>
                  </a:lnTo>
                  <a:lnTo>
                    <a:pt x="39" y="19"/>
                  </a:lnTo>
                  <a:close/>
                  <a:moveTo>
                    <a:pt x="20" y="0"/>
                  </a:moveTo>
                  <a:lnTo>
                    <a:pt x="1" y="3925"/>
                  </a:lnTo>
                  <a:lnTo>
                    <a:pt x="1024" y="4526"/>
                  </a:lnTo>
                  <a:lnTo>
                    <a:pt x="1043" y="582"/>
                  </a:lnTo>
                  <a:lnTo>
                    <a:pt x="1024" y="582"/>
                  </a:lnTo>
                  <a:lnTo>
                    <a:pt x="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9" name="Google Shape;735;p42"/>
            <p:cNvSpPr/>
            <p:nvPr/>
          </p:nvSpPr>
          <p:spPr>
            <a:xfrm>
              <a:off x="3967169" y="2903925"/>
              <a:ext cx="177245" cy="768402"/>
            </a:xfrm>
            <a:custGeom>
              <a:avLst/>
              <a:gdLst/>
              <a:ahLst/>
              <a:cxnLst/>
              <a:rect l="l" t="t" r="r" b="b"/>
              <a:pathLst>
                <a:path w="1044" h="4526" extrusionOk="0">
                  <a:moveTo>
                    <a:pt x="39" y="19"/>
                  </a:moveTo>
                  <a:lnTo>
                    <a:pt x="1024" y="601"/>
                  </a:lnTo>
                  <a:lnTo>
                    <a:pt x="1024" y="601"/>
                  </a:lnTo>
                  <a:lnTo>
                    <a:pt x="1000" y="4482"/>
                  </a:lnTo>
                  <a:lnTo>
                    <a:pt x="20" y="3925"/>
                  </a:lnTo>
                  <a:lnTo>
                    <a:pt x="39" y="19"/>
                  </a:lnTo>
                  <a:close/>
                  <a:moveTo>
                    <a:pt x="20" y="0"/>
                  </a:moveTo>
                  <a:lnTo>
                    <a:pt x="1" y="3925"/>
                  </a:lnTo>
                  <a:lnTo>
                    <a:pt x="1024" y="4526"/>
                  </a:lnTo>
                  <a:lnTo>
                    <a:pt x="1043" y="582"/>
                  </a:lnTo>
                  <a:lnTo>
                    <a:pt x="1024" y="582"/>
                  </a:lnTo>
                  <a:lnTo>
                    <a:pt x="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0" name="Google Shape;736;p42"/>
            <p:cNvSpPr/>
            <p:nvPr/>
          </p:nvSpPr>
          <p:spPr>
            <a:xfrm>
              <a:off x="3773964" y="3016487"/>
              <a:ext cx="173001" cy="767553"/>
            </a:xfrm>
            <a:custGeom>
              <a:avLst/>
              <a:gdLst/>
              <a:ahLst/>
              <a:cxnLst/>
              <a:rect l="l" t="t" r="r" b="b"/>
              <a:pathLst>
                <a:path w="1019" h="4521" extrusionOk="0">
                  <a:moveTo>
                    <a:pt x="0" y="0"/>
                  </a:moveTo>
                  <a:lnTo>
                    <a:pt x="0" y="3940"/>
                  </a:lnTo>
                  <a:lnTo>
                    <a:pt x="1019" y="4521"/>
                  </a:lnTo>
                  <a:lnTo>
                    <a:pt x="1019" y="601"/>
                  </a:lnTo>
                  <a:lnTo>
                    <a:pt x="999" y="601"/>
                  </a:lnTo>
                  <a:lnTo>
                    <a:pt x="999" y="4482"/>
                  </a:lnTo>
                  <a:lnTo>
                    <a:pt x="19" y="3920"/>
                  </a:lnTo>
                  <a:lnTo>
                    <a:pt x="19" y="39"/>
                  </a:lnTo>
                  <a:lnTo>
                    <a:pt x="1019" y="601"/>
                  </a:lnTo>
                  <a:lnTo>
                    <a:pt x="1019" y="57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1" name="Google Shape;737;p42"/>
            <p:cNvSpPr/>
            <p:nvPr/>
          </p:nvSpPr>
          <p:spPr>
            <a:xfrm>
              <a:off x="3773964" y="3016487"/>
              <a:ext cx="173001" cy="767553"/>
            </a:xfrm>
            <a:custGeom>
              <a:avLst/>
              <a:gdLst/>
              <a:ahLst/>
              <a:cxnLst/>
              <a:rect l="l" t="t" r="r" b="b"/>
              <a:pathLst>
                <a:path w="1019" h="4521" extrusionOk="0">
                  <a:moveTo>
                    <a:pt x="0" y="0"/>
                  </a:moveTo>
                  <a:lnTo>
                    <a:pt x="0" y="3940"/>
                  </a:lnTo>
                  <a:lnTo>
                    <a:pt x="1019" y="4521"/>
                  </a:lnTo>
                  <a:lnTo>
                    <a:pt x="1019" y="601"/>
                  </a:lnTo>
                  <a:lnTo>
                    <a:pt x="999" y="601"/>
                  </a:lnTo>
                  <a:lnTo>
                    <a:pt x="999" y="4482"/>
                  </a:lnTo>
                  <a:lnTo>
                    <a:pt x="19" y="3920"/>
                  </a:lnTo>
                  <a:lnTo>
                    <a:pt x="19" y="39"/>
                  </a:lnTo>
                  <a:lnTo>
                    <a:pt x="1019" y="601"/>
                  </a:lnTo>
                  <a:lnTo>
                    <a:pt x="1019" y="57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2" name="Google Shape;738;p42"/>
            <p:cNvSpPr/>
            <p:nvPr/>
          </p:nvSpPr>
          <p:spPr>
            <a:xfrm>
              <a:off x="3943571" y="3002565"/>
              <a:ext cx="200844" cy="781474"/>
            </a:xfrm>
            <a:custGeom>
              <a:avLst/>
              <a:gdLst/>
              <a:ahLst/>
              <a:cxnLst/>
              <a:rect l="l" t="t" r="r" b="b"/>
              <a:pathLst>
                <a:path w="1183" h="4603" extrusionOk="0">
                  <a:moveTo>
                    <a:pt x="1163" y="20"/>
                  </a:moveTo>
                  <a:lnTo>
                    <a:pt x="1139" y="3925"/>
                  </a:lnTo>
                  <a:lnTo>
                    <a:pt x="20" y="4564"/>
                  </a:lnTo>
                  <a:lnTo>
                    <a:pt x="20" y="683"/>
                  </a:lnTo>
                  <a:lnTo>
                    <a:pt x="1163" y="20"/>
                  </a:lnTo>
                  <a:close/>
                  <a:moveTo>
                    <a:pt x="1182" y="1"/>
                  </a:moveTo>
                  <a:lnTo>
                    <a:pt x="0" y="659"/>
                  </a:lnTo>
                  <a:lnTo>
                    <a:pt x="0" y="683"/>
                  </a:lnTo>
                  <a:lnTo>
                    <a:pt x="0" y="4603"/>
                  </a:lnTo>
                  <a:lnTo>
                    <a:pt x="1163" y="3925"/>
                  </a:lnTo>
                  <a:lnTo>
                    <a:pt x="1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3" name="Google Shape;739;p42"/>
            <p:cNvSpPr/>
            <p:nvPr/>
          </p:nvSpPr>
          <p:spPr>
            <a:xfrm>
              <a:off x="3943571" y="3002565"/>
              <a:ext cx="200844" cy="781474"/>
            </a:xfrm>
            <a:custGeom>
              <a:avLst/>
              <a:gdLst/>
              <a:ahLst/>
              <a:cxnLst/>
              <a:rect l="l" t="t" r="r" b="b"/>
              <a:pathLst>
                <a:path w="1183" h="4603" extrusionOk="0">
                  <a:moveTo>
                    <a:pt x="1163" y="20"/>
                  </a:moveTo>
                  <a:lnTo>
                    <a:pt x="1139" y="3925"/>
                  </a:lnTo>
                  <a:lnTo>
                    <a:pt x="20" y="4564"/>
                  </a:lnTo>
                  <a:lnTo>
                    <a:pt x="20" y="683"/>
                  </a:lnTo>
                  <a:lnTo>
                    <a:pt x="1163" y="20"/>
                  </a:lnTo>
                  <a:close/>
                  <a:moveTo>
                    <a:pt x="1182" y="1"/>
                  </a:moveTo>
                  <a:lnTo>
                    <a:pt x="0" y="659"/>
                  </a:lnTo>
                  <a:lnTo>
                    <a:pt x="0" y="683"/>
                  </a:lnTo>
                  <a:lnTo>
                    <a:pt x="0" y="4603"/>
                  </a:lnTo>
                  <a:lnTo>
                    <a:pt x="1163" y="3925"/>
                  </a:lnTo>
                  <a:lnTo>
                    <a:pt x="1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4" name="Google Shape;740;p42"/>
            <p:cNvSpPr/>
            <p:nvPr/>
          </p:nvSpPr>
          <p:spPr>
            <a:xfrm>
              <a:off x="3769889" y="3566903"/>
              <a:ext cx="374524" cy="217142"/>
            </a:xfrm>
            <a:custGeom>
              <a:avLst/>
              <a:gdLst/>
              <a:ahLst/>
              <a:cxnLst/>
              <a:rect l="l" t="t" r="r" b="b"/>
              <a:pathLst>
                <a:path w="2206" h="1279" extrusionOk="0">
                  <a:moveTo>
                    <a:pt x="1182" y="39"/>
                  </a:moveTo>
                  <a:lnTo>
                    <a:pt x="2162" y="601"/>
                  </a:lnTo>
                  <a:lnTo>
                    <a:pt x="1033" y="1254"/>
                  </a:lnTo>
                  <a:lnTo>
                    <a:pt x="1033" y="1254"/>
                  </a:lnTo>
                  <a:lnTo>
                    <a:pt x="43" y="678"/>
                  </a:lnTo>
                  <a:lnTo>
                    <a:pt x="1182" y="39"/>
                  </a:lnTo>
                  <a:close/>
                  <a:moveTo>
                    <a:pt x="1182" y="1"/>
                  </a:moveTo>
                  <a:lnTo>
                    <a:pt x="0" y="678"/>
                  </a:lnTo>
                  <a:lnTo>
                    <a:pt x="1023" y="1279"/>
                  </a:lnTo>
                  <a:lnTo>
                    <a:pt x="1043" y="1279"/>
                  </a:lnTo>
                  <a:lnTo>
                    <a:pt x="2205" y="601"/>
                  </a:lnTo>
                  <a:lnTo>
                    <a:pt x="1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5" name="Google Shape;741;p42"/>
            <p:cNvSpPr/>
            <p:nvPr/>
          </p:nvSpPr>
          <p:spPr>
            <a:xfrm>
              <a:off x="3769889" y="3566903"/>
              <a:ext cx="374524" cy="217142"/>
            </a:xfrm>
            <a:custGeom>
              <a:avLst/>
              <a:gdLst/>
              <a:ahLst/>
              <a:cxnLst/>
              <a:rect l="l" t="t" r="r" b="b"/>
              <a:pathLst>
                <a:path w="2206" h="1279" extrusionOk="0">
                  <a:moveTo>
                    <a:pt x="1182" y="39"/>
                  </a:moveTo>
                  <a:lnTo>
                    <a:pt x="2162" y="601"/>
                  </a:lnTo>
                  <a:lnTo>
                    <a:pt x="1033" y="1254"/>
                  </a:lnTo>
                  <a:lnTo>
                    <a:pt x="1033" y="1254"/>
                  </a:lnTo>
                  <a:lnTo>
                    <a:pt x="43" y="678"/>
                  </a:lnTo>
                  <a:lnTo>
                    <a:pt x="1182" y="39"/>
                  </a:lnTo>
                  <a:close/>
                  <a:moveTo>
                    <a:pt x="1182" y="1"/>
                  </a:moveTo>
                  <a:lnTo>
                    <a:pt x="0" y="678"/>
                  </a:lnTo>
                  <a:lnTo>
                    <a:pt x="1023" y="1279"/>
                  </a:lnTo>
                  <a:lnTo>
                    <a:pt x="1043" y="1279"/>
                  </a:lnTo>
                  <a:lnTo>
                    <a:pt x="2205" y="601"/>
                  </a:lnTo>
                  <a:lnTo>
                    <a:pt x="1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6" name="Google Shape;742;p42"/>
            <p:cNvSpPr/>
            <p:nvPr/>
          </p:nvSpPr>
          <p:spPr>
            <a:xfrm>
              <a:off x="3773964" y="2903925"/>
              <a:ext cx="199995" cy="781474"/>
            </a:xfrm>
            <a:custGeom>
              <a:avLst/>
              <a:gdLst/>
              <a:ahLst/>
              <a:cxnLst/>
              <a:rect l="l" t="t" r="r" b="b"/>
              <a:pathLst>
                <a:path w="1178" h="4603" extrusionOk="0">
                  <a:moveTo>
                    <a:pt x="1158" y="19"/>
                  </a:moveTo>
                  <a:lnTo>
                    <a:pt x="1139" y="3925"/>
                  </a:lnTo>
                  <a:lnTo>
                    <a:pt x="19" y="4572"/>
                  </a:lnTo>
                  <a:lnTo>
                    <a:pt x="19" y="4572"/>
                  </a:lnTo>
                  <a:lnTo>
                    <a:pt x="19" y="682"/>
                  </a:lnTo>
                  <a:lnTo>
                    <a:pt x="1158" y="19"/>
                  </a:lnTo>
                  <a:close/>
                  <a:moveTo>
                    <a:pt x="1177" y="0"/>
                  </a:moveTo>
                  <a:lnTo>
                    <a:pt x="0" y="682"/>
                  </a:lnTo>
                  <a:lnTo>
                    <a:pt x="0" y="4603"/>
                  </a:lnTo>
                  <a:lnTo>
                    <a:pt x="19" y="4603"/>
                  </a:lnTo>
                  <a:lnTo>
                    <a:pt x="1158" y="3925"/>
                  </a:lnTo>
                  <a:lnTo>
                    <a:pt x="1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7" name="Google Shape;743;p42"/>
            <p:cNvSpPr/>
            <p:nvPr/>
          </p:nvSpPr>
          <p:spPr>
            <a:xfrm>
              <a:off x="3773964" y="2903925"/>
              <a:ext cx="199995" cy="781474"/>
            </a:xfrm>
            <a:custGeom>
              <a:avLst/>
              <a:gdLst/>
              <a:ahLst/>
              <a:cxnLst/>
              <a:rect l="l" t="t" r="r" b="b"/>
              <a:pathLst>
                <a:path w="1178" h="4603" extrusionOk="0">
                  <a:moveTo>
                    <a:pt x="1158" y="19"/>
                  </a:moveTo>
                  <a:lnTo>
                    <a:pt x="1139" y="3925"/>
                  </a:lnTo>
                  <a:lnTo>
                    <a:pt x="19" y="4572"/>
                  </a:lnTo>
                  <a:lnTo>
                    <a:pt x="19" y="4572"/>
                  </a:lnTo>
                  <a:lnTo>
                    <a:pt x="19" y="682"/>
                  </a:lnTo>
                  <a:lnTo>
                    <a:pt x="1158" y="19"/>
                  </a:lnTo>
                  <a:close/>
                  <a:moveTo>
                    <a:pt x="1177" y="0"/>
                  </a:moveTo>
                  <a:lnTo>
                    <a:pt x="0" y="682"/>
                  </a:lnTo>
                  <a:lnTo>
                    <a:pt x="0" y="4603"/>
                  </a:lnTo>
                  <a:lnTo>
                    <a:pt x="19" y="4603"/>
                  </a:lnTo>
                  <a:lnTo>
                    <a:pt x="1158" y="3925"/>
                  </a:lnTo>
                  <a:lnTo>
                    <a:pt x="1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8" name="Google Shape;744;p42"/>
            <p:cNvSpPr/>
            <p:nvPr/>
          </p:nvSpPr>
          <p:spPr>
            <a:xfrm>
              <a:off x="3773964" y="2903925"/>
              <a:ext cx="370449" cy="214596"/>
            </a:xfrm>
            <a:custGeom>
              <a:avLst/>
              <a:gdLst/>
              <a:ahLst/>
              <a:cxnLst/>
              <a:rect l="l" t="t" r="r" b="b"/>
              <a:pathLst>
                <a:path w="2182" h="1264" extrusionOk="0">
                  <a:moveTo>
                    <a:pt x="1158" y="19"/>
                  </a:moveTo>
                  <a:lnTo>
                    <a:pt x="2138" y="582"/>
                  </a:lnTo>
                  <a:lnTo>
                    <a:pt x="1019" y="1240"/>
                  </a:lnTo>
                  <a:lnTo>
                    <a:pt x="36" y="673"/>
                  </a:lnTo>
                  <a:lnTo>
                    <a:pt x="36" y="673"/>
                  </a:lnTo>
                  <a:lnTo>
                    <a:pt x="1158" y="19"/>
                  </a:lnTo>
                  <a:close/>
                  <a:moveTo>
                    <a:pt x="1158" y="0"/>
                  </a:moveTo>
                  <a:lnTo>
                    <a:pt x="26" y="667"/>
                  </a:lnTo>
                  <a:lnTo>
                    <a:pt x="26" y="667"/>
                  </a:lnTo>
                  <a:lnTo>
                    <a:pt x="19" y="663"/>
                  </a:lnTo>
                  <a:lnTo>
                    <a:pt x="19" y="671"/>
                  </a:lnTo>
                  <a:lnTo>
                    <a:pt x="19" y="671"/>
                  </a:lnTo>
                  <a:lnTo>
                    <a:pt x="0" y="682"/>
                  </a:lnTo>
                  <a:lnTo>
                    <a:pt x="19" y="682"/>
                  </a:lnTo>
                  <a:lnTo>
                    <a:pt x="1019" y="1264"/>
                  </a:lnTo>
                  <a:lnTo>
                    <a:pt x="2181" y="582"/>
                  </a:lnTo>
                  <a:lnTo>
                    <a:pt x="1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9" name="Google Shape;745;p42"/>
            <p:cNvSpPr/>
            <p:nvPr/>
          </p:nvSpPr>
          <p:spPr>
            <a:xfrm>
              <a:off x="3773964" y="2903925"/>
              <a:ext cx="370449" cy="214596"/>
            </a:xfrm>
            <a:custGeom>
              <a:avLst/>
              <a:gdLst/>
              <a:ahLst/>
              <a:cxnLst/>
              <a:rect l="l" t="t" r="r" b="b"/>
              <a:pathLst>
                <a:path w="2182" h="1264" extrusionOk="0">
                  <a:moveTo>
                    <a:pt x="1158" y="19"/>
                  </a:moveTo>
                  <a:lnTo>
                    <a:pt x="2138" y="582"/>
                  </a:lnTo>
                  <a:lnTo>
                    <a:pt x="1019" y="1240"/>
                  </a:lnTo>
                  <a:lnTo>
                    <a:pt x="36" y="673"/>
                  </a:lnTo>
                  <a:lnTo>
                    <a:pt x="36" y="673"/>
                  </a:lnTo>
                  <a:lnTo>
                    <a:pt x="1158" y="19"/>
                  </a:lnTo>
                  <a:close/>
                  <a:moveTo>
                    <a:pt x="1158" y="0"/>
                  </a:moveTo>
                  <a:lnTo>
                    <a:pt x="26" y="667"/>
                  </a:lnTo>
                  <a:lnTo>
                    <a:pt x="26" y="667"/>
                  </a:lnTo>
                  <a:lnTo>
                    <a:pt x="19" y="663"/>
                  </a:lnTo>
                  <a:lnTo>
                    <a:pt x="19" y="671"/>
                  </a:lnTo>
                  <a:lnTo>
                    <a:pt x="19" y="671"/>
                  </a:lnTo>
                  <a:lnTo>
                    <a:pt x="0" y="682"/>
                  </a:lnTo>
                  <a:lnTo>
                    <a:pt x="19" y="682"/>
                  </a:lnTo>
                  <a:lnTo>
                    <a:pt x="1019" y="1264"/>
                  </a:lnTo>
                  <a:lnTo>
                    <a:pt x="2181" y="582"/>
                  </a:lnTo>
                  <a:lnTo>
                    <a:pt x="1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0" name="Google Shape;746;p42"/>
            <p:cNvSpPr/>
            <p:nvPr/>
          </p:nvSpPr>
          <p:spPr>
            <a:xfrm>
              <a:off x="3875830" y="3291356"/>
              <a:ext cx="176396" cy="768402"/>
            </a:xfrm>
            <a:custGeom>
              <a:avLst/>
              <a:gdLst/>
              <a:ahLst/>
              <a:cxnLst/>
              <a:rect l="l" t="t" r="r" b="b"/>
              <a:pathLst>
                <a:path w="1039" h="4526" extrusionOk="0">
                  <a:moveTo>
                    <a:pt x="20" y="39"/>
                  </a:moveTo>
                  <a:lnTo>
                    <a:pt x="1019" y="601"/>
                  </a:lnTo>
                  <a:lnTo>
                    <a:pt x="1000" y="4482"/>
                  </a:lnTo>
                  <a:lnTo>
                    <a:pt x="20" y="3925"/>
                  </a:lnTo>
                  <a:lnTo>
                    <a:pt x="20" y="39"/>
                  </a:lnTo>
                  <a:close/>
                  <a:moveTo>
                    <a:pt x="1" y="0"/>
                  </a:moveTo>
                  <a:lnTo>
                    <a:pt x="1" y="3944"/>
                  </a:lnTo>
                  <a:lnTo>
                    <a:pt x="1019" y="4526"/>
                  </a:lnTo>
                  <a:lnTo>
                    <a:pt x="1038" y="601"/>
                  </a:lnTo>
                  <a:lnTo>
                    <a:pt x="1019" y="58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1" name="Google Shape;747;p42"/>
            <p:cNvSpPr/>
            <p:nvPr/>
          </p:nvSpPr>
          <p:spPr>
            <a:xfrm>
              <a:off x="3875830" y="3291356"/>
              <a:ext cx="176396" cy="768402"/>
            </a:xfrm>
            <a:custGeom>
              <a:avLst/>
              <a:gdLst/>
              <a:ahLst/>
              <a:cxnLst/>
              <a:rect l="l" t="t" r="r" b="b"/>
              <a:pathLst>
                <a:path w="1039" h="4526" extrusionOk="0">
                  <a:moveTo>
                    <a:pt x="20" y="39"/>
                  </a:moveTo>
                  <a:lnTo>
                    <a:pt x="1019" y="601"/>
                  </a:lnTo>
                  <a:lnTo>
                    <a:pt x="1000" y="4482"/>
                  </a:lnTo>
                  <a:lnTo>
                    <a:pt x="20" y="3925"/>
                  </a:lnTo>
                  <a:lnTo>
                    <a:pt x="20" y="39"/>
                  </a:lnTo>
                  <a:close/>
                  <a:moveTo>
                    <a:pt x="1" y="0"/>
                  </a:moveTo>
                  <a:lnTo>
                    <a:pt x="1" y="3944"/>
                  </a:lnTo>
                  <a:lnTo>
                    <a:pt x="1019" y="4526"/>
                  </a:lnTo>
                  <a:lnTo>
                    <a:pt x="1038" y="601"/>
                  </a:lnTo>
                  <a:lnTo>
                    <a:pt x="1019" y="58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2" name="Google Shape;748;p42"/>
            <p:cNvSpPr/>
            <p:nvPr/>
          </p:nvSpPr>
          <p:spPr>
            <a:xfrm>
              <a:off x="3681775" y="3403918"/>
              <a:ext cx="173850" cy="767553"/>
            </a:xfrm>
            <a:custGeom>
              <a:avLst/>
              <a:gdLst/>
              <a:ahLst/>
              <a:cxnLst/>
              <a:rect l="l" t="t" r="r" b="b"/>
              <a:pathLst>
                <a:path w="1024" h="4521" extrusionOk="0">
                  <a:moveTo>
                    <a:pt x="19" y="39"/>
                  </a:moveTo>
                  <a:lnTo>
                    <a:pt x="999" y="606"/>
                  </a:lnTo>
                  <a:lnTo>
                    <a:pt x="999" y="606"/>
                  </a:lnTo>
                  <a:lnTo>
                    <a:pt x="999" y="4502"/>
                  </a:lnTo>
                  <a:lnTo>
                    <a:pt x="19" y="3920"/>
                  </a:lnTo>
                  <a:lnTo>
                    <a:pt x="19" y="39"/>
                  </a:lnTo>
                  <a:close/>
                  <a:moveTo>
                    <a:pt x="0" y="0"/>
                  </a:moveTo>
                  <a:lnTo>
                    <a:pt x="0" y="3939"/>
                  </a:lnTo>
                  <a:lnTo>
                    <a:pt x="1023" y="4521"/>
                  </a:lnTo>
                  <a:lnTo>
                    <a:pt x="1023" y="60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3" name="Google Shape;749;p42"/>
            <p:cNvSpPr/>
            <p:nvPr/>
          </p:nvSpPr>
          <p:spPr>
            <a:xfrm>
              <a:off x="3681775" y="3403918"/>
              <a:ext cx="173850" cy="767553"/>
            </a:xfrm>
            <a:custGeom>
              <a:avLst/>
              <a:gdLst/>
              <a:ahLst/>
              <a:cxnLst/>
              <a:rect l="l" t="t" r="r" b="b"/>
              <a:pathLst>
                <a:path w="1024" h="4521" extrusionOk="0">
                  <a:moveTo>
                    <a:pt x="19" y="39"/>
                  </a:moveTo>
                  <a:lnTo>
                    <a:pt x="999" y="606"/>
                  </a:lnTo>
                  <a:lnTo>
                    <a:pt x="999" y="606"/>
                  </a:lnTo>
                  <a:lnTo>
                    <a:pt x="999" y="4502"/>
                  </a:lnTo>
                  <a:lnTo>
                    <a:pt x="19" y="3920"/>
                  </a:lnTo>
                  <a:lnTo>
                    <a:pt x="19" y="39"/>
                  </a:lnTo>
                  <a:close/>
                  <a:moveTo>
                    <a:pt x="0" y="0"/>
                  </a:moveTo>
                  <a:lnTo>
                    <a:pt x="0" y="3939"/>
                  </a:lnTo>
                  <a:lnTo>
                    <a:pt x="1023" y="4521"/>
                  </a:lnTo>
                  <a:lnTo>
                    <a:pt x="1023" y="60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 name="Google Shape;750;p42"/>
            <p:cNvSpPr/>
            <p:nvPr/>
          </p:nvSpPr>
          <p:spPr>
            <a:xfrm>
              <a:off x="3851382" y="3389996"/>
              <a:ext cx="200844" cy="781474"/>
            </a:xfrm>
            <a:custGeom>
              <a:avLst/>
              <a:gdLst/>
              <a:ahLst/>
              <a:cxnLst/>
              <a:rect l="l" t="t" r="r" b="b"/>
              <a:pathLst>
                <a:path w="1183" h="4603" extrusionOk="0">
                  <a:moveTo>
                    <a:pt x="1163" y="39"/>
                  </a:moveTo>
                  <a:lnTo>
                    <a:pt x="1144" y="3925"/>
                  </a:lnTo>
                  <a:lnTo>
                    <a:pt x="24" y="4584"/>
                  </a:lnTo>
                  <a:lnTo>
                    <a:pt x="24" y="702"/>
                  </a:lnTo>
                  <a:lnTo>
                    <a:pt x="1163" y="39"/>
                  </a:lnTo>
                  <a:close/>
                  <a:moveTo>
                    <a:pt x="1182" y="0"/>
                  </a:moveTo>
                  <a:lnTo>
                    <a:pt x="0" y="683"/>
                  </a:lnTo>
                  <a:lnTo>
                    <a:pt x="0" y="4603"/>
                  </a:lnTo>
                  <a:lnTo>
                    <a:pt x="1163" y="3945"/>
                  </a:lnTo>
                  <a:lnTo>
                    <a:pt x="1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5" name="Google Shape;751;p42"/>
            <p:cNvSpPr/>
            <p:nvPr/>
          </p:nvSpPr>
          <p:spPr>
            <a:xfrm>
              <a:off x="3851382" y="3389996"/>
              <a:ext cx="200844" cy="781474"/>
            </a:xfrm>
            <a:custGeom>
              <a:avLst/>
              <a:gdLst/>
              <a:ahLst/>
              <a:cxnLst/>
              <a:rect l="l" t="t" r="r" b="b"/>
              <a:pathLst>
                <a:path w="1183" h="4603" extrusionOk="0">
                  <a:moveTo>
                    <a:pt x="1163" y="39"/>
                  </a:moveTo>
                  <a:lnTo>
                    <a:pt x="1144" y="3925"/>
                  </a:lnTo>
                  <a:lnTo>
                    <a:pt x="24" y="4584"/>
                  </a:lnTo>
                  <a:lnTo>
                    <a:pt x="24" y="702"/>
                  </a:lnTo>
                  <a:lnTo>
                    <a:pt x="1163" y="39"/>
                  </a:lnTo>
                  <a:close/>
                  <a:moveTo>
                    <a:pt x="1182" y="0"/>
                  </a:moveTo>
                  <a:lnTo>
                    <a:pt x="0" y="683"/>
                  </a:lnTo>
                  <a:lnTo>
                    <a:pt x="0" y="4603"/>
                  </a:lnTo>
                  <a:lnTo>
                    <a:pt x="1163" y="3945"/>
                  </a:lnTo>
                  <a:lnTo>
                    <a:pt x="11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6" name="Google Shape;752;p42"/>
            <p:cNvSpPr/>
            <p:nvPr/>
          </p:nvSpPr>
          <p:spPr>
            <a:xfrm>
              <a:off x="3678380" y="3957729"/>
              <a:ext cx="370619" cy="213747"/>
            </a:xfrm>
            <a:custGeom>
              <a:avLst/>
              <a:gdLst/>
              <a:ahLst/>
              <a:cxnLst/>
              <a:rect l="l" t="t" r="r" b="b"/>
              <a:pathLst>
                <a:path w="2183" h="1259" extrusionOk="0">
                  <a:moveTo>
                    <a:pt x="1164" y="19"/>
                  </a:moveTo>
                  <a:lnTo>
                    <a:pt x="2144" y="581"/>
                  </a:lnTo>
                  <a:lnTo>
                    <a:pt x="1019" y="1240"/>
                  </a:lnTo>
                  <a:lnTo>
                    <a:pt x="39" y="677"/>
                  </a:lnTo>
                  <a:lnTo>
                    <a:pt x="1164" y="19"/>
                  </a:lnTo>
                  <a:close/>
                  <a:moveTo>
                    <a:pt x="1164" y="0"/>
                  </a:moveTo>
                  <a:lnTo>
                    <a:pt x="1" y="677"/>
                  </a:lnTo>
                  <a:lnTo>
                    <a:pt x="1019" y="1259"/>
                  </a:lnTo>
                  <a:lnTo>
                    <a:pt x="2182" y="581"/>
                  </a:lnTo>
                  <a:lnTo>
                    <a:pt x="1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7" name="Google Shape;753;p42"/>
            <p:cNvSpPr/>
            <p:nvPr/>
          </p:nvSpPr>
          <p:spPr>
            <a:xfrm>
              <a:off x="3678380" y="3957729"/>
              <a:ext cx="370619" cy="213747"/>
            </a:xfrm>
            <a:custGeom>
              <a:avLst/>
              <a:gdLst/>
              <a:ahLst/>
              <a:cxnLst/>
              <a:rect l="l" t="t" r="r" b="b"/>
              <a:pathLst>
                <a:path w="2183" h="1259" extrusionOk="0">
                  <a:moveTo>
                    <a:pt x="1164" y="19"/>
                  </a:moveTo>
                  <a:lnTo>
                    <a:pt x="2144" y="581"/>
                  </a:lnTo>
                  <a:lnTo>
                    <a:pt x="1019" y="1240"/>
                  </a:lnTo>
                  <a:lnTo>
                    <a:pt x="39" y="677"/>
                  </a:lnTo>
                  <a:lnTo>
                    <a:pt x="1164" y="19"/>
                  </a:lnTo>
                  <a:close/>
                  <a:moveTo>
                    <a:pt x="1164" y="0"/>
                  </a:moveTo>
                  <a:lnTo>
                    <a:pt x="1" y="677"/>
                  </a:lnTo>
                  <a:lnTo>
                    <a:pt x="1019" y="1259"/>
                  </a:lnTo>
                  <a:lnTo>
                    <a:pt x="2182" y="581"/>
                  </a:lnTo>
                  <a:lnTo>
                    <a:pt x="1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8" name="Google Shape;754;p42"/>
            <p:cNvSpPr/>
            <p:nvPr/>
          </p:nvSpPr>
          <p:spPr>
            <a:xfrm>
              <a:off x="3681775" y="3291356"/>
              <a:ext cx="197448" cy="781474"/>
            </a:xfrm>
            <a:custGeom>
              <a:avLst/>
              <a:gdLst/>
              <a:ahLst/>
              <a:cxnLst/>
              <a:rect l="l" t="t" r="r" b="b"/>
              <a:pathLst>
                <a:path w="1163" h="4603" extrusionOk="0">
                  <a:moveTo>
                    <a:pt x="1144" y="39"/>
                  </a:moveTo>
                  <a:lnTo>
                    <a:pt x="1144" y="3925"/>
                  </a:lnTo>
                  <a:lnTo>
                    <a:pt x="19" y="4572"/>
                  </a:lnTo>
                  <a:lnTo>
                    <a:pt x="19" y="4572"/>
                  </a:lnTo>
                  <a:lnTo>
                    <a:pt x="19" y="682"/>
                  </a:lnTo>
                  <a:lnTo>
                    <a:pt x="1144" y="39"/>
                  </a:lnTo>
                  <a:close/>
                  <a:moveTo>
                    <a:pt x="1163" y="0"/>
                  </a:moveTo>
                  <a:lnTo>
                    <a:pt x="0" y="682"/>
                  </a:lnTo>
                  <a:lnTo>
                    <a:pt x="0" y="4602"/>
                  </a:lnTo>
                  <a:lnTo>
                    <a:pt x="19" y="4602"/>
                  </a:lnTo>
                  <a:lnTo>
                    <a:pt x="19" y="4592"/>
                  </a:lnTo>
                  <a:lnTo>
                    <a:pt x="19" y="4592"/>
                  </a:lnTo>
                  <a:lnTo>
                    <a:pt x="1163" y="3944"/>
                  </a:lnTo>
                  <a:lnTo>
                    <a:pt x="1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9" name="Google Shape;755;p42"/>
            <p:cNvSpPr/>
            <p:nvPr/>
          </p:nvSpPr>
          <p:spPr>
            <a:xfrm>
              <a:off x="3681775" y="3291356"/>
              <a:ext cx="197448" cy="781474"/>
            </a:xfrm>
            <a:custGeom>
              <a:avLst/>
              <a:gdLst/>
              <a:ahLst/>
              <a:cxnLst/>
              <a:rect l="l" t="t" r="r" b="b"/>
              <a:pathLst>
                <a:path w="1163" h="4603" extrusionOk="0">
                  <a:moveTo>
                    <a:pt x="1144" y="39"/>
                  </a:moveTo>
                  <a:lnTo>
                    <a:pt x="1144" y="3925"/>
                  </a:lnTo>
                  <a:lnTo>
                    <a:pt x="19" y="4572"/>
                  </a:lnTo>
                  <a:lnTo>
                    <a:pt x="19" y="4572"/>
                  </a:lnTo>
                  <a:lnTo>
                    <a:pt x="19" y="682"/>
                  </a:lnTo>
                  <a:lnTo>
                    <a:pt x="1144" y="39"/>
                  </a:lnTo>
                  <a:close/>
                  <a:moveTo>
                    <a:pt x="1163" y="0"/>
                  </a:moveTo>
                  <a:lnTo>
                    <a:pt x="0" y="682"/>
                  </a:lnTo>
                  <a:lnTo>
                    <a:pt x="0" y="4602"/>
                  </a:lnTo>
                  <a:lnTo>
                    <a:pt x="19" y="4602"/>
                  </a:lnTo>
                  <a:lnTo>
                    <a:pt x="19" y="4592"/>
                  </a:lnTo>
                  <a:lnTo>
                    <a:pt x="19" y="4592"/>
                  </a:lnTo>
                  <a:lnTo>
                    <a:pt x="1163" y="3944"/>
                  </a:lnTo>
                  <a:lnTo>
                    <a:pt x="1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0" name="Google Shape;756;p42"/>
            <p:cNvSpPr/>
            <p:nvPr/>
          </p:nvSpPr>
          <p:spPr>
            <a:xfrm>
              <a:off x="3681775" y="3291356"/>
              <a:ext cx="370449" cy="217821"/>
            </a:xfrm>
            <a:custGeom>
              <a:avLst/>
              <a:gdLst/>
              <a:ahLst/>
              <a:cxnLst/>
              <a:rect l="l" t="t" r="r" b="b"/>
              <a:pathLst>
                <a:path w="2182" h="1283" extrusionOk="0">
                  <a:moveTo>
                    <a:pt x="1163" y="19"/>
                  </a:moveTo>
                  <a:lnTo>
                    <a:pt x="2143" y="601"/>
                  </a:lnTo>
                  <a:lnTo>
                    <a:pt x="1023" y="1264"/>
                  </a:lnTo>
                  <a:lnTo>
                    <a:pt x="36" y="692"/>
                  </a:lnTo>
                  <a:lnTo>
                    <a:pt x="36" y="692"/>
                  </a:lnTo>
                  <a:lnTo>
                    <a:pt x="1163" y="19"/>
                  </a:lnTo>
                  <a:close/>
                  <a:moveTo>
                    <a:pt x="1163" y="0"/>
                  </a:moveTo>
                  <a:lnTo>
                    <a:pt x="0" y="682"/>
                  </a:lnTo>
                  <a:lnTo>
                    <a:pt x="0" y="702"/>
                  </a:lnTo>
                  <a:lnTo>
                    <a:pt x="1023" y="1283"/>
                  </a:lnTo>
                  <a:lnTo>
                    <a:pt x="2181" y="601"/>
                  </a:lnTo>
                  <a:lnTo>
                    <a:pt x="1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1" name="Google Shape;757;p42"/>
            <p:cNvSpPr/>
            <p:nvPr/>
          </p:nvSpPr>
          <p:spPr>
            <a:xfrm>
              <a:off x="3681775" y="3291356"/>
              <a:ext cx="370449" cy="217821"/>
            </a:xfrm>
            <a:custGeom>
              <a:avLst/>
              <a:gdLst/>
              <a:ahLst/>
              <a:cxnLst/>
              <a:rect l="l" t="t" r="r" b="b"/>
              <a:pathLst>
                <a:path w="2182" h="1283" extrusionOk="0">
                  <a:moveTo>
                    <a:pt x="1163" y="19"/>
                  </a:moveTo>
                  <a:lnTo>
                    <a:pt x="2143" y="601"/>
                  </a:lnTo>
                  <a:lnTo>
                    <a:pt x="1023" y="1264"/>
                  </a:lnTo>
                  <a:lnTo>
                    <a:pt x="36" y="692"/>
                  </a:lnTo>
                  <a:lnTo>
                    <a:pt x="36" y="692"/>
                  </a:lnTo>
                  <a:lnTo>
                    <a:pt x="1163" y="19"/>
                  </a:lnTo>
                  <a:close/>
                  <a:moveTo>
                    <a:pt x="1163" y="0"/>
                  </a:moveTo>
                  <a:lnTo>
                    <a:pt x="0" y="682"/>
                  </a:lnTo>
                  <a:lnTo>
                    <a:pt x="0" y="702"/>
                  </a:lnTo>
                  <a:lnTo>
                    <a:pt x="1023" y="1283"/>
                  </a:lnTo>
                  <a:lnTo>
                    <a:pt x="2181" y="601"/>
                  </a:lnTo>
                  <a:lnTo>
                    <a:pt x="11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2" name="Google Shape;758;p42"/>
            <p:cNvSpPr/>
            <p:nvPr/>
          </p:nvSpPr>
          <p:spPr>
            <a:xfrm>
              <a:off x="3406908" y="2784742"/>
              <a:ext cx="176226" cy="275884"/>
            </a:xfrm>
            <a:custGeom>
              <a:avLst/>
              <a:gdLst/>
              <a:ahLst/>
              <a:cxnLst/>
              <a:rect l="l" t="t" r="r" b="b"/>
              <a:pathLst>
                <a:path w="1038" h="1625" extrusionOk="0">
                  <a:moveTo>
                    <a:pt x="39" y="44"/>
                  </a:moveTo>
                  <a:lnTo>
                    <a:pt x="1019" y="601"/>
                  </a:lnTo>
                  <a:lnTo>
                    <a:pt x="999" y="1581"/>
                  </a:lnTo>
                  <a:lnTo>
                    <a:pt x="20" y="1005"/>
                  </a:lnTo>
                  <a:lnTo>
                    <a:pt x="20" y="1005"/>
                  </a:lnTo>
                  <a:lnTo>
                    <a:pt x="39" y="44"/>
                  </a:lnTo>
                  <a:close/>
                  <a:moveTo>
                    <a:pt x="19" y="1"/>
                  </a:moveTo>
                  <a:lnTo>
                    <a:pt x="0" y="1024"/>
                  </a:lnTo>
                  <a:lnTo>
                    <a:pt x="19" y="1024"/>
                  </a:lnTo>
                  <a:lnTo>
                    <a:pt x="1019" y="1625"/>
                  </a:lnTo>
                  <a:lnTo>
                    <a:pt x="1038" y="601"/>
                  </a:lnTo>
                  <a:lnTo>
                    <a:pt x="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3" name="Google Shape;759;p42"/>
            <p:cNvSpPr/>
            <p:nvPr/>
          </p:nvSpPr>
          <p:spPr>
            <a:xfrm>
              <a:off x="3406908" y="2784742"/>
              <a:ext cx="176226" cy="275884"/>
            </a:xfrm>
            <a:custGeom>
              <a:avLst/>
              <a:gdLst/>
              <a:ahLst/>
              <a:cxnLst/>
              <a:rect l="l" t="t" r="r" b="b"/>
              <a:pathLst>
                <a:path w="1038" h="1625" extrusionOk="0">
                  <a:moveTo>
                    <a:pt x="39" y="44"/>
                  </a:moveTo>
                  <a:lnTo>
                    <a:pt x="1019" y="601"/>
                  </a:lnTo>
                  <a:lnTo>
                    <a:pt x="999" y="1581"/>
                  </a:lnTo>
                  <a:lnTo>
                    <a:pt x="20" y="1005"/>
                  </a:lnTo>
                  <a:lnTo>
                    <a:pt x="20" y="1005"/>
                  </a:lnTo>
                  <a:lnTo>
                    <a:pt x="39" y="44"/>
                  </a:lnTo>
                  <a:close/>
                  <a:moveTo>
                    <a:pt x="19" y="1"/>
                  </a:moveTo>
                  <a:lnTo>
                    <a:pt x="0" y="1024"/>
                  </a:lnTo>
                  <a:lnTo>
                    <a:pt x="19" y="1024"/>
                  </a:lnTo>
                  <a:lnTo>
                    <a:pt x="1019" y="1625"/>
                  </a:lnTo>
                  <a:lnTo>
                    <a:pt x="1038" y="601"/>
                  </a:lnTo>
                  <a:lnTo>
                    <a:pt x="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4" name="Google Shape;760;p42"/>
            <p:cNvSpPr/>
            <p:nvPr/>
          </p:nvSpPr>
          <p:spPr>
            <a:xfrm>
              <a:off x="3603509" y="2673029"/>
              <a:ext cx="173850" cy="271810"/>
            </a:xfrm>
            <a:custGeom>
              <a:avLst/>
              <a:gdLst/>
              <a:ahLst/>
              <a:cxnLst/>
              <a:rect l="l" t="t" r="r" b="b"/>
              <a:pathLst>
                <a:path w="1024" h="1601" extrusionOk="0">
                  <a:moveTo>
                    <a:pt x="19" y="39"/>
                  </a:moveTo>
                  <a:lnTo>
                    <a:pt x="1004" y="601"/>
                  </a:lnTo>
                  <a:lnTo>
                    <a:pt x="1004" y="1581"/>
                  </a:lnTo>
                  <a:lnTo>
                    <a:pt x="19" y="1011"/>
                  </a:lnTo>
                  <a:lnTo>
                    <a:pt x="19" y="1011"/>
                  </a:lnTo>
                  <a:lnTo>
                    <a:pt x="19" y="39"/>
                  </a:lnTo>
                  <a:close/>
                  <a:moveTo>
                    <a:pt x="0" y="1"/>
                  </a:moveTo>
                  <a:lnTo>
                    <a:pt x="0" y="1019"/>
                  </a:lnTo>
                  <a:lnTo>
                    <a:pt x="1023" y="1600"/>
                  </a:lnTo>
                  <a:lnTo>
                    <a:pt x="1023" y="60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5" name="Google Shape;761;p42"/>
            <p:cNvSpPr/>
            <p:nvPr/>
          </p:nvSpPr>
          <p:spPr>
            <a:xfrm>
              <a:off x="3603509" y="2673029"/>
              <a:ext cx="173850" cy="271810"/>
            </a:xfrm>
            <a:custGeom>
              <a:avLst/>
              <a:gdLst/>
              <a:ahLst/>
              <a:cxnLst/>
              <a:rect l="l" t="t" r="r" b="b"/>
              <a:pathLst>
                <a:path w="1024" h="1601" extrusionOk="0">
                  <a:moveTo>
                    <a:pt x="19" y="39"/>
                  </a:moveTo>
                  <a:lnTo>
                    <a:pt x="1004" y="601"/>
                  </a:lnTo>
                  <a:lnTo>
                    <a:pt x="1004" y="1581"/>
                  </a:lnTo>
                  <a:lnTo>
                    <a:pt x="19" y="1011"/>
                  </a:lnTo>
                  <a:lnTo>
                    <a:pt x="19" y="1011"/>
                  </a:lnTo>
                  <a:lnTo>
                    <a:pt x="19" y="39"/>
                  </a:lnTo>
                  <a:close/>
                  <a:moveTo>
                    <a:pt x="0" y="1"/>
                  </a:moveTo>
                  <a:lnTo>
                    <a:pt x="0" y="1019"/>
                  </a:lnTo>
                  <a:lnTo>
                    <a:pt x="1023" y="1600"/>
                  </a:lnTo>
                  <a:lnTo>
                    <a:pt x="1023" y="60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6" name="Google Shape;762;p42"/>
            <p:cNvSpPr/>
            <p:nvPr/>
          </p:nvSpPr>
          <p:spPr>
            <a:xfrm>
              <a:off x="3406908" y="2673029"/>
              <a:ext cx="199995" cy="288957"/>
            </a:xfrm>
            <a:custGeom>
              <a:avLst/>
              <a:gdLst/>
              <a:ahLst/>
              <a:cxnLst/>
              <a:rect l="l" t="t" r="r" b="b"/>
              <a:pathLst>
                <a:path w="1178" h="1702" extrusionOk="0">
                  <a:moveTo>
                    <a:pt x="1158" y="39"/>
                  </a:moveTo>
                  <a:lnTo>
                    <a:pt x="1158" y="1000"/>
                  </a:lnTo>
                  <a:lnTo>
                    <a:pt x="19" y="1663"/>
                  </a:lnTo>
                  <a:lnTo>
                    <a:pt x="39" y="702"/>
                  </a:lnTo>
                  <a:lnTo>
                    <a:pt x="1158" y="39"/>
                  </a:lnTo>
                  <a:close/>
                  <a:moveTo>
                    <a:pt x="1177" y="1"/>
                  </a:moveTo>
                  <a:lnTo>
                    <a:pt x="19" y="678"/>
                  </a:lnTo>
                  <a:lnTo>
                    <a:pt x="0" y="1701"/>
                  </a:lnTo>
                  <a:lnTo>
                    <a:pt x="1177" y="1019"/>
                  </a:lnTo>
                  <a:lnTo>
                    <a:pt x="1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7" name="Google Shape;763;p42"/>
            <p:cNvSpPr/>
            <p:nvPr/>
          </p:nvSpPr>
          <p:spPr>
            <a:xfrm>
              <a:off x="3406908" y="2673029"/>
              <a:ext cx="199995" cy="288957"/>
            </a:xfrm>
            <a:custGeom>
              <a:avLst/>
              <a:gdLst/>
              <a:ahLst/>
              <a:cxnLst/>
              <a:rect l="l" t="t" r="r" b="b"/>
              <a:pathLst>
                <a:path w="1178" h="1702" extrusionOk="0">
                  <a:moveTo>
                    <a:pt x="1158" y="39"/>
                  </a:moveTo>
                  <a:lnTo>
                    <a:pt x="1158" y="1000"/>
                  </a:lnTo>
                  <a:lnTo>
                    <a:pt x="19" y="1663"/>
                  </a:lnTo>
                  <a:lnTo>
                    <a:pt x="39" y="702"/>
                  </a:lnTo>
                  <a:lnTo>
                    <a:pt x="1158" y="39"/>
                  </a:lnTo>
                  <a:close/>
                  <a:moveTo>
                    <a:pt x="1177" y="1"/>
                  </a:moveTo>
                  <a:lnTo>
                    <a:pt x="19" y="678"/>
                  </a:lnTo>
                  <a:lnTo>
                    <a:pt x="0" y="1701"/>
                  </a:lnTo>
                  <a:lnTo>
                    <a:pt x="1177" y="1019"/>
                  </a:lnTo>
                  <a:lnTo>
                    <a:pt x="1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8" name="Google Shape;764;p42"/>
            <p:cNvSpPr/>
            <p:nvPr/>
          </p:nvSpPr>
          <p:spPr>
            <a:xfrm>
              <a:off x="3406908" y="2673029"/>
              <a:ext cx="373675" cy="217142"/>
            </a:xfrm>
            <a:custGeom>
              <a:avLst/>
              <a:gdLst/>
              <a:ahLst/>
              <a:cxnLst/>
              <a:rect l="l" t="t" r="r" b="b"/>
              <a:pathLst>
                <a:path w="2201" h="1279" extrusionOk="0">
                  <a:moveTo>
                    <a:pt x="1168" y="25"/>
                  </a:moveTo>
                  <a:lnTo>
                    <a:pt x="2162" y="601"/>
                  </a:lnTo>
                  <a:lnTo>
                    <a:pt x="1019" y="1259"/>
                  </a:lnTo>
                  <a:lnTo>
                    <a:pt x="39" y="678"/>
                  </a:lnTo>
                  <a:lnTo>
                    <a:pt x="1168" y="25"/>
                  </a:lnTo>
                  <a:close/>
                  <a:moveTo>
                    <a:pt x="1177" y="1"/>
                  </a:moveTo>
                  <a:lnTo>
                    <a:pt x="1158" y="20"/>
                  </a:lnTo>
                  <a:lnTo>
                    <a:pt x="0" y="678"/>
                  </a:lnTo>
                  <a:lnTo>
                    <a:pt x="1019" y="1279"/>
                  </a:lnTo>
                  <a:lnTo>
                    <a:pt x="2201" y="601"/>
                  </a:lnTo>
                  <a:lnTo>
                    <a:pt x="1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9" name="Google Shape;765;p42"/>
            <p:cNvSpPr/>
            <p:nvPr/>
          </p:nvSpPr>
          <p:spPr>
            <a:xfrm>
              <a:off x="3406908" y="2673029"/>
              <a:ext cx="373675" cy="217142"/>
            </a:xfrm>
            <a:custGeom>
              <a:avLst/>
              <a:gdLst/>
              <a:ahLst/>
              <a:cxnLst/>
              <a:rect l="l" t="t" r="r" b="b"/>
              <a:pathLst>
                <a:path w="2201" h="1279" extrusionOk="0">
                  <a:moveTo>
                    <a:pt x="1168" y="25"/>
                  </a:moveTo>
                  <a:lnTo>
                    <a:pt x="2162" y="601"/>
                  </a:lnTo>
                  <a:lnTo>
                    <a:pt x="1019" y="1259"/>
                  </a:lnTo>
                  <a:lnTo>
                    <a:pt x="39" y="678"/>
                  </a:lnTo>
                  <a:lnTo>
                    <a:pt x="1168" y="25"/>
                  </a:lnTo>
                  <a:close/>
                  <a:moveTo>
                    <a:pt x="1177" y="1"/>
                  </a:moveTo>
                  <a:lnTo>
                    <a:pt x="1158" y="20"/>
                  </a:lnTo>
                  <a:lnTo>
                    <a:pt x="0" y="678"/>
                  </a:lnTo>
                  <a:lnTo>
                    <a:pt x="1019" y="1279"/>
                  </a:lnTo>
                  <a:lnTo>
                    <a:pt x="2201" y="601"/>
                  </a:lnTo>
                  <a:lnTo>
                    <a:pt x="1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0" name="Google Shape;766;p42"/>
            <p:cNvSpPr/>
            <p:nvPr/>
          </p:nvSpPr>
          <p:spPr>
            <a:xfrm>
              <a:off x="3576514" y="2771669"/>
              <a:ext cx="200844" cy="288957"/>
            </a:xfrm>
            <a:custGeom>
              <a:avLst/>
              <a:gdLst/>
              <a:ahLst/>
              <a:cxnLst/>
              <a:rect l="l" t="t" r="r" b="b"/>
              <a:pathLst>
                <a:path w="1183" h="1702" extrusionOk="0">
                  <a:moveTo>
                    <a:pt x="1163" y="31"/>
                  </a:moveTo>
                  <a:lnTo>
                    <a:pt x="1163" y="1000"/>
                  </a:lnTo>
                  <a:lnTo>
                    <a:pt x="20" y="1658"/>
                  </a:lnTo>
                  <a:lnTo>
                    <a:pt x="39" y="678"/>
                  </a:lnTo>
                  <a:lnTo>
                    <a:pt x="1163" y="31"/>
                  </a:lnTo>
                  <a:close/>
                  <a:moveTo>
                    <a:pt x="1163" y="1"/>
                  </a:moveTo>
                  <a:lnTo>
                    <a:pt x="20" y="678"/>
                  </a:lnTo>
                  <a:lnTo>
                    <a:pt x="0" y="1702"/>
                  </a:lnTo>
                  <a:lnTo>
                    <a:pt x="1182" y="1019"/>
                  </a:lnTo>
                  <a:lnTo>
                    <a:pt x="1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1" name="Google Shape;767;p42"/>
            <p:cNvSpPr/>
            <p:nvPr/>
          </p:nvSpPr>
          <p:spPr>
            <a:xfrm>
              <a:off x="3576514" y="2771669"/>
              <a:ext cx="200844" cy="288957"/>
            </a:xfrm>
            <a:custGeom>
              <a:avLst/>
              <a:gdLst/>
              <a:ahLst/>
              <a:cxnLst/>
              <a:rect l="l" t="t" r="r" b="b"/>
              <a:pathLst>
                <a:path w="1183" h="1702" extrusionOk="0">
                  <a:moveTo>
                    <a:pt x="1163" y="31"/>
                  </a:moveTo>
                  <a:lnTo>
                    <a:pt x="1163" y="1000"/>
                  </a:lnTo>
                  <a:lnTo>
                    <a:pt x="20" y="1658"/>
                  </a:lnTo>
                  <a:lnTo>
                    <a:pt x="39" y="678"/>
                  </a:lnTo>
                  <a:lnTo>
                    <a:pt x="1163" y="31"/>
                  </a:lnTo>
                  <a:close/>
                  <a:moveTo>
                    <a:pt x="1163" y="1"/>
                  </a:moveTo>
                  <a:lnTo>
                    <a:pt x="20" y="678"/>
                  </a:lnTo>
                  <a:lnTo>
                    <a:pt x="0" y="1702"/>
                  </a:lnTo>
                  <a:lnTo>
                    <a:pt x="1182" y="1019"/>
                  </a:lnTo>
                  <a:lnTo>
                    <a:pt x="1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2" name="Google Shape;768;p42"/>
            <p:cNvSpPr/>
            <p:nvPr/>
          </p:nvSpPr>
          <p:spPr>
            <a:xfrm>
              <a:off x="3406908" y="2842636"/>
              <a:ext cx="370449" cy="214765"/>
            </a:xfrm>
            <a:custGeom>
              <a:avLst/>
              <a:gdLst/>
              <a:ahLst/>
              <a:cxnLst/>
              <a:rect l="l" t="t" r="r" b="b"/>
              <a:pathLst>
                <a:path w="2182" h="1265" extrusionOk="0">
                  <a:moveTo>
                    <a:pt x="1158" y="20"/>
                  </a:moveTo>
                  <a:lnTo>
                    <a:pt x="2145" y="592"/>
                  </a:lnTo>
                  <a:lnTo>
                    <a:pt x="2145" y="592"/>
                  </a:lnTo>
                  <a:lnTo>
                    <a:pt x="1019" y="1240"/>
                  </a:lnTo>
                  <a:lnTo>
                    <a:pt x="39" y="683"/>
                  </a:lnTo>
                  <a:lnTo>
                    <a:pt x="1158" y="20"/>
                  </a:lnTo>
                  <a:close/>
                  <a:moveTo>
                    <a:pt x="1158" y="1"/>
                  </a:moveTo>
                  <a:lnTo>
                    <a:pt x="0" y="683"/>
                  </a:lnTo>
                  <a:lnTo>
                    <a:pt x="1019" y="1264"/>
                  </a:lnTo>
                  <a:lnTo>
                    <a:pt x="2155" y="598"/>
                  </a:lnTo>
                  <a:lnTo>
                    <a:pt x="2155" y="598"/>
                  </a:lnTo>
                  <a:lnTo>
                    <a:pt x="2162" y="601"/>
                  </a:lnTo>
                  <a:lnTo>
                    <a:pt x="2162" y="594"/>
                  </a:lnTo>
                  <a:lnTo>
                    <a:pt x="2162" y="594"/>
                  </a:lnTo>
                  <a:lnTo>
                    <a:pt x="2181" y="582"/>
                  </a:lnTo>
                  <a:lnTo>
                    <a:pt x="2162" y="582"/>
                  </a:lnTo>
                  <a:lnTo>
                    <a:pt x="11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3" name="Google Shape;769;p42"/>
            <p:cNvSpPr/>
            <p:nvPr/>
          </p:nvSpPr>
          <p:spPr>
            <a:xfrm>
              <a:off x="3406908" y="2842636"/>
              <a:ext cx="370449" cy="214765"/>
            </a:xfrm>
            <a:custGeom>
              <a:avLst/>
              <a:gdLst/>
              <a:ahLst/>
              <a:cxnLst/>
              <a:rect l="l" t="t" r="r" b="b"/>
              <a:pathLst>
                <a:path w="2182" h="1265" extrusionOk="0">
                  <a:moveTo>
                    <a:pt x="1158" y="20"/>
                  </a:moveTo>
                  <a:lnTo>
                    <a:pt x="2145" y="592"/>
                  </a:lnTo>
                  <a:lnTo>
                    <a:pt x="2145" y="592"/>
                  </a:lnTo>
                  <a:lnTo>
                    <a:pt x="1019" y="1240"/>
                  </a:lnTo>
                  <a:lnTo>
                    <a:pt x="39" y="683"/>
                  </a:lnTo>
                  <a:lnTo>
                    <a:pt x="1158" y="20"/>
                  </a:lnTo>
                  <a:close/>
                  <a:moveTo>
                    <a:pt x="1158" y="1"/>
                  </a:moveTo>
                  <a:lnTo>
                    <a:pt x="0" y="683"/>
                  </a:lnTo>
                  <a:lnTo>
                    <a:pt x="1019" y="1264"/>
                  </a:lnTo>
                  <a:lnTo>
                    <a:pt x="2155" y="598"/>
                  </a:lnTo>
                  <a:lnTo>
                    <a:pt x="2155" y="598"/>
                  </a:lnTo>
                  <a:lnTo>
                    <a:pt x="2162" y="601"/>
                  </a:lnTo>
                  <a:lnTo>
                    <a:pt x="2162" y="594"/>
                  </a:lnTo>
                  <a:lnTo>
                    <a:pt x="2162" y="594"/>
                  </a:lnTo>
                  <a:lnTo>
                    <a:pt x="2181" y="582"/>
                  </a:lnTo>
                  <a:lnTo>
                    <a:pt x="2162" y="582"/>
                  </a:lnTo>
                  <a:lnTo>
                    <a:pt x="11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7680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57"/>
          <p:cNvSpPr txBox="1">
            <a:spLocks noGrp="1"/>
          </p:cNvSpPr>
          <p:nvPr>
            <p:ph type="title"/>
          </p:nvPr>
        </p:nvSpPr>
        <p:spPr>
          <a:xfrm>
            <a:off x="1266632" y="951875"/>
            <a:ext cx="2316000" cy="58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MỨC LƯƠNG </a:t>
            </a:r>
            <a:endParaRP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17" name="Google Shape;1417;p57"/>
          <p:cNvSpPr txBox="1">
            <a:spLocks noGrp="1"/>
          </p:cNvSpPr>
          <p:nvPr>
            <p:ph type="subTitle" idx="1"/>
          </p:nvPr>
        </p:nvSpPr>
        <p:spPr>
          <a:xfrm>
            <a:off x="249981" y="1655533"/>
            <a:ext cx="4322019" cy="2554653"/>
          </a:xfrm>
          <a:prstGeom prst="rect">
            <a:avLst/>
          </a:prstGeom>
        </p:spPr>
        <p:txBody>
          <a:bodyPr spcFirstLastPara="1" wrap="square" lIns="91425" tIns="91425" rIns="91425" bIns="91425" anchor="t" anchorCtr="0">
            <a:noAutofit/>
          </a:bodyPr>
          <a:lstStyle/>
          <a:p>
            <a:pPr marL="0" lvl="0" indent="0"/>
            <a:r>
              <a:rPr lang="vi-VN" sz="1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Mức </a:t>
            </a:r>
            <a:r>
              <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lương trung bình tùy thuộc vào kinh nghiệm và trình độ của mỗi người</a:t>
            </a:r>
          </a:p>
          <a:p>
            <a:pPr marL="628650" lvl="1" indent="-285750">
              <a:buFont typeface="Wingdings" panose="05000000000000000000" pitchFamily="2" charset="2"/>
              <a:buChar char="Ø"/>
            </a:pPr>
            <a:endParaRPr lang="en-US" sz="1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628650" lvl="1" indent="-285750">
              <a:buFont typeface="Wingdings" panose="05000000000000000000" pitchFamily="2" charset="2"/>
              <a:buChar char="Ø"/>
            </a:pPr>
            <a:r>
              <a:rPr lang="vi-VN" sz="1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sinh </a:t>
            </a:r>
            <a:r>
              <a:rPr lang="vi-V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viên mới ra trường chưa có kinh nghiệm làm việc, mức lương sẽ tương đối thấp. Trung bình tiền lương sẽ dao động từ 4 – 8 triệu đồng</a:t>
            </a:r>
          </a:p>
          <a:p>
            <a:pPr marL="628650" lvl="1" indent="-285750">
              <a:buFont typeface="Wingdings" panose="05000000000000000000" pitchFamily="2" charset="2"/>
              <a:buChar char="Ø"/>
            </a:pPr>
            <a:r>
              <a:rPr lang="vi-VN" sz="1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với </a:t>
            </a:r>
            <a:r>
              <a:rPr lang="vi-VN"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những cá nhân có nhiều năm kinh nghiệm thì mức lương họ nhận được càng cao dao động từ 10-22 triệu đồng</a:t>
            </a:r>
          </a:p>
          <a:p>
            <a:pPr marL="342900" lvl="1" indent="0"/>
            <a:endParaRPr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 xmlns:a16="http://schemas.microsoft.com/office/drawing/2014/main" id="{B6E255E3-5D84-4F31-B2C5-B75BB0B12312}"/>
              </a:ext>
            </a:extLst>
          </p:cNvPr>
          <p:cNvPicPr>
            <a:picLocks noChangeAspect="1"/>
          </p:cNvPicPr>
          <p:nvPr/>
        </p:nvPicPr>
        <p:blipFill>
          <a:blip r:embed="rId3"/>
          <a:stretch>
            <a:fillRect/>
          </a:stretch>
        </p:blipFill>
        <p:spPr>
          <a:xfrm>
            <a:off x="4756314" y="1290935"/>
            <a:ext cx="4255663" cy="324887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197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6"/>
        <p:cNvGrpSpPr/>
        <p:nvPr/>
      </p:nvGrpSpPr>
      <p:grpSpPr>
        <a:xfrm>
          <a:off x="0" y="0"/>
          <a:ext cx="0" cy="0"/>
          <a:chOff x="0" y="0"/>
          <a:chExt cx="0" cy="0"/>
        </a:xfrm>
      </p:grpSpPr>
      <p:sp>
        <p:nvSpPr>
          <p:cNvPr id="2057" name="Google Shape;2057;p60"/>
          <p:cNvSpPr txBox="1">
            <a:spLocks noGrp="1"/>
          </p:cNvSpPr>
          <p:nvPr>
            <p:ph type="title"/>
          </p:nvPr>
        </p:nvSpPr>
        <p:spPr>
          <a:xfrm>
            <a:off x="2304478" y="566783"/>
            <a:ext cx="4177500" cy="826500"/>
          </a:xfrm>
          <a:prstGeom prst="rect">
            <a:avLst/>
          </a:prstGeom>
        </p:spPr>
        <p:txBody>
          <a:bodyPr spcFirstLastPara="1" wrap="square" lIns="91425" tIns="91425" rIns="91425" bIns="91425" anchor="ctr" anchorCtr="0">
            <a:noAutofit/>
          </a:bodyPr>
          <a:lstStyle/>
          <a:p>
            <a:pPr lvl="0"/>
            <a:r>
              <a:rPr lang="vi-VN" sz="4400" b="1" dirty="0">
                <a:effectLst>
                  <a:outerShdw blurRad="38100" dist="38100" dir="2700000" algn="tl">
                    <a:srgbClr val="000000">
                      <a:alpha val="43137"/>
                    </a:srgbClr>
                  </a:outerShdw>
                </a:effectLst>
                <a:latin typeface="Times" pitchFamily="2" charset="0"/>
              </a:rPr>
              <a:t>THANKS YOU!</a:t>
            </a:r>
            <a:endParaRPr sz="4400" b="1" dirty="0">
              <a:effectLst>
                <a:outerShdw blurRad="38100" dist="38100" dir="2700000" algn="tl">
                  <a:srgbClr val="000000">
                    <a:alpha val="43137"/>
                  </a:srgbClr>
                </a:outerShdw>
              </a:effectLst>
              <a:latin typeface="Times" pitchFamily="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989" y="1735879"/>
            <a:ext cx="5960046" cy="2980023"/>
          </a:xfrm>
          <a:prstGeom prst="rect">
            <a:avLst/>
          </a:prstGeom>
          <a:ln>
            <a:noFill/>
          </a:ln>
          <a:effectLst>
            <a:softEdge rad="112500"/>
          </a:effectLst>
        </p:spPr>
      </p:pic>
    </p:spTree>
    <p:extLst>
      <p:ext uri="{BB962C8B-B14F-4D97-AF65-F5344CB8AC3E}">
        <p14:creationId xmlns:p14="http://schemas.microsoft.com/office/powerpoint/2010/main" val="3520519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088818" y="373550"/>
            <a:ext cx="6590907"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b="1" dirty="0">
                <a:effectLst>
                  <a:outerShdw blurRad="38100" dist="38100" dir="2700000" algn="tl">
                    <a:srgbClr val="000000">
                      <a:alpha val="43137"/>
                    </a:srgbClr>
                  </a:outerShdw>
                </a:effectLst>
                <a:latin typeface="Times" pitchFamily="2" charset="0"/>
              </a:rPr>
              <a:t>NHÂN VIÊN PHÁT TRIỂN WEB</a:t>
            </a:r>
            <a:endParaRPr sz="3200" b="1" dirty="0">
              <a:effectLst>
                <a:outerShdw blurRad="38100" dist="38100" dir="2700000" algn="tl">
                  <a:srgbClr val="000000">
                    <a:alpha val="43137"/>
                  </a:srgbClr>
                </a:outerShdw>
              </a:effectLst>
              <a:latin typeface="Times" pitchFamily="2" charset="0"/>
            </a:endParaRPr>
          </a:p>
        </p:txBody>
      </p:sp>
      <p:sp>
        <p:nvSpPr>
          <p:cNvPr id="466" name="Google Shape;466;p36"/>
          <p:cNvSpPr txBox="1">
            <a:spLocks noGrp="1"/>
          </p:cNvSpPr>
          <p:nvPr>
            <p:ph type="body" idx="1"/>
          </p:nvPr>
        </p:nvSpPr>
        <p:spPr>
          <a:xfrm>
            <a:off x="709894" y="1066955"/>
            <a:ext cx="7990368" cy="3991025"/>
          </a:xfrm>
          <a:prstGeom prst="rect">
            <a:avLst/>
          </a:prstGeom>
        </p:spPr>
        <p:txBody>
          <a:bodyPr spcFirstLastPara="1" wrap="square" lIns="91425" tIns="91425" rIns="91425" bIns="91425" anchor="t" anchorCtr="0">
            <a:noAutofit/>
          </a:bodyPr>
          <a:lstStyle/>
          <a:p>
            <a:pPr marL="0" indent="0">
              <a:buClr>
                <a:schemeClr val="dk1"/>
              </a:buClr>
              <a:buSzPts val="1100"/>
              <a:buNone/>
            </a:pPr>
            <a:r>
              <a:rPr lang="x-none" b="1" dirty="0">
                <a:effectLst>
                  <a:outerShdw blurRad="38100" dist="38100" dir="2700000" algn="tl">
                    <a:srgbClr val="000000">
                      <a:alpha val="43137"/>
                    </a:srgbClr>
                  </a:outerShdw>
                </a:effectLst>
                <a:latin typeface="+mj-lt"/>
              </a:rPr>
              <a:t>➤  </a:t>
            </a:r>
            <a:r>
              <a:rPr lang="en-US" b="1" dirty="0" smtClean="0">
                <a:effectLst>
                  <a:outerShdw blurRad="38100" dist="38100" dir="2700000" algn="tl">
                    <a:srgbClr val="000000">
                      <a:alpha val="43137"/>
                    </a:srgbClr>
                  </a:outerShdw>
                </a:effectLst>
                <a:latin typeface="+mj-lt"/>
              </a:rPr>
              <a:t> </a:t>
            </a:r>
            <a:r>
              <a:rPr lang="x-none" b="1" dirty="0" smtClean="0">
                <a:effectLst>
                  <a:outerShdw blurRad="38100" dist="38100" dir="2700000" algn="tl">
                    <a:srgbClr val="000000">
                      <a:alpha val="43137"/>
                    </a:srgbClr>
                  </a:outerShdw>
                </a:effectLst>
                <a:latin typeface="+mj-lt"/>
              </a:rPr>
              <a:t> </a:t>
            </a:r>
            <a:r>
              <a:rPr lang="vi-VN" sz="1600" b="1" dirty="0">
                <a:effectLst>
                  <a:outerShdw blurRad="38100" dist="38100" dir="2700000" algn="tl">
                    <a:srgbClr val="000000">
                      <a:alpha val="43137"/>
                    </a:srgbClr>
                  </a:outerShdw>
                </a:effectLst>
                <a:latin typeface="+mj-lt"/>
              </a:rPr>
              <a:t>Giống như lập trình viên, nhân viên phát triển Web cũng tạo   ra các sản   </a:t>
            </a:r>
          </a:p>
          <a:p>
            <a:pPr marL="0" indent="0">
              <a:buClr>
                <a:schemeClr val="dk1"/>
              </a:buClr>
              <a:buSzPts val="1100"/>
              <a:buNone/>
            </a:pPr>
            <a:r>
              <a:rPr lang="vi-VN" sz="1600" b="1" dirty="0">
                <a:effectLst>
                  <a:outerShdw blurRad="38100" dist="38100" dir="2700000" algn="tl">
                    <a:srgbClr val="000000">
                      <a:alpha val="43137"/>
                    </a:srgbClr>
                  </a:outerShdw>
                </a:effectLst>
                <a:latin typeface="+mj-lt"/>
              </a:rPr>
              <a:t>      phẩm phần mềm khác nhau cho thị trường nhưng chủ yếu tập trung phát </a:t>
            </a:r>
          </a:p>
          <a:p>
            <a:pPr marL="0" indent="0">
              <a:buClr>
                <a:schemeClr val="dk1"/>
              </a:buClr>
              <a:buSzPts val="1100"/>
              <a:buNone/>
            </a:pPr>
            <a:r>
              <a:rPr lang="vi-VN" sz="1600" b="1" dirty="0">
                <a:effectLst>
                  <a:outerShdw blurRad="38100" dist="38100" dir="2700000" algn="tl">
                    <a:srgbClr val="000000">
                      <a:alpha val="43137"/>
                    </a:srgbClr>
                  </a:outerShdw>
                </a:effectLst>
                <a:latin typeface="+mj-lt"/>
              </a:rPr>
              <a:t>      triển các Website theo yêu cầu. </a:t>
            </a:r>
            <a:endParaRPr sz="1600" b="1" dirty="0">
              <a:effectLst>
                <a:outerShdw blurRad="38100" dist="38100" dir="2700000" algn="tl">
                  <a:srgbClr val="000000">
                    <a:alpha val="43137"/>
                  </a:srgbClr>
                </a:outerShdw>
              </a:effectLst>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502" y="2008883"/>
            <a:ext cx="5420616" cy="3049097"/>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7"/>
          <p:cNvSpPr txBox="1">
            <a:spLocks noGrp="1"/>
          </p:cNvSpPr>
          <p:nvPr>
            <p:ph type="title"/>
          </p:nvPr>
        </p:nvSpPr>
        <p:spPr>
          <a:xfrm>
            <a:off x="807521" y="420446"/>
            <a:ext cx="7869119"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effectLst>
                  <a:outerShdw blurRad="38100" dist="38100" dir="2700000" algn="tl">
                    <a:srgbClr val="000000">
                      <a:alpha val="43137"/>
                    </a:srgbClr>
                  </a:outerShdw>
                </a:effectLst>
                <a:latin typeface="Times" pitchFamily="2" charset="0"/>
              </a:rPr>
              <a:t>YÊU CẦU CHUNG VỀ CÔNG VIỆC</a:t>
            </a:r>
            <a:endParaRPr sz="3200" dirty="0">
              <a:effectLst>
                <a:outerShdw blurRad="38100" dist="38100" dir="2700000" algn="tl">
                  <a:srgbClr val="000000">
                    <a:alpha val="43137"/>
                  </a:srgbClr>
                </a:outerShdw>
              </a:effectLst>
              <a:latin typeface="Times" pitchFamily="2" charset="0"/>
            </a:endParaRPr>
          </a:p>
        </p:txBody>
      </p:sp>
      <p:sp>
        <p:nvSpPr>
          <p:cNvPr id="483" name="Google Shape;483;p37"/>
          <p:cNvSpPr txBox="1">
            <a:spLocks noGrp="1"/>
          </p:cNvSpPr>
          <p:nvPr>
            <p:ph type="title" idx="2"/>
          </p:nvPr>
        </p:nvSpPr>
        <p:spPr>
          <a:xfrm>
            <a:off x="4058063" y="1598034"/>
            <a:ext cx="4678075" cy="6765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chung về kiến thức và kĩ năng .</a:t>
            </a:r>
            <a:endParaRPr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72" name="Google Shape;472;p37"/>
          <p:cNvSpPr txBox="1">
            <a:spLocks noGrp="1"/>
          </p:cNvSpPr>
          <p:nvPr>
            <p:ph type="title" idx="3"/>
          </p:nvPr>
        </p:nvSpPr>
        <p:spPr>
          <a:xfrm>
            <a:off x="3480788" y="1368667"/>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effectLst>
                  <a:outerShdw blurRad="38100" dist="38100" dir="2700000" algn="tl">
                    <a:srgbClr val="000000">
                      <a:alpha val="43137"/>
                    </a:srgbClr>
                  </a:outerShdw>
                </a:effectLst>
                <a:latin typeface="Times" pitchFamily="2" charset="0"/>
              </a:rPr>
              <a:t>01</a:t>
            </a:r>
            <a:endParaRPr sz="4000" dirty="0">
              <a:effectLst>
                <a:outerShdw blurRad="38100" dist="38100" dir="2700000" algn="tl">
                  <a:srgbClr val="000000">
                    <a:alpha val="43137"/>
                  </a:srgbClr>
                </a:outerShdw>
              </a:effectLst>
              <a:latin typeface="Times" pitchFamily="2" charset="0"/>
            </a:endParaRPr>
          </a:p>
        </p:txBody>
      </p:sp>
      <p:sp>
        <p:nvSpPr>
          <p:cNvPr id="473" name="Google Shape;473;p37"/>
          <p:cNvSpPr txBox="1">
            <a:spLocks noGrp="1"/>
          </p:cNvSpPr>
          <p:nvPr>
            <p:ph type="title" idx="5"/>
          </p:nvPr>
        </p:nvSpPr>
        <p:spPr>
          <a:xfrm>
            <a:off x="4117265" y="2192803"/>
            <a:ext cx="5026733" cy="781733"/>
          </a:xfrm>
          <a:prstGeom prst="rect">
            <a:avLst/>
          </a:prstGeom>
        </p:spPr>
        <p:txBody>
          <a:bodyPr spcFirstLastPara="1" wrap="square" lIns="91425" tIns="91425" rIns="91425" bIns="91425" anchor="t" anchorCtr="0">
            <a:noAutofit/>
          </a:bodyPr>
          <a:lstStyle/>
          <a:p>
            <a:r>
              <a:rPr lang="e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về kiến thức và kĩ năng </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Frontend Web Developer</a:t>
            </a:r>
            <a:r>
              <a:rPr lang="en-US"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81" name="Google Shape;481;p37"/>
          <p:cNvSpPr txBox="1">
            <a:spLocks noGrp="1"/>
          </p:cNvSpPr>
          <p:nvPr>
            <p:ph type="title" idx="6"/>
          </p:nvPr>
        </p:nvSpPr>
        <p:spPr>
          <a:xfrm>
            <a:off x="3480788" y="2109440"/>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effectLst>
                  <a:outerShdw blurRad="38100" dist="38100" dir="2700000" algn="tl">
                    <a:srgbClr val="000000">
                      <a:alpha val="43137"/>
                    </a:srgbClr>
                  </a:outerShdw>
                </a:effectLst>
                <a:latin typeface="Times" pitchFamily="2" charset="0"/>
              </a:rPr>
              <a:t>02</a:t>
            </a:r>
            <a:endParaRPr sz="4000" dirty="0">
              <a:effectLst>
                <a:outerShdw blurRad="38100" dist="38100" dir="2700000" algn="tl">
                  <a:srgbClr val="000000">
                    <a:alpha val="43137"/>
                  </a:srgbClr>
                </a:outerShdw>
              </a:effectLst>
              <a:latin typeface="Times" pitchFamily="2" charset="0"/>
            </a:endParaRPr>
          </a:p>
        </p:txBody>
      </p:sp>
      <p:sp>
        <p:nvSpPr>
          <p:cNvPr id="475" name="Google Shape;475;p37"/>
          <p:cNvSpPr txBox="1">
            <a:spLocks noGrp="1"/>
          </p:cNvSpPr>
          <p:nvPr>
            <p:ph type="title" idx="8"/>
          </p:nvPr>
        </p:nvSpPr>
        <p:spPr>
          <a:xfrm>
            <a:off x="4117267" y="3039618"/>
            <a:ext cx="5026731" cy="800014"/>
          </a:xfrm>
          <a:prstGeom prst="rect">
            <a:avLst/>
          </a:prstGeom>
        </p:spPr>
        <p:txBody>
          <a:bodyPr spcFirstLastPara="1" wrap="square" lIns="91425" tIns="91425" rIns="91425" bIns="91425" anchor="t" anchorCtr="0">
            <a:noAutofit/>
          </a:bodyPr>
          <a:lstStyle/>
          <a:p>
            <a:r>
              <a:rPr lang="en-US" sz="1600" dirty="0" err="1">
                <a:effectLst>
                  <a:outerShdw blurRad="38100" dist="38100" dir="2700000" algn="tl">
                    <a:srgbClr val="000000">
                      <a:alpha val="43137"/>
                    </a:srgbClr>
                  </a:outerShdw>
                </a:effectLst>
                <a:latin typeface="Times" pitchFamily="2" charset="0"/>
              </a:rPr>
              <a:t>Yêu</a:t>
            </a:r>
            <a:r>
              <a:rPr lang="en-US" sz="1600" dirty="0">
                <a:effectLst>
                  <a:outerShdw blurRad="38100" dist="38100" dir="2700000" algn="tl">
                    <a:srgbClr val="000000">
                      <a:alpha val="43137"/>
                    </a:srgbClr>
                  </a:outerShdw>
                </a:effectLst>
                <a:latin typeface="Times" pitchFamily="2" charset="0"/>
              </a:rPr>
              <a:t> </a:t>
            </a:r>
            <a:r>
              <a:rPr lang="en-US" sz="1600" dirty="0" err="1">
                <a:effectLst>
                  <a:outerShdw blurRad="38100" dist="38100" dir="2700000" algn="tl">
                    <a:srgbClr val="000000">
                      <a:alpha val="43137"/>
                    </a:srgbClr>
                  </a:outerShdw>
                </a:effectLst>
                <a:latin typeface="Times" pitchFamily="2" charset="0"/>
              </a:rPr>
              <a:t>cầu</a:t>
            </a:r>
            <a:r>
              <a:rPr lang="en-US" sz="1600" dirty="0">
                <a:effectLst>
                  <a:outerShdw blurRad="38100" dist="38100" dir="2700000" algn="tl">
                    <a:srgbClr val="000000">
                      <a:alpha val="43137"/>
                    </a:srgbClr>
                  </a:outerShdw>
                </a:effectLst>
                <a:latin typeface="Times" pitchFamily="2" charset="0"/>
              </a:rPr>
              <a:t> </a:t>
            </a:r>
            <a:r>
              <a:rPr lang="en-US" sz="1600" dirty="0" err="1">
                <a:effectLst>
                  <a:outerShdw blurRad="38100" dist="38100" dir="2700000" algn="tl">
                    <a:srgbClr val="000000">
                      <a:alpha val="43137"/>
                    </a:srgbClr>
                  </a:outerShdw>
                </a:effectLst>
                <a:latin typeface="Times" pitchFamily="2" charset="0"/>
              </a:rPr>
              <a:t>về</a:t>
            </a:r>
            <a:r>
              <a:rPr lang="en-US" sz="1600" dirty="0">
                <a:effectLst>
                  <a:outerShdw blurRad="38100" dist="38100" dir="2700000" algn="tl">
                    <a:srgbClr val="000000">
                      <a:alpha val="43137"/>
                    </a:srgbClr>
                  </a:outerShdw>
                </a:effectLst>
                <a:latin typeface="Times" pitchFamily="2" charset="0"/>
              </a:rPr>
              <a:t> </a:t>
            </a:r>
            <a:r>
              <a:rPr lang="en-US" sz="1600" dirty="0" err="1">
                <a:effectLst>
                  <a:outerShdw blurRad="38100" dist="38100" dir="2700000" algn="tl">
                    <a:srgbClr val="000000">
                      <a:alpha val="43137"/>
                    </a:srgbClr>
                  </a:outerShdw>
                </a:effectLst>
                <a:latin typeface="Times" pitchFamily="2" charset="0"/>
              </a:rPr>
              <a:t>kiến</a:t>
            </a:r>
            <a:r>
              <a:rPr lang="en-US" sz="1600" dirty="0">
                <a:effectLst>
                  <a:outerShdw blurRad="38100" dist="38100" dir="2700000" algn="tl">
                    <a:srgbClr val="000000">
                      <a:alpha val="43137"/>
                    </a:srgbClr>
                  </a:outerShdw>
                </a:effectLst>
                <a:latin typeface="Times" pitchFamily="2" charset="0"/>
              </a:rPr>
              <a:t> </a:t>
            </a:r>
            <a:r>
              <a:rPr lang="en-US" sz="1600" dirty="0" err="1">
                <a:effectLst>
                  <a:outerShdw blurRad="38100" dist="38100" dir="2700000" algn="tl">
                    <a:srgbClr val="000000">
                      <a:alpha val="43137"/>
                    </a:srgbClr>
                  </a:outerShdw>
                </a:effectLst>
                <a:latin typeface="Times" pitchFamily="2" charset="0"/>
              </a:rPr>
              <a:t>thức</a:t>
            </a:r>
            <a:r>
              <a:rPr lang="en-US" sz="1600" dirty="0">
                <a:effectLst>
                  <a:outerShdw blurRad="38100" dist="38100" dir="2700000" algn="tl">
                    <a:srgbClr val="000000">
                      <a:alpha val="43137"/>
                    </a:srgbClr>
                  </a:outerShdw>
                </a:effectLst>
                <a:latin typeface="Times" pitchFamily="2" charset="0"/>
              </a:rPr>
              <a:t> </a:t>
            </a:r>
            <a:r>
              <a:rPr lang="en-US" sz="1600" dirty="0" err="1">
                <a:effectLst>
                  <a:outerShdw blurRad="38100" dist="38100" dir="2700000" algn="tl">
                    <a:srgbClr val="000000">
                      <a:alpha val="43137"/>
                    </a:srgbClr>
                  </a:outerShdw>
                </a:effectLst>
                <a:latin typeface="Times" pitchFamily="2" charset="0"/>
              </a:rPr>
              <a:t>và</a:t>
            </a:r>
            <a:r>
              <a:rPr lang="en-US" sz="1600" dirty="0">
                <a:effectLst>
                  <a:outerShdw blurRad="38100" dist="38100" dir="2700000" algn="tl">
                    <a:srgbClr val="000000">
                      <a:alpha val="43137"/>
                    </a:srgbClr>
                  </a:outerShdw>
                </a:effectLst>
                <a:latin typeface="Times" pitchFamily="2" charset="0"/>
              </a:rPr>
              <a:t> </a:t>
            </a:r>
            <a:r>
              <a:rPr lang="en-US" sz="1600" dirty="0" err="1">
                <a:effectLst>
                  <a:outerShdw blurRad="38100" dist="38100" dir="2700000" algn="tl">
                    <a:srgbClr val="000000">
                      <a:alpha val="43137"/>
                    </a:srgbClr>
                  </a:outerShdw>
                </a:effectLst>
                <a:latin typeface="Times" pitchFamily="2" charset="0"/>
              </a:rPr>
              <a:t>kỹ</a:t>
            </a:r>
            <a:r>
              <a:rPr lang="en-US" sz="1600" dirty="0">
                <a:effectLst>
                  <a:outerShdw blurRad="38100" dist="38100" dir="2700000" algn="tl">
                    <a:srgbClr val="000000">
                      <a:alpha val="43137"/>
                    </a:srgbClr>
                  </a:outerShdw>
                </a:effectLst>
                <a:latin typeface="Times" pitchFamily="2" charset="0"/>
              </a:rPr>
              <a:t> </a:t>
            </a:r>
            <a:r>
              <a:rPr lang="en-US" sz="1600" dirty="0" err="1">
                <a:effectLst>
                  <a:outerShdw blurRad="38100" dist="38100" dir="2700000" algn="tl">
                    <a:srgbClr val="000000">
                      <a:alpha val="43137"/>
                    </a:srgbClr>
                  </a:outerShdw>
                </a:effectLst>
                <a:latin typeface="Times" pitchFamily="2" charset="0"/>
              </a:rPr>
              <a:t>năng</a:t>
            </a:r>
            <a:r>
              <a:rPr lang="en-US" sz="1600" dirty="0">
                <a:effectLst>
                  <a:outerShdw blurRad="38100" dist="38100" dir="2700000" algn="tl">
                    <a:srgbClr val="000000">
                      <a:alpha val="43137"/>
                    </a:srgbClr>
                  </a:outerShdw>
                </a:effectLst>
                <a:latin typeface="Times" pitchFamily="2" charset="0"/>
              </a:rPr>
              <a:t> </a:t>
            </a:r>
            <a:r>
              <a:rPr lang="en-US" sz="1600" dirty="0" err="1">
                <a:effectLst>
                  <a:outerShdw blurRad="38100" dist="38100" dir="2700000" algn="tl">
                    <a:srgbClr val="000000">
                      <a:alpha val="43137"/>
                    </a:srgbClr>
                  </a:outerShdw>
                </a:effectLst>
                <a:latin typeface="Times" pitchFamily="2" charset="0"/>
              </a:rPr>
              <a:t>cho</a:t>
            </a:r>
            <a:r>
              <a:rPr lang="en-US" sz="1600" dirty="0">
                <a:effectLst>
                  <a:outerShdw blurRad="38100" dist="38100" dir="2700000" algn="tl">
                    <a:srgbClr val="000000">
                      <a:alpha val="43137"/>
                    </a:srgbClr>
                  </a:outerShdw>
                </a:effectLst>
                <a:latin typeface="Times" pitchFamily="2" charset="0"/>
              </a:rPr>
              <a:t> </a:t>
            </a:r>
            <a:r>
              <a:rPr lang="en-US" sz="1600" dirty="0" err="1">
                <a:effectLst>
                  <a:outerShdw blurRad="38100" dist="38100" dir="2700000" algn="tl">
                    <a:srgbClr val="000000">
                      <a:alpha val="43137"/>
                    </a:srgbClr>
                  </a:outerShdw>
                </a:effectLst>
                <a:latin typeface="Times" pitchFamily="2" charset="0"/>
              </a:rPr>
              <a:t>công</a:t>
            </a:r>
            <a:r>
              <a:rPr lang="en-US" sz="1600" dirty="0">
                <a:effectLst>
                  <a:outerShdw blurRad="38100" dist="38100" dir="2700000" algn="tl">
                    <a:srgbClr val="000000">
                      <a:alpha val="43137"/>
                    </a:srgbClr>
                  </a:outerShdw>
                </a:effectLst>
                <a:latin typeface="Times" pitchFamily="2" charset="0"/>
              </a:rPr>
              <a:t> </a:t>
            </a:r>
            <a:r>
              <a:rPr lang="en-US" sz="1600" dirty="0" err="1">
                <a:effectLst>
                  <a:outerShdw blurRad="38100" dist="38100" dir="2700000" algn="tl">
                    <a:srgbClr val="000000">
                      <a:alpha val="43137"/>
                    </a:srgbClr>
                  </a:outerShdw>
                </a:effectLst>
                <a:latin typeface="Times" pitchFamily="2" charset="0"/>
              </a:rPr>
              <a:t>việc</a:t>
            </a:r>
            <a:r>
              <a:rPr lang="en-US" sz="1600" dirty="0">
                <a:effectLst>
                  <a:outerShdw blurRad="38100" dist="38100" dir="2700000" algn="tl">
                    <a:srgbClr val="000000">
                      <a:alpha val="43137"/>
                    </a:srgbClr>
                  </a:outerShdw>
                </a:effectLst>
                <a:latin typeface="Times" pitchFamily="2" charset="0"/>
              </a:rPr>
              <a:t> Backend Web Developer.</a:t>
            </a:r>
            <a:br>
              <a:rPr lang="en-US" sz="1600" dirty="0">
                <a:effectLst>
                  <a:outerShdw blurRad="38100" dist="38100" dir="2700000" algn="tl">
                    <a:srgbClr val="000000">
                      <a:alpha val="43137"/>
                    </a:srgbClr>
                  </a:outerShdw>
                </a:effectLst>
                <a:latin typeface="Times" pitchFamily="2" charset="0"/>
              </a:rPr>
            </a:br>
            <a:r>
              <a:rPr lang="en-US" sz="1600" dirty="0">
                <a:effectLst>
                  <a:outerShdw blurRad="38100" dist="38100" dir="2700000" algn="tl">
                    <a:srgbClr val="000000">
                      <a:alpha val="43137"/>
                    </a:srgbClr>
                  </a:outerShdw>
                </a:effectLst>
                <a:latin typeface="Times" pitchFamily="2" charset="0"/>
              </a:rPr>
              <a:t/>
            </a:r>
            <a:br>
              <a:rPr lang="en-US" sz="1600" dirty="0">
                <a:effectLst>
                  <a:outerShdw blurRad="38100" dist="38100" dir="2700000" algn="tl">
                    <a:srgbClr val="000000">
                      <a:alpha val="43137"/>
                    </a:srgbClr>
                  </a:outerShdw>
                </a:effectLst>
                <a:latin typeface="Times" pitchFamily="2" charset="0"/>
              </a:rPr>
            </a:br>
            <a:endParaRPr sz="1600" dirty="0">
              <a:effectLst>
                <a:outerShdw blurRad="38100" dist="38100" dir="2700000" algn="tl">
                  <a:srgbClr val="000000">
                    <a:alpha val="43137"/>
                  </a:srgbClr>
                </a:outerShdw>
              </a:effectLst>
              <a:latin typeface="Times" pitchFamily="2" charset="0"/>
            </a:endParaRPr>
          </a:p>
        </p:txBody>
      </p:sp>
      <p:sp>
        <p:nvSpPr>
          <p:cNvPr id="476" name="Google Shape;476;p37"/>
          <p:cNvSpPr txBox="1">
            <a:spLocks noGrp="1"/>
          </p:cNvSpPr>
          <p:nvPr>
            <p:ph type="title" idx="9"/>
          </p:nvPr>
        </p:nvSpPr>
        <p:spPr>
          <a:xfrm>
            <a:off x="3480788" y="2974536"/>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effectLst>
                  <a:outerShdw blurRad="38100" dist="38100" dir="2700000" algn="tl">
                    <a:srgbClr val="000000">
                      <a:alpha val="43137"/>
                    </a:srgbClr>
                  </a:outerShdw>
                </a:effectLst>
                <a:latin typeface="Times" pitchFamily="2" charset="0"/>
              </a:rPr>
              <a:t>03</a:t>
            </a:r>
            <a:endParaRPr sz="4000" dirty="0">
              <a:effectLst>
                <a:outerShdw blurRad="38100" dist="38100" dir="2700000" algn="tl">
                  <a:srgbClr val="000000">
                    <a:alpha val="43137"/>
                  </a:srgbClr>
                </a:outerShdw>
              </a:effectLst>
              <a:latin typeface="Times" pitchFamily="2" charset="0"/>
            </a:endParaRPr>
          </a:p>
        </p:txBody>
      </p:sp>
      <p:sp>
        <p:nvSpPr>
          <p:cNvPr id="478" name="Google Shape;478;p37"/>
          <p:cNvSpPr txBox="1">
            <a:spLocks noGrp="1"/>
          </p:cNvSpPr>
          <p:nvPr>
            <p:ph type="title" idx="14"/>
          </p:nvPr>
        </p:nvSpPr>
        <p:spPr>
          <a:xfrm>
            <a:off x="4117267" y="3977034"/>
            <a:ext cx="4678074"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dirty="0">
                <a:effectLst>
                  <a:outerShdw blurRad="38100" dist="38100" dir="2700000" algn="tl">
                    <a:srgbClr val="000000">
                      <a:alpha val="43137"/>
                    </a:srgbClr>
                  </a:outerShdw>
                </a:effectLst>
                <a:latin typeface="Times" pitchFamily="2" charset="0"/>
              </a:rPr>
              <a:t>Yêu cầu về thái độ làm việc .</a:t>
            </a:r>
            <a:endParaRPr sz="1600" dirty="0">
              <a:effectLst>
                <a:outerShdw blurRad="38100" dist="38100" dir="2700000" algn="tl">
                  <a:srgbClr val="000000">
                    <a:alpha val="43137"/>
                  </a:srgbClr>
                </a:outerShdw>
              </a:effectLst>
              <a:latin typeface="Times" pitchFamily="2" charset="0"/>
            </a:endParaRPr>
          </a:p>
        </p:txBody>
      </p:sp>
      <p:sp>
        <p:nvSpPr>
          <p:cNvPr id="479" name="Google Shape;479;p37"/>
          <p:cNvSpPr txBox="1">
            <a:spLocks noGrp="1"/>
          </p:cNvSpPr>
          <p:nvPr>
            <p:ph type="title" idx="15"/>
          </p:nvPr>
        </p:nvSpPr>
        <p:spPr>
          <a:xfrm>
            <a:off x="3480788" y="3734034"/>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effectLst>
                  <a:outerShdw blurRad="38100" dist="38100" dir="2700000" algn="tl">
                    <a:srgbClr val="000000">
                      <a:alpha val="43137"/>
                    </a:srgbClr>
                  </a:outerShdw>
                </a:effectLst>
                <a:latin typeface="Times" pitchFamily="2" charset="0"/>
              </a:rPr>
              <a:t>04</a:t>
            </a:r>
            <a:endParaRPr sz="4000" dirty="0">
              <a:effectLst>
                <a:outerShdw blurRad="38100" dist="38100" dir="2700000" algn="tl">
                  <a:srgbClr val="000000">
                    <a:alpha val="43137"/>
                  </a:srgbClr>
                </a:outerShdw>
              </a:effectLst>
              <a:latin typeface="Times" pitchFamily="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22" y="1279493"/>
            <a:ext cx="3302365" cy="21601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67" name="Google Shape;567;p38"/>
          <p:cNvSpPr txBox="1">
            <a:spLocks noGrp="1"/>
          </p:cNvSpPr>
          <p:nvPr>
            <p:ph type="title"/>
          </p:nvPr>
        </p:nvSpPr>
        <p:spPr>
          <a:xfrm>
            <a:off x="875117" y="400268"/>
            <a:ext cx="7555245" cy="5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dirty="0">
                <a:effectLst>
                  <a:outerShdw blurRad="38100" dist="38100" dir="2700000" algn="tl">
                    <a:srgbClr val="000000">
                      <a:alpha val="43137"/>
                    </a:srgbClr>
                  </a:outerShdw>
                </a:effectLst>
                <a:latin typeface="Times" pitchFamily="2" charset="0"/>
              </a:rPr>
              <a:t>1. YÊU CẦU CHUNG VỀ KIẾN THỨC VÀ KĨ NĂNG.</a:t>
            </a:r>
            <a:endParaRPr sz="2400" b="1" dirty="0">
              <a:effectLst>
                <a:outerShdw blurRad="38100" dist="38100" dir="2700000" algn="tl">
                  <a:srgbClr val="000000">
                    <a:alpha val="43137"/>
                  </a:srgbClr>
                </a:outerShdw>
              </a:effectLst>
              <a:latin typeface="Times" pitchFamily="2" charset="0"/>
            </a:endParaRPr>
          </a:p>
        </p:txBody>
      </p:sp>
      <p:sp>
        <p:nvSpPr>
          <p:cNvPr id="3" name="TextBox 2">
            <a:extLst>
              <a:ext uri="{FF2B5EF4-FFF2-40B4-BE49-F238E27FC236}">
                <a16:creationId xmlns="" xmlns:a16="http://schemas.microsoft.com/office/drawing/2014/main" id="{F2E4865C-3331-0041-95AF-8D0FD882F124}"/>
              </a:ext>
            </a:extLst>
          </p:cNvPr>
          <p:cNvSpPr txBox="1"/>
          <p:nvPr/>
        </p:nvSpPr>
        <p:spPr>
          <a:xfrm>
            <a:off x="384103" y="1773963"/>
            <a:ext cx="4998475" cy="1815882"/>
          </a:xfrm>
          <a:prstGeom prst="rect">
            <a:avLst/>
          </a:prstGeom>
          <a:noFill/>
        </p:spPr>
        <p:txBody>
          <a:bodyPr wrap="square" rtlCol="0">
            <a:spAutoFit/>
          </a:bodyPr>
          <a:lstStyle/>
          <a:p>
            <a:pPr marL="285750" indent="-285750">
              <a:buFontTx/>
              <a:buChar char="-"/>
            </a:pPr>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Hiểu về quy trình phát triển phần mềm.</a:t>
            </a:r>
          </a:p>
          <a:p>
            <a:pPr marL="285750" indent="-285750">
              <a:buFontTx/>
              <a:buChar char="-"/>
            </a:pPr>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Khả năng đọc được bản phân tích , thiết kế .</a:t>
            </a:r>
          </a:p>
          <a:p>
            <a:pPr marL="285750" indent="-285750">
              <a:buFontTx/>
              <a:buChar char="-"/>
            </a:pPr>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 duy lập trình tốt , có khả năng làm việc độc lập.</a:t>
            </a:r>
          </a:p>
          <a:p>
            <a:pPr marL="285750" indent="-285750">
              <a:buFontTx/>
              <a:buChar char="-"/>
            </a:pPr>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Khả năng mạng máng tính và cơ sở dữ liệu.</a:t>
            </a:r>
          </a:p>
          <a:p>
            <a:pPr marL="285750" indent="-285750">
              <a:buFontTx/>
              <a:buChar char="-"/>
            </a:pPr>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Khả năng làm việc nhóm </a:t>
            </a:r>
          </a:p>
          <a:p>
            <a:pPr marL="285750" indent="-285750">
              <a:buFontTx/>
              <a:buChar char="-"/>
            </a:pPr>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Khả năng giao tiếp và thuyết trình. </a:t>
            </a:r>
          </a:p>
          <a:p>
            <a:pPr marL="285750" indent="-285750">
              <a:buFontTx/>
              <a:buChar char="-"/>
            </a:pPr>
            <a:r>
              <a:rPr lang="x-none"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Khả năng tự học.</a:t>
            </a:r>
          </a:p>
        </p:txBody>
      </p:sp>
      <p:pic>
        <p:nvPicPr>
          <p:cNvPr id="4" name="Hình ảnh 3">
            <a:extLst>
              <a:ext uri="{FF2B5EF4-FFF2-40B4-BE49-F238E27FC236}">
                <a16:creationId xmlns="" xmlns:a16="http://schemas.microsoft.com/office/drawing/2014/main" id="{2038F9C4-49A1-4940-8AC9-1D16B1159A90}"/>
              </a:ext>
            </a:extLst>
          </p:cNvPr>
          <p:cNvPicPr>
            <a:picLocks noChangeAspect="1"/>
          </p:cNvPicPr>
          <p:nvPr/>
        </p:nvPicPr>
        <p:blipFill>
          <a:blip r:embed="rId3"/>
          <a:stretch>
            <a:fillRect/>
          </a:stretch>
        </p:blipFill>
        <p:spPr>
          <a:xfrm>
            <a:off x="5599666" y="1637701"/>
            <a:ext cx="2954792" cy="234778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7"/>
        <p:cNvGrpSpPr/>
        <p:nvPr/>
      </p:nvGrpSpPr>
      <p:grpSpPr>
        <a:xfrm>
          <a:off x="0" y="0"/>
          <a:ext cx="0" cy="0"/>
          <a:chOff x="0" y="0"/>
          <a:chExt cx="0" cy="0"/>
        </a:xfrm>
      </p:grpSpPr>
      <p:sp>
        <p:nvSpPr>
          <p:cNvPr id="3418" name="Google Shape;3418;p63"/>
          <p:cNvSpPr txBox="1">
            <a:spLocks noGrp="1"/>
          </p:cNvSpPr>
          <p:nvPr>
            <p:ph type="title"/>
          </p:nvPr>
        </p:nvSpPr>
        <p:spPr>
          <a:xfrm>
            <a:off x="1151224" y="301325"/>
            <a:ext cx="681976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800" b="1" dirty="0">
                <a:effectLst>
                  <a:outerShdw blurRad="38100" dist="38100" dir="2700000" algn="tl">
                    <a:srgbClr val="000000">
                      <a:alpha val="43137"/>
                    </a:srgbClr>
                  </a:outerShdw>
                </a:effectLst>
              </a:rPr>
              <a:t>YÊU CẦU VỀ KIẾN THỨC VÀ KĨ NĂNG TRONG CÔNG VIỆC</a:t>
            </a:r>
            <a:endParaRPr sz="1800" b="1" dirty="0">
              <a:effectLst>
                <a:outerShdw blurRad="38100" dist="38100" dir="2700000" algn="tl">
                  <a:srgbClr val="000000">
                    <a:alpha val="43137"/>
                  </a:srgbClr>
                </a:outerShdw>
              </a:effectLst>
            </a:endParaRPr>
          </a:p>
        </p:txBody>
      </p:sp>
      <p:sp>
        <p:nvSpPr>
          <p:cNvPr id="3419" name="Google Shape;3419;p63"/>
          <p:cNvSpPr txBox="1">
            <a:spLocks noGrp="1"/>
          </p:cNvSpPr>
          <p:nvPr>
            <p:ph type="body" idx="1"/>
          </p:nvPr>
        </p:nvSpPr>
        <p:spPr>
          <a:xfrm>
            <a:off x="111833" y="1126162"/>
            <a:ext cx="6335015" cy="3761602"/>
          </a:xfrm>
          <a:prstGeom prst="rect">
            <a:avLst/>
          </a:prstGeom>
        </p:spPr>
        <p:txBody>
          <a:bodyPr spcFirstLastPara="1" wrap="square" lIns="91425" tIns="91425" rIns="91425" bIns="91425" anchor="t" anchorCtr="0">
            <a:noAutofit/>
          </a:bodyPr>
          <a:lstStyle/>
          <a:p>
            <a:pPr marL="152400" indent="0">
              <a:buNone/>
            </a:pP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1.Frontend Web Developer.</a:t>
            </a:r>
          </a:p>
          <a:p>
            <a:pPr marL="152400" indent="0">
              <a:buNone/>
            </a:pP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Nắm</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vững</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kiến</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thức</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về</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HTML, CSS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JavaScript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chúng</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vào</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xây</a:t>
            </a:r>
            <a:r>
              <a:rPr lang="en-US"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dựng</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giao</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diện</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website.</a:t>
            </a:r>
          </a:p>
          <a:p>
            <a:pPr marL="0" indent="0">
              <a:buNone/>
            </a:pP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Sử dụng được các Framework phổ biến để xây dựng giao diện website</a:t>
            </a:r>
            <a:r>
              <a:rPr lang="vi-VN"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52400" indent="0">
              <a:buNone/>
            </a:pP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Backend Web Developer.</a:t>
            </a:r>
          </a:p>
          <a:p>
            <a:pPr marL="152400" indent="0">
              <a:buNone/>
            </a:pP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Nắm vững kiến thức về các công nghệ lập trình website. (Các công nghệ ở phía Backend rất đa dạng và luôn phát triển. Vì vậy mỗi developer cần chọn cho mình một hướng đi cụ thể).</a:t>
            </a:r>
          </a:p>
          <a:p>
            <a:pPr marL="152400" indent="0">
              <a:buNone/>
            </a:pPr>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Sử dụng được các Framework phổ biến để lập trình website</a:t>
            </a:r>
            <a:r>
              <a:rPr lang="vi-VN"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4" name="Google Shape;1199;p51"/>
          <p:cNvGrpSpPr/>
          <p:nvPr/>
        </p:nvGrpSpPr>
        <p:grpSpPr>
          <a:xfrm>
            <a:off x="6039358" y="1914320"/>
            <a:ext cx="2506006" cy="2741067"/>
            <a:chOff x="5427565" y="1533500"/>
            <a:chExt cx="2773176" cy="2911377"/>
          </a:xfrm>
        </p:grpSpPr>
        <p:sp>
          <p:nvSpPr>
            <p:cNvPr id="5" name="Google Shape;1200;p51"/>
            <p:cNvSpPr/>
            <p:nvPr/>
          </p:nvSpPr>
          <p:spPr>
            <a:xfrm>
              <a:off x="5931889" y="3740821"/>
              <a:ext cx="944257" cy="546240"/>
            </a:xfrm>
            <a:custGeom>
              <a:avLst/>
              <a:gdLst/>
              <a:ahLst/>
              <a:cxnLst/>
              <a:rect l="l" t="t" r="r" b="b"/>
              <a:pathLst>
                <a:path w="9148" h="5292" extrusionOk="0">
                  <a:moveTo>
                    <a:pt x="3674" y="0"/>
                  </a:moveTo>
                  <a:cubicBezTo>
                    <a:pt x="3557" y="0"/>
                    <a:pt x="3443" y="25"/>
                    <a:pt x="3363" y="76"/>
                  </a:cubicBezTo>
                  <a:lnTo>
                    <a:pt x="178" y="1916"/>
                  </a:lnTo>
                  <a:cubicBezTo>
                    <a:pt x="0" y="2017"/>
                    <a:pt x="0" y="2194"/>
                    <a:pt x="178" y="2295"/>
                  </a:cubicBezTo>
                  <a:lnTo>
                    <a:pt x="5165" y="5216"/>
                  </a:lnTo>
                  <a:cubicBezTo>
                    <a:pt x="5244" y="5267"/>
                    <a:pt x="5358" y="5292"/>
                    <a:pt x="5473" y="5292"/>
                  </a:cubicBezTo>
                  <a:cubicBezTo>
                    <a:pt x="5588" y="5292"/>
                    <a:pt x="5703" y="5267"/>
                    <a:pt x="5784" y="5216"/>
                  </a:cubicBezTo>
                  <a:lnTo>
                    <a:pt x="8965" y="3376"/>
                  </a:lnTo>
                  <a:cubicBezTo>
                    <a:pt x="9147" y="3275"/>
                    <a:pt x="9147" y="3098"/>
                    <a:pt x="8965" y="2997"/>
                  </a:cubicBezTo>
                  <a:lnTo>
                    <a:pt x="4002" y="76"/>
                  </a:lnTo>
                  <a:cubicBezTo>
                    <a:pt x="3911" y="25"/>
                    <a:pt x="3791" y="0"/>
                    <a:pt x="3674" y="0"/>
                  </a:cubicBezTo>
                  <a:close/>
                </a:path>
              </a:pathLst>
            </a:custGeom>
            <a:solidFill>
              <a:srgbClr val="FFFFFF">
                <a:alpha val="42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6" name="Google Shape;1201;p51"/>
            <p:cNvSpPr/>
            <p:nvPr/>
          </p:nvSpPr>
          <p:spPr>
            <a:xfrm>
              <a:off x="5582289" y="3029645"/>
              <a:ext cx="2287562" cy="1340931"/>
            </a:xfrm>
            <a:custGeom>
              <a:avLst/>
              <a:gdLst/>
              <a:ahLst/>
              <a:cxnLst/>
              <a:rect l="l" t="t" r="r" b="b"/>
              <a:pathLst>
                <a:path w="22162" h="12991" extrusionOk="0">
                  <a:moveTo>
                    <a:pt x="7389" y="96"/>
                  </a:moveTo>
                  <a:lnTo>
                    <a:pt x="14216" y="4103"/>
                  </a:lnTo>
                  <a:lnTo>
                    <a:pt x="14293" y="4141"/>
                  </a:lnTo>
                  <a:lnTo>
                    <a:pt x="22003" y="8686"/>
                  </a:lnTo>
                  <a:lnTo>
                    <a:pt x="14773" y="12889"/>
                  </a:lnTo>
                  <a:lnTo>
                    <a:pt x="164" y="4300"/>
                  </a:lnTo>
                  <a:lnTo>
                    <a:pt x="7389" y="96"/>
                  </a:lnTo>
                  <a:close/>
                  <a:moveTo>
                    <a:pt x="7389" y="0"/>
                  </a:moveTo>
                  <a:lnTo>
                    <a:pt x="1" y="4300"/>
                  </a:lnTo>
                  <a:lnTo>
                    <a:pt x="14754" y="12971"/>
                  </a:lnTo>
                  <a:lnTo>
                    <a:pt x="14773" y="12990"/>
                  </a:lnTo>
                  <a:lnTo>
                    <a:pt x="22162" y="8686"/>
                  </a:lnTo>
                  <a:lnTo>
                    <a:pt x="14374" y="4103"/>
                  </a:lnTo>
                  <a:lnTo>
                    <a:pt x="14293" y="4059"/>
                  </a:lnTo>
                  <a:lnTo>
                    <a:pt x="73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7" name="Google Shape;1202;p51"/>
            <p:cNvSpPr/>
            <p:nvPr/>
          </p:nvSpPr>
          <p:spPr>
            <a:xfrm>
              <a:off x="5619448" y="4114059"/>
              <a:ext cx="483586" cy="256502"/>
            </a:xfrm>
            <a:custGeom>
              <a:avLst/>
              <a:gdLst/>
              <a:ahLst/>
              <a:cxnLst/>
              <a:rect l="l" t="t" r="r" b="b"/>
              <a:pathLst>
                <a:path w="4685" h="2485" extrusionOk="0">
                  <a:moveTo>
                    <a:pt x="2345" y="0"/>
                  </a:moveTo>
                  <a:cubicBezTo>
                    <a:pt x="1802" y="0"/>
                    <a:pt x="1264" y="121"/>
                    <a:pt x="842" y="361"/>
                  </a:cubicBezTo>
                  <a:cubicBezTo>
                    <a:pt x="1" y="841"/>
                    <a:pt x="25" y="1624"/>
                    <a:pt x="842" y="2105"/>
                  </a:cubicBezTo>
                  <a:cubicBezTo>
                    <a:pt x="1264" y="2345"/>
                    <a:pt x="1802" y="2484"/>
                    <a:pt x="2364" y="2484"/>
                  </a:cubicBezTo>
                  <a:cubicBezTo>
                    <a:pt x="2907" y="2484"/>
                    <a:pt x="3445" y="2345"/>
                    <a:pt x="3868" y="2105"/>
                  </a:cubicBezTo>
                  <a:cubicBezTo>
                    <a:pt x="4685" y="1624"/>
                    <a:pt x="4685" y="841"/>
                    <a:pt x="3844" y="361"/>
                  </a:cubicBezTo>
                  <a:cubicBezTo>
                    <a:pt x="3426" y="121"/>
                    <a:pt x="2883" y="0"/>
                    <a:pt x="2345"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8" name="Google Shape;1203;p51"/>
            <p:cNvSpPr/>
            <p:nvPr/>
          </p:nvSpPr>
          <p:spPr>
            <a:xfrm>
              <a:off x="5923426" y="3969243"/>
              <a:ext cx="405242" cy="240090"/>
            </a:xfrm>
            <a:custGeom>
              <a:avLst/>
              <a:gdLst/>
              <a:ahLst/>
              <a:cxnLst/>
              <a:rect l="l" t="t" r="r" b="b"/>
              <a:pathLst>
                <a:path w="3926" h="2326" extrusionOk="0">
                  <a:moveTo>
                    <a:pt x="3882" y="1"/>
                  </a:moveTo>
                  <a:lnTo>
                    <a:pt x="1" y="2263"/>
                  </a:lnTo>
                  <a:lnTo>
                    <a:pt x="39" y="2326"/>
                  </a:lnTo>
                  <a:lnTo>
                    <a:pt x="3926" y="63"/>
                  </a:lnTo>
                  <a:lnTo>
                    <a:pt x="3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9" name="Google Shape;1204;p51"/>
            <p:cNvSpPr/>
            <p:nvPr/>
          </p:nvSpPr>
          <p:spPr>
            <a:xfrm>
              <a:off x="5766224" y="4185176"/>
              <a:ext cx="192505" cy="114884"/>
            </a:xfrm>
            <a:custGeom>
              <a:avLst/>
              <a:gdLst/>
              <a:ahLst/>
              <a:cxnLst/>
              <a:rect l="l" t="t" r="r" b="b"/>
              <a:pathLst>
                <a:path w="1865" h="1113" extrusionOk="0">
                  <a:moveTo>
                    <a:pt x="923" y="70"/>
                  </a:moveTo>
                  <a:cubicBezTo>
                    <a:pt x="1144" y="70"/>
                    <a:pt x="1365" y="133"/>
                    <a:pt x="1543" y="215"/>
                  </a:cubicBezTo>
                  <a:cubicBezTo>
                    <a:pt x="1682" y="311"/>
                    <a:pt x="1783" y="431"/>
                    <a:pt x="1783" y="551"/>
                  </a:cubicBezTo>
                  <a:cubicBezTo>
                    <a:pt x="1783" y="671"/>
                    <a:pt x="1701" y="791"/>
                    <a:pt x="1543" y="873"/>
                  </a:cubicBezTo>
                  <a:cubicBezTo>
                    <a:pt x="1372" y="974"/>
                    <a:pt x="1153" y="1024"/>
                    <a:pt x="933" y="1024"/>
                  </a:cubicBezTo>
                  <a:cubicBezTo>
                    <a:pt x="713" y="1024"/>
                    <a:pt x="493" y="974"/>
                    <a:pt x="323" y="873"/>
                  </a:cubicBezTo>
                  <a:cubicBezTo>
                    <a:pt x="164" y="791"/>
                    <a:pt x="83" y="671"/>
                    <a:pt x="83" y="551"/>
                  </a:cubicBezTo>
                  <a:cubicBezTo>
                    <a:pt x="83" y="431"/>
                    <a:pt x="164" y="311"/>
                    <a:pt x="323" y="215"/>
                  </a:cubicBezTo>
                  <a:cubicBezTo>
                    <a:pt x="481" y="133"/>
                    <a:pt x="702" y="70"/>
                    <a:pt x="923" y="70"/>
                  </a:cubicBezTo>
                  <a:close/>
                  <a:moveTo>
                    <a:pt x="933" y="1"/>
                  </a:moveTo>
                  <a:cubicBezTo>
                    <a:pt x="699" y="1"/>
                    <a:pt x="464" y="51"/>
                    <a:pt x="284" y="152"/>
                  </a:cubicBezTo>
                  <a:cubicBezTo>
                    <a:pt x="102" y="253"/>
                    <a:pt x="1" y="392"/>
                    <a:pt x="1" y="551"/>
                  </a:cubicBezTo>
                  <a:cubicBezTo>
                    <a:pt x="1" y="695"/>
                    <a:pt x="102" y="854"/>
                    <a:pt x="284" y="954"/>
                  </a:cubicBezTo>
                  <a:cubicBezTo>
                    <a:pt x="462" y="1055"/>
                    <a:pt x="702" y="1113"/>
                    <a:pt x="923" y="1113"/>
                  </a:cubicBezTo>
                  <a:cubicBezTo>
                    <a:pt x="1163" y="1113"/>
                    <a:pt x="1404" y="1055"/>
                    <a:pt x="1581" y="954"/>
                  </a:cubicBezTo>
                  <a:cubicBezTo>
                    <a:pt x="1764" y="854"/>
                    <a:pt x="1865" y="714"/>
                    <a:pt x="1865" y="551"/>
                  </a:cubicBezTo>
                  <a:cubicBezTo>
                    <a:pt x="1865" y="392"/>
                    <a:pt x="1764" y="253"/>
                    <a:pt x="1581" y="152"/>
                  </a:cubicBezTo>
                  <a:cubicBezTo>
                    <a:pt x="1401" y="51"/>
                    <a:pt x="1167" y="1"/>
                    <a:pt x="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0" name="Google Shape;1205;p51"/>
            <p:cNvSpPr/>
            <p:nvPr/>
          </p:nvSpPr>
          <p:spPr>
            <a:xfrm>
              <a:off x="5807924" y="4212323"/>
              <a:ext cx="109207" cy="58423"/>
            </a:xfrm>
            <a:custGeom>
              <a:avLst/>
              <a:gdLst/>
              <a:ahLst/>
              <a:cxnLst/>
              <a:rect l="l" t="t" r="r" b="b"/>
              <a:pathLst>
                <a:path w="1058" h="566" extrusionOk="0">
                  <a:moveTo>
                    <a:pt x="519" y="1"/>
                  </a:moveTo>
                  <a:cubicBezTo>
                    <a:pt x="394" y="1"/>
                    <a:pt x="269" y="31"/>
                    <a:pt x="178" y="91"/>
                  </a:cubicBezTo>
                  <a:cubicBezTo>
                    <a:pt x="0" y="192"/>
                    <a:pt x="0" y="370"/>
                    <a:pt x="178" y="490"/>
                  </a:cubicBezTo>
                  <a:cubicBezTo>
                    <a:pt x="279" y="540"/>
                    <a:pt x="404" y="565"/>
                    <a:pt x="529" y="565"/>
                  </a:cubicBezTo>
                  <a:cubicBezTo>
                    <a:pt x="654" y="565"/>
                    <a:pt x="779" y="540"/>
                    <a:pt x="880" y="490"/>
                  </a:cubicBezTo>
                  <a:cubicBezTo>
                    <a:pt x="1057" y="370"/>
                    <a:pt x="1057" y="192"/>
                    <a:pt x="860" y="91"/>
                  </a:cubicBezTo>
                  <a:cubicBezTo>
                    <a:pt x="769" y="31"/>
                    <a:pt x="644" y="1"/>
                    <a:pt x="5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1" name="Google Shape;1206;p51"/>
            <p:cNvSpPr/>
            <p:nvPr/>
          </p:nvSpPr>
          <p:spPr>
            <a:xfrm>
              <a:off x="5913001" y="3660413"/>
              <a:ext cx="944257" cy="548305"/>
            </a:xfrm>
            <a:custGeom>
              <a:avLst/>
              <a:gdLst/>
              <a:ahLst/>
              <a:cxnLst/>
              <a:rect l="l" t="t" r="r" b="b"/>
              <a:pathLst>
                <a:path w="9148" h="5312" extrusionOk="0">
                  <a:moveTo>
                    <a:pt x="3664" y="1"/>
                  </a:moveTo>
                  <a:cubicBezTo>
                    <a:pt x="3549" y="1"/>
                    <a:pt x="3433" y="31"/>
                    <a:pt x="3344" y="91"/>
                  </a:cubicBezTo>
                  <a:lnTo>
                    <a:pt x="183" y="1936"/>
                  </a:lnTo>
                  <a:cubicBezTo>
                    <a:pt x="1" y="2032"/>
                    <a:pt x="1" y="2195"/>
                    <a:pt x="183" y="2296"/>
                  </a:cubicBezTo>
                  <a:lnTo>
                    <a:pt x="5146" y="5236"/>
                  </a:lnTo>
                  <a:cubicBezTo>
                    <a:pt x="5235" y="5287"/>
                    <a:pt x="5350" y="5312"/>
                    <a:pt x="5465" y="5312"/>
                  </a:cubicBezTo>
                  <a:cubicBezTo>
                    <a:pt x="5581" y="5312"/>
                    <a:pt x="5696" y="5287"/>
                    <a:pt x="5785" y="5236"/>
                  </a:cubicBezTo>
                  <a:lnTo>
                    <a:pt x="8970" y="3377"/>
                  </a:lnTo>
                  <a:cubicBezTo>
                    <a:pt x="9148" y="3276"/>
                    <a:pt x="9148" y="3113"/>
                    <a:pt x="8970" y="3017"/>
                  </a:cubicBezTo>
                  <a:lnTo>
                    <a:pt x="3983" y="91"/>
                  </a:lnTo>
                  <a:cubicBezTo>
                    <a:pt x="3895" y="31"/>
                    <a:pt x="3779" y="1"/>
                    <a:pt x="3664" y="1"/>
                  </a:cubicBezTo>
                  <a:close/>
                </a:path>
              </a:pathLst>
            </a:custGeom>
            <a:gradFill>
              <a:gsLst>
                <a:gs pos="0">
                  <a:srgbClr val="B0A1FB"/>
                </a:gs>
                <a:gs pos="50000">
                  <a:srgbClr val="4CEEFD"/>
                </a:gs>
                <a:gs pos="100000">
                  <a:srgbClr val="4CEEF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2" name="Google Shape;1207;p51"/>
            <p:cNvSpPr/>
            <p:nvPr/>
          </p:nvSpPr>
          <p:spPr>
            <a:xfrm>
              <a:off x="5917026" y="3878514"/>
              <a:ext cx="936309" cy="344652"/>
            </a:xfrm>
            <a:custGeom>
              <a:avLst/>
              <a:gdLst/>
              <a:ahLst/>
              <a:cxnLst/>
              <a:rect l="l" t="t" r="r" b="b"/>
              <a:pathLst>
                <a:path w="9071" h="3339" extrusionOk="0">
                  <a:moveTo>
                    <a:pt x="0" y="1"/>
                  </a:moveTo>
                  <a:lnTo>
                    <a:pt x="0" y="159"/>
                  </a:lnTo>
                  <a:cubicBezTo>
                    <a:pt x="0" y="222"/>
                    <a:pt x="44" y="279"/>
                    <a:pt x="144" y="342"/>
                  </a:cubicBezTo>
                  <a:lnTo>
                    <a:pt x="5107" y="3262"/>
                  </a:lnTo>
                  <a:cubicBezTo>
                    <a:pt x="5196" y="3313"/>
                    <a:pt x="5311" y="3338"/>
                    <a:pt x="5426" y="3338"/>
                  </a:cubicBezTo>
                  <a:cubicBezTo>
                    <a:pt x="5542" y="3338"/>
                    <a:pt x="5657" y="3313"/>
                    <a:pt x="5746" y="3262"/>
                  </a:cubicBezTo>
                  <a:lnTo>
                    <a:pt x="8931" y="1423"/>
                  </a:lnTo>
                  <a:cubicBezTo>
                    <a:pt x="9008" y="1360"/>
                    <a:pt x="9070" y="1302"/>
                    <a:pt x="9070" y="1240"/>
                  </a:cubicBezTo>
                  <a:lnTo>
                    <a:pt x="9070" y="1081"/>
                  </a:lnTo>
                  <a:cubicBezTo>
                    <a:pt x="9070" y="1144"/>
                    <a:pt x="9008" y="1221"/>
                    <a:pt x="8931" y="1264"/>
                  </a:cubicBezTo>
                  <a:lnTo>
                    <a:pt x="5746" y="3123"/>
                  </a:lnTo>
                  <a:cubicBezTo>
                    <a:pt x="5657" y="3174"/>
                    <a:pt x="5542" y="3199"/>
                    <a:pt x="5426" y="3199"/>
                  </a:cubicBezTo>
                  <a:cubicBezTo>
                    <a:pt x="5311" y="3199"/>
                    <a:pt x="5196" y="3174"/>
                    <a:pt x="5107" y="3123"/>
                  </a:cubicBezTo>
                  <a:lnTo>
                    <a:pt x="144" y="183"/>
                  </a:lnTo>
                  <a:cubicBezTo>
                    <a:pt x="44" y="140"/>
                    <a:pt x="0" y="63"/>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3" name="Google Shape;1208;p51"/>
            <p:cNvSpPr/>
            <p:nvPr/>
          </p:nvSpPr>
          <p:spPr>
            <a:xfrm>
              <a:off x="7049537" y="2345307"/>
              <a:ext cx="469238" cy="1111886"/>
            </a:xfrm>
            <a:custGeom>
              <a:avLst/>
              <a:gdLst/>
              <a:ahLst/>
              <a:cxnLst/>
              <a:rect l="l" t="t" r="r" b="b"/>
              <a:pathLst>
                <a:path w="4546" h="10772" extrusionOk="0">
                  <a:moveTo>
                    <a:pt x="4464" y="0"/>
                  </a:moveTo>
                  <a:lnTo>
                    <a:pt x="4464" y="8129"/>
                  </a:lnTo>
                  <a:lnTo>
                    <a:pt x="78" y="10689"/>
                  </a:lnTo>
                  <a:lnTo>
                    <a:pt x="1" y="10733"/>
                  </a:lnTo>
                  <a:lnTo>
                    <a:pt x="78" y="10771"/>
                  </a:lnTo>
                  <a:lnTo>
                    <a:pt x="159" y="10733"/>
                  </a:lnTo>
                  <a:lnTo>
                    <a:pt x="4545" y="8167"/>
                  </a:lnTo>
                  <a:lnTo>
                    <a:pt x="45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4" name="Google Shape;1209;p51"/>
            <p:cNvSpPr/>
            <p:nvPr/>
          </p:nvSpPr>
          <p:spPr>
            <a:xfrm>
              <a:off x="6921133" y="4256913"/>
              <a:ext cx="357657" cy="187964"/>
            </a:xfrm>
            <a:custGeom>
              <a:avLst/>
              <a:gdLst/>
              <a:ahLst/>
              <a:cxnLst/>
              <a:rect l="l" t="t" r="r" b="b"/>
              <a:pathLst>
                <a:path w="3465" h="1821" extrusionOk="0">
                  <a:moveTo>
                    <a:pt x="1744" y="0"/>
                  </a:moveTo>
                  <a:cubicBezTo>
                    <a:pt x="1322" y="0"/>
                    <a:pt x="923" y="77"/>
                    <a:pt x="625" y="259"/>
                  </a:cubicBezTo>
                  <a:cubicBezTo>
                    <a:pt x="601" y="259"/>
                    <a:pt x="582" y="279"/>
                    <a:pt x="582" y="279"/>
                  </a:cubicBezTo>
                  <a:lnTo>
                    <a:pt x="1802" y="999"/>
                  </a:lnTo>
                  <a:lnTo>
                    <a:pt x="2965" y="317"/>
                  </a:lnTo>
                  <a:cubicBezTo>
                    <a:pt x="2926" y="298"/>
                    <a:pt x="2907" y="279"/>
                    <a:pt x="2864" y="259"/>
                  </a:cubicBezTo>
                  <a:cubicBezTo>
                    <a:pt x="2547" y="77"/>
                    <a:pt x="2143" y="0"/>
                    <a:pt x="1744" y="0"/>
                  </a:cubicBezTo>
                  <a:close/>
                  <a:moveTo>
                    <a:pt x="505" y="336"/>
                  </a:moveTo>
                  <a:cubicBezTo>
                    <a:pt x="0" y="697"/>
                    <a:pt x="44" y="1220"/>
                    <a:pt x="625" y="1561"/>
                  </a:cubicBezTo>
                  <a:cubicBezTo>
                    <a:pt x="942" y="1739"/>
                    <a:pt x="1346" y="1821"/>
                    <a:pt x="1744" y="1821"/>
                  </a:cubicBezTo>
                  <a:cubicBezTo>
                    <a:pt x="2143" y="1821"/>
                    <a:pt x="2566" y="1739"/>
                    <a:pt x="2864" y="1561"/>
                  </a:cubicBezTo>
                  <a:cubicBezTo>
                    <a:pt x="3426" y="1239"/>
                    <a:pt x="3464" y="740"/>
                    <a:pt x="3046" y="380"/>
                  </a:cubicBezTo>
                  <a:lnTo>
                    <a:pt x="3046" y="380"/>
                  </a:lnTo>
                  <a:lnTo>
                    <a:pt x="1802" y="1100"/>
                  </a:lnTo>
                  <a:lnTo>
                    <a:pt x="1783" y="1081"/>
                  </a:lnTo>
                  <a:lnTo>
                    <a:pt x="505" y="336"/>
                  </a:ln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5" name="Google Shape;1210;p51"/>
            <p:cNvSpPr/>
            <p:nvPr/>
          </p:nvSpPr>
          <p:spPr>
            <a:xfrm>
              <a:off x="6973155" y="4285608"/>
              <a:ext cx="262488" cy="84950"/>
            </a:xfrm>
            <a:custGeom>
              <a:avLst/>
              <a:gdLst/>
              <a:ahLst/>
              <a:cxnLst/>
              <a:rect l="l" t="t" r="r" b="b"/>
              <a:pathLst>
                <a:path w="2543" h="823" extrusionOk="0">
                  <a:moveTo>
                    <a:pt x="78" y="1"/>
                  </a:moveTo>
                  <a:cubicBezTo>
                    <a:pt x="39" y="20"/>
                    <a:pt x="20" y="39"/>
                    <a:pt x="1" y="58"/>
                  </a:cubicBezTo>
                  <a:lnTo>
                    <a:pt x="1279" y="803"/>
                  </a:lnTo>
                  <a:lnTo>
                    <a:pt x="1298" y="822"/>
                  </a:lnTo>
                  <a:lnTo>
                    <a:pt x="2542" y="102"/>
                  </a:lnTo>
                  <a:cubicBezTo>
                    <a:pt x="2499" y="82"/>
                    <a:pt x="2480" y="58"/>
                    <a:pt x="2461" y="39"/>
                  </a:cubicBezTo>
                  <a:lnTo>
                    <a:pt x="1298" y="721"/>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6" name="Google Shape;1211;p51"/>
            <p:cNvSpPr/>
            <p:nvPr/>
          </p:nvSpPr>
          <p:spPr>
            <a:xfrm>
              <a:off x="7028687" y="4306251"/>
              <a:ext cx="144921" cy="89079"/>
            </a:xfrm>
            <a:custGeom>
              <a:avLst/>
              <a:gdLst/>
              <a:ahLst/>
              <a:cxnLst/>
              <a:rect l="l" t="t" r="r" b="b"/>
              <a:pathLst>
                <a:path w="1404" h="863" extrusionOk="0">
                  <a:moveTo>
                    <a:pt x="702" y="79"/>
                  </a:moveTo>
                  <a:cubicBezTo>
                    <a:pt x="861" y="79"/>
                    <a:pt x="1024" y="123"/>
                    <a:pt x="1144" y="199"/>
                  </a:cubicBezTo>
                  <a:cubicBezTo>
                    <a:pt x="1264" y="262"/>
                    <a:pt x="1322" y="339"/>
                    <a:pt x="1322" y="440"/>
                  </a:cubicBezTo>
                  <a:cubicBezTo>
                    <a:pt x="1322" y="521"/>
                    <a:pt x="1264" y="603"/>
                    <a:pt x="1144" y="661"/>
                  </a:cubicBezTo>
                  <a:cubicBezTo>
                    <a:pt x="1024" y="730"/>
                    <a:pt x="863" y="765"/>
                    <a:pt x="700" y="765"/>
                  </a:cubicBezTo>
                  <a:cubicBezTo>
                    <a:pt x="537" y="765"/>
                    <a:pt x="371" y="730"/>
                    <a:pt x="241" y="661"/>
                  </a:cubicBezTo>
                  <a:cubicBezTo>
                    <a:pt x="140" y="603"/>
                    <a:pt x="83" y="521"/>
                    <a:pt x="83" y="420"/>
                  </a:cubicBezTo>
                  <a:cubicBezTo>
                    <a:pt x="83" y="339"/>
                    <a:pt x="140" y="262"/>
                    <a:pt x="241" y="199"/>
                  </a:cubicBezTo>
                  <a:cubicBezTo>
                    <a:pt x="380" y="123"/>
                    <a:pt x="544" y="79"/>
                    <a:pt x="702" y="79"/>
                  </a:cubicBezTo>
                  <a:close/>
                  <a:moveTo>
                    <a:pt x="700" y="0"/>
                  </a:moveTo>
                  <a:cubicBezTo>
                    <a:pt x="522" y="0"/>
                    <a:pt x="342" y="41"/>
                    <a:pt x="203" y="123"/>
                  </a:cubicBezTo>
                  <a:cubicBezTo>
                    <a:pt x="63" y="199"/>
                    <a:pt x="1" y="319"/>
                    <a:pt x="1" y="420"/>
                  </a:cubicBezTo>
                  <a:cubicBezTo>
                    <a:pt x="1" y="540"/>
                    <a:pt x="83" y="661"/>
                    <a:pt x="203" y="742"/>
                  </a:cubicBezTo>
                  <a:cubicBezTo>
                    <a:pt x="342" y="819"/>
                    <a:pt x="520" y="862"/>
                    <a:pt x="702" y="862"/>
                  </a:cubicBezTo>
                  <a:cubicBezTo>
                    <a:pt x="880" y="862"/>
                    <a:pt x="1063" y="819"/>
                    <a:pt x="1183" y="742"/>
                  </a:cubicBezTo>
                  <a:cubicBezTo>
                    <a:pt x="1322" y="661"/>
                    <a:pt x="1404" y="540"/>
                    <a:pt x="1404" y="440"/>
                  </a:cubicBezTo>
                  <a:cubicBezTo>
                    <a:pt x="1404" y="319"/>
                    <a:pt x="1322" y="199"/>
                    <a:pt x="1183" y="123"/>
                  </a:cubicBezTo>
                  <a:cubicBezTo>
                    <a:pt x="1053" y="41"/>
                    <a:pt x="878" y="0"/>
                    <a:pt x="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7" name="Google Shape;1212;p51"/>
            <p:cNvSpPr/>
            <p:nvPr/>
          </p:nvSpPr>
          <p:spPr>
            <a:xfrm>
              <a:off x="7059962" y="4328856"/>
              <a:ext cx="82473" cy="43559"/>
            </a:xfrm>
            <a:custGeom>
              <a:avLst/>
              <a:gdLst/>
              <a:ahLst/>
              <a:cxnLst/>
              <a:rect l="l" t="t" r="r" b="b"/>
              <a:pathLst>
                <a:path w="799" h="422" extrusionOk="0">
                  <a:moveTo>
                    <a:pt x="399" y="1"/>
                  </a:moveTo>
                  <a:cubicBezTo>
                    <a:pt x="304" y="1"/>
                    <a:pt x="210" y="21"/>
                    <a:pt x="140" y="62"/>
                  </a:cubicBezTo>
                  <a:cubicBezTo>
                    <a:pt x="1" y="144"/>
                    <a:pt x="1" y="283"/>
                    <a:pt x="140" y="360"/>
                  </a:cubicBezTo>
                  <a:cubicBezTo>
                    <a:pt x="210" y="401"/>
                    <a:pt x="304" y="421"/>
                    <a:pt x="399" y="421"/>
                  </a:cubicBezTo>
                  <a:cubicBezTo>
                    <a:pt x="494" y="421"/>
                    <a:pt x="589" y="401"/>
                    <a:pt x="659" y="360"/>
                  </a:cubicBezTo>
                  <a:cubicBezTo>
                    <a:pt x="798" y="283"/>
                    <a:pt x="798" y="144"/>
                    <a:pt x="659" y="62"/>
                  </a:cubicBezTo>
                  <a:cubicBezTo>
                    <a:pt x="589" y="21"/>
                    <a:pt x="494" y="1"/>
                    <a:pt x="3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8" name="Google Shape;1213;p51"/>
            <p:cNvSpPr/>
            <p:nvPr/>
          </p:nvSpPr>
          <p:spPr>
            <a:xfrm>
              <a:off x="7662963" y="3824944"/>
              <a:ext cx="359618" cy="190028"/>
            </a:xfrm>
            <a:custGeom>
              <a:avLst/>
              <a:gdLst/>
              <a:ahLst/>
              <a:cxnLst/>
              <a:rect l="l" t="t" r="r" b="b"/>
              <a:pathLst>
                <a:path w="3484" h="1841" extrusionOk="0">
                  <a:moveTo>
                    <a:pt x="644" y="260"/>
                  </a:moveTo>
                  <a:cubicBezTo>
                    <a:pt x="620" y="260"/>
                    <a:pt x="620" y="260"/>
                    <a:pt x="601" y="279"/>
                  </a:cubicBezTo>
                  <a:cubicBezTo>
                    <a:pt x="0" y="640"/>
                    <a:pt x="0" y="1221"/>
                    <a:pt x="620" y="1581"/>
                  </a:cubicBezTo>
                  <a:cubicBezTo>
                    <a:pt x="663" y="1600"/>
                    <a:pt x="683" y="1620"/>
                    <a:pt x="721" y="1620"/>
                  </a:cubicBezTo>
                  <a:lnTo>
                    <a:pt x="1845" y="981"/>
                  </a:lnTo>
                  <a:lnTo>
                    <a:pt x="644" y="260"/>
                  </a:lnTo>
                  <a:close/>
                  <a:moveTo>
                    <a:pt x="1725" y="1"/>
                  </a:moveTo>
                  <a:cubicBezTo>
                    <a:pt x="1365" y="1"/>
                    <a:pt x="1004" y="78"/>
                    <a:pt x="721" y="222"/>
                  </a:cubicBezTo>
                  <a:lnTo>
                    <a:pt x="2004" y="981"/>
                  </a:lnTo>
                  <a:lnTo>
                    <a:pt x="822" y="1663"/>
                  </a:lnTo>
                  <a:cubicBezTo>
                    <a:pt x="1100" y="1783"/>
                    <a:pt x="1422" y="1841"/>
                    <a:pt x="1744" y="1841"/>
                  </a:cubicBezTo>
                  <a:cubicBezTo>
                    <a:pt x="2143" y="1841"/>
                    <a:pt x="2542" y="1759"/>
                    <a:pt x="2864" y="1581"/>
                  </a:cubicBezTo>
                  <a:cubicBezTo>
                    <a:pt x="3483" y="1221"/>
                    <a:pt x="3483" y="640"/>
                    <a:pt x="2844" y="279"/>
                  </a:cubicBezTo>
                  <a:cubicBezTo>
                    <a:pt x="2542" y="102"/>
                    <a:pt x="2143" y="1"/>
                    <a:pt x="1725" y="1"/>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9" name="Google Shape;1214;p51"/>
            <p:cNvSpPr/>
            <p:nvPr/>
          </p:nvSpPr>
          <p:spPr>
            <a:xfrm>
              <a:off x="7729435" y="3847755"/>
              <a:ext cx="140379" cy="148843"/>
            </a:xfrm>
            <a:custGeom>
              <a:avLst/>
              <a:gdLst/>
              <a:ahLst/>
              <a:cxnLst/>
              <a:rect l="l" t="t" r="r" b="b"/>
              <a:pathLst>
                <a:path w="1360" h="1442" extrusionOk="0">
                  <a:moveTo>
                    <a:pt x="77" y="1"/>
                  </a:moveTo>
                  <a:cubicBezTo>
                    <a:pt x="39" y="20"/>
                    <a:pt x="19" y="20"/>
                    <a:pt x="0" y="39"/>
                  </a:cubicBezTo>
                  <a:lnTo>
                    <a:pt x="1201" y="760"/>
                  </a:lnTo>
                  <a:lnTo>
                    <a:pt x="77" y="1399"/>
                  </a:lnTo>
                  <a:cubicBezTo>
                    <a:pt x="120" y="1418"/>
                    <a:pt x="139" y="1442"/>
                    <a:pt x="178" y="1442"/>
                  </a:cubicBezTo>
                  <a:lnTo>
                    <a:pt x="1360" y="760"/>
                  </a:lnTo>
                  <a:lnTo>
                    <a:pt x="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20" name="Google Shape;1215;p51"/>
            <p:cNvSpPr/>
            <p:nvPr/>
          </p:nvSpPr>
          <p:spPr>
            <a:xfrm>
              <a:off x="7770516" y="3876656"/>
              <a:ext cx="144921" cy="86808"/>
            </a:xfrm>
            <a:custGeom>
              <a:avLst/>
              <a:gdLst/>
              <a:ahLst/>
              <a:cxnLst/>
              <a:rect l="l" t="t" r="r" b="b"/>
              <a:pathLst>
                <a:path w="1404" h="841" extrusionOk="0">
                  <a:moveTo>
                    <a:pt x="702" y="81"/>
                  </a:moveTo>
                  <a:cubicBezTo>
                    <a:pt x="861" y="81"/>
                    <a:pt x="1019" y="119"/>
                    <a:pt x="1139" y="177"/>
                  </a:cubicBezTo>
                  <a:cubicBezTo>
                    <a:pt x="1259" y="259"/>
                    <a:pt x="1322" y="340"/>
                    <a:pt x="1322" y="417"/>
                  </a:cubicBezTo>
                  <a:cubicBezTo>
                    <a:pt x="1322" y="518"/>
                    <a:pt x="1259" y="600"/>
                    <a:pt x="1139" y="657"/>
                  </a:cubicBezTo>
                  <a:cubicBezTo>
                    <a:pt x="1019" y="730"/>
                    <a:pt x="860" y="766"/>
                    <a:pt x="697" y="766"/>
                  </a:cubicBezTo>
                  <a:cubicBezTo>
                    <a:pt x="535" y="766"/>
                    <a:pt x="371" y="730"/>
                    <a:pt x="241" y="657"/>
                  </a:cubicBezTo>
                  <a:cubicBezTo>
                    <a:pt x="140" y="600"/>
                    <a:pt x="82" y="499"/>
                    <a:pt x="82" y="417"/>
                  </a:cubicBezTo>
                  <a:cubicBezTo>
                    <a:pt x="82" y="340"/>
                    <a:pt x="140" y="240"/>
                    <a:pt x="241" y="177"/>
                  </a:cubicBezTo>
                  <a:cubicBezTo>
                    <a:pt x="361" y="119"/>
                    <a:pt x="520" y="81"/>
                    <a:pt x="702" y="81"/>
                  </a:cubicBezTo>
                  <a:close/>
                  <a:moveTo>
                    <a:pt x="691" y="1"/>
                  </a:moveTo>
                  <a:cubicBezTo>
                    <a:pt x="516" y="1"/>
                    <a:pt x="342" y="40"/>
                    <a:pt x="203" y="119"/>
                  </a:cubicBezTo>
                  <a:cubicBezTo>
                    <a:pt x="58" y="201"/>
                    <a:pt x="1" y="297"/>
                    <a:pt x="1" y="417"/>
                  </a:cubicBezTo>
                  <a:cubicBezTo>
                    <a:pt x="1" y="537"/>
                    <a:pt x="58" y="638"/>
                    <a:pt x="203" y="720"/>
                  </a:cubicBezTo>
                  <a:cubicBezTo>
                    <a:pt x="342" y="802"/>
                    <a:pt x="520" y="840"/>
                    <a:pt x="702" y="840"/>
                  </a:cubicBezTo>
                  <a:cubicBezTo>
                    <a:pt x="880" y="840"/>
                    <a:pt x="1043" y="802"/>
                    <a:pt x="1183" y="720"/>
                  </a:cubicBezTo>
                  <a:cubicBezTo>
                    <a:pt x="1322" y="638"/>
                    <a:pt x="1404" y="537"/>
                    <a:pt x="1404" y="417"/>
                  </a:cubicBezTo>
                  <a:cubicBezTo>
                    <a:pt x="1404" y="297"/>
                    <a:pt x="1322" y="201"/>
                    <a:pt x="1183" y="119"/>
                  </a:cubicBezTo>
                  <a:cubicBezTo>
                    <a:pt x="1041" y="40"/>
                    <a:pt x="866"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21" name="Google Shape;1216;p51"/>
            <p:cNvSpPr/>
            <p:nvPr/>
          </p:nvSpPr>
          <p:spPr>
            <a:xfrm>
              <a:off x="7801275" y="3899364"/>
              <a:ext cx="82886" cy="43249"/>
            </a:xfrm>
            <a:custGeom>
              <a:avLst/>
              <a:gdLst/>
              <a:ahLst/>
              <a:cxnLst/>
              <a:rect l="l" t="t" r="r" b="b"/>
              <a:pathLst>
                <a:path w="803" h="419" extrusionOk="0">
                  <a:moveTo>
                    <a:pt x="395" y="0"/>
                  </a:moveTo>
                  <a:cubicBezTo>
                    <a:pt x="305" y="0"/>
                    <a:pt x="214" y="20"/>
                    <a:pt x="145" y="58"/>
                  </a:cubicBezTo>
                  <a:cubicBezTo>
                    <a:pt x="1" y="140"/>
                    <a:pt x="1" y="260"/>
                    <a:pt x="145" y="361"/>
                  </a:cubicBezTo>
                  <a:cubicBezTo>
                    <a:pt x="214" y="399"/>
                    <a:pt x="305" y="418"/>
                    <a:pt x="397" y="418"/>
                  </a:cubicBezTo>
                  <a:cubicBezTo>
                    <a:pt x="489" y="418"/>
                    <a:pt x="584" y="399"/>
                    <a:pt x="664" y="361"/>
                  </a:cubicBezTo>
                  <a:cubicBezTo>
                    <a:pt x="803" y="260"/>
                    <a:pt x="803" y="140"/>
                    <a:pt x="644" y="58"/>
                  </a:cubicBezTo>
                  <a:cubicBezTo>
                    <a:pt x="575" y="20"/>
                    <a:pt x="485"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22" name="Google Shape;1217;p51"/>
            <p:cNvSpPr/>
            <p:nvPr/>
          </p:nvSpPr>
          <p:spPr>
            <a:xfrm>
              <a:off x="5427565" y="3374188"/>
              <a:ext cx="359618" cy="190544"/>
            </a:xfrm>
            <a:custGeom>
              <a:avLst/>
              <a:gdLst/>
              <a:ahLst/>
              <a:cxnLst/>
              <a:rect l="l" t="t" r="r" b="b"/>
              <a:pathLst>
                <a:path w="3484" h="1846" extrusionOk="0">
                  <a:moveTo>
                    <a:pt x="2845" y="265"/>
                  </a:moveTo>
                  <a:lnTo>
                    <a:pt x="1663" y="962"/>
                  </a:lnTo>
                  <a:lnTo>
                    <a:pt x="2782" y="1625"/>
                  </a:lnTo>
                  <a:cubicBezTo>
                    <a:pt x="2801" y="1605"/>
                    <a:pt x="2845" y="1586"/>
                    <a:pt x="2864" y="1586"/>
                  </a:cubicBezTo>
                  <a:cubicBezTo>
                    <a:pt x="3484" y="1226"/>
                    <a:pt x="3484" y="645"/>
                    <a:pt x="2845" y="284"/>
                  </a:cubicBezTo>
                  <a:lnTo>
                    <a:pt x="2845" y="265"/>
                  </a:lnTo>
                  <a:close/>
                  <a:moveTo>
                    <a:pt x="1721" y="1"/>
                  </a:moveTo>
                  <a:cubicBezTo>
                    <a:pt x="1322" y="1"/>
                    <a:pt x="923" y="102"/>
                    <a:pt x="601" y="284"/>
                  </a:cubicBezTo>
                  <a:cubicBezTo>
                    <a:pt x="1" y="645"/>
                    <a:pt x="1" y="1226"/>
                    <a:pt x="620" y="1586"/>
                  </a:cubicBezTo>
                  <a:cubicBezTo>
                    <a:pt x="923" y="1745"/>
                    <a:pt x="1341" y="1846"/>
                    <a:pt x="1740" y="1846"/>
                  </a:cubicBezTo>
                  <a:cubicBezTo>
                    <a:pt x="2081" y="1846"/>
                    <a:pt x="2422" y="1783"/>
                    <a:pt x="2701" y="1663"/>
                  </a:cubicBezTo>
                  <a:lnTo>
                    <a:pt x="1500" y="962"/>
                  </a:lnTo>
                  <a:lnTo>
                    <a:pt x="2763" y="222"/>
                  </a:lnTo>
                  <a:cubicBezTo>
                    <a:pt x="2460" y="82"/>
                    <a:pt x="2100" y="1"/>
                    <a:pt x="1721" y="1"/>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23" name="Google Shape;1218;p51"/>
            <p:cNvSpPr/>
            <p:nvPr/>
          </p:nvSpPr>
          <p:spPr>
            <a:xfrm>
              <a:off x="5582289" y="3397000"/>
              <a:ext cx="138934" cy="148946"/>
            </a:xfrm>
            <a:custGeom>
              <a:avLst/>
              <a:gdLst/>
              <a:ahLst/>
              <a:cxnLst/>
              <a:rect l="l" t="t" r="r" b="b"/>
              <a:pathLst>
                <a:path w="1346" h="1443" extrusionOk="0">
                  <a:moveTo>
                    <a:pt x="1264" y="1"/>
                  </a:moveTo>
                  <a:lnTo>
                    <a:pt x="1" y="741"/>
                  </a:lnTo>
                  <a:lnTo>
                    <a:pt x="1202" y="1442"/>
                  </a:lnTo>
                  <a:cubicBezTo>
                    <a:pt x="1226" y="1423"/>
                    <a:pt x="1264" y="1404"/>
                    <a:pt x="1283" y="1404"/>
                  </a:cubicBezTo>
                  <a:lnTo>
                    <a:pt x="164" y="741"/>
                  </a:lnTo>
                  <a:lnTo>
                    <a:pt x="1346" y="44"/>
                  </a:lnTo>
                  <a:cubicBezTo>
                    <a:pt x="1322" y="44"/>
                    <a:pt x="1302" y="20"/>
                    <a:pt x="12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24" name="Google Shape;1219;p51"/>
            <p:cNvSpPr/>
            <p:nvPr/>
          </p:nvSpPr>
          <p:spPr>
            <a:xfrm>
              <a:off x="5532745" y="3426004"/>
              <a:ext cx="146882" cy="87118"/>
            </a:xfrm>
            <a:custGeom>
              <a:avLst/>
              <a:gdLst/>
              <a:ahLst/>
              <a:cxnLst/>
              <a:rect l="l" t="t" r="r" b="b"/>
              <a:pathLst>
                <a:path w="1423" h="844" extrusionOk="0">
                  <a:moveTo>
                    <a:pt x="721" y="80"/>
                  </a:moveTo>
                  <a:cubicBezTo>
                    <a:pt x="884" y="80"/>
                    <a:pt x="1043" y="123"/>
                    <a:pt x="1163" y="181"/>
                  </a:cubicBezTo>
                  <a:cubicBezTo>
                    <a:pt x="1283" y="243"/>
                    <a:pt x="1345" y="340"/>
                    <a:pt x="1345" y="421"/>
                  </a:cubicBezTo>
                  <a:cubicBezTo>
                    <a:pt x="1345" y="503"/>
                    <a:pt x="1283" y="604"/>
                    <a:pt x="1163" y="661"/>
                  </a:cubicBezTo>
                  <a:cubicBezTo>
                    <a:pt x="1043" y="731"/>
                    <a:pt x="883" y="766"/>
                    <a:pt x="721" y="766"/>
                  </a:cubicBezTo>
                  <a:cubicBezTo>
                    <a:pt x="559" y="766"/>
                    <a:pt x="394" y="731"/>
                    <a:pt x="264" y="661"/>
                  </a:cubicBezTo>
                  <a:cubicBezTo>
                    <a:pt x="163" y="604"/>
                    <a:pt x="101" y="503"/>
                    <a:pt x="101" y="421"/>
                  </a:cubicBezTo>
                  <a:cubicBezTo>
                    <a:pt x="101" y="340"/>
                    <a:pt x="163" y="243"/>
                    <a:pt x="264" y="181"/>
                  </a:cubicBezTo>
                  <a:cubicBezTo>
                    <a:pt x="384" y="123"/>
                    <a:pt x="543" y="80"/>
                    <a:pt x="721" y="80"/>
                  </a:cubicBezTo>
                  <a:close/>
                  <a:moveTo>
                    <a:pt x="713" y="1"/>
                  </a:moveTo>
                  <a:cubicBezTo>
                    <a:pt x="538" y="1"/>
                    <a:pt x="363" y="42"/>
                    <a:pt x="221" y="123"/>
                  </a:cubicBezTo>
                  <a:cubicBezTo>
                    <a:pt x="82" y="200"/>
                    <a:pt x="0" y="301"/>
                    <a:pt x="24" y="421"/>
                  </a:cubicBezTo>
                  <a:cubicBezTo>
                    <a:pt x="24" y="541"/>
                    <a:pt x="82" y="642"/>
                    <a:pt x="221" y="724"/>
                  </a:cubicBezTo>
                  <a:cubicBezTo>
                    <a:pt x="360" y="801"/>
                    <a:pt x="543" y="844"/>
                    <a:pt x="721" y="844"/>
                  </a:cubicBezTo>
                  <a:cubicBezTo>
                    <a:pt x="903" y="844"/>
                    <a:pt x="1062" y="801"/>
                    <a:pt x="1201" y="724"/>
                  </a:cubicBezTo>
                  <a:cubicBezTo>
                    <a:pt x="1345" y="642"/>
                    <a:pt x="1422" y="541"/>
                    <a:pt x="1422" y="421"/>
                  </a:cubicBezTo>
                  <a:cubicBezTo>
                    <a:pt x="1422" y="301"/>
                    <a:pt x="1345" y="200"/>
                    <a:pt x="1201" y="123"/>
                  </a:cubicBezTo>
                  <a:cubicBezTo>
                    <a:pt x="1062" y="42"/>
                    <a:pt x="888" y="1"/>
                    <a:pt x="7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25" name="Google Shape;1220;p51"/>
            <p:cNvSpPr/>
            <p:nvPr/>
          </p:nvSpPr>
          <p:spPr>
            <a:xfrm>
              <a:off x="5565981" y="3448712"/>
              <a:ext cx="82886" cy="43456"/>
            </a:xfrm>
            <a:custGeom>
              <a:avLst/>
              <a:gdLst/>
              <a:ahLst/>
              <a:cxnLst/>
              <a:rect l="l" t="t" r="r" b="b"/>
              <a:pathLst>
                <a:path w="803" h="421" extrusionOk="0">
                  <a:moveTo>
                    <a:pt x="389" y="1"/>
                  </a:moveTo>
                  <a:cubicBezTo>
                    <a:pt x="299" y="1"/>
                    <a:pt x="209" y="21"/>
                    <a:pt x="139" y="62"/>
                  </a:cubicBezTo>
                  <a:cubicBezTo>
                    <a:pt x="0" y="144"/>
                    <a:pt x="0" y="264"/>
                    <a:pt x="139" y="360"/>
                  </a:cubicBezTo>
                  <a:cubicBezTo>
                    <a:pt x="209" y="401"/>
                    <a:pt x="299" y="421"/>
                    <a:pt x="392" y="421"/>
                  </a:cubicBezTo>
                  <a:cubicBezTo>
                    <a:pt x="485" y="421"/>
                    <a:pt x="581" y="401"/>
                    <a:pt x="663" y="360"/>
                  </a:cubicBezTo>
                  <a:cubicBezTo>
                    <a:pt x="802" y="264"/>
                    <a:pt x="802" y="144"/>
                    <a:pt x="639" y="62"/>
                  </a:cubicBezTo>
                  <a:cubicBezTo>
                    <a:pt x="569" y="21"/>
                    <a:pt x="479" y="1"/>
                    <a:pt x="3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26" name="Google Shape;1221;p51"/>
            <p:cNvSpPr/>
            <p:nvPr/>
          </p:nvSpPr>
          <p:spPr>
            <a:xfrm>
              <a:off x="6169395" y="2944800"/>
              <a:ext cx="359618" cy="190028"/>
            </a:xfrm>
            <a:custGeom>
              <a:avLst/>
              <a:gdLst/>
              <a:ahLst/>
              <a:cxnLst/>
              <a:rect l="l" t="t" r="r" b="b"/>
              <a:pathLst>
                <a:path w="3484" h="1841" extrusionOk="0">
                  <a:moveTo>
                    <a:pt x="1720" y="1"/>
                  </a:moveTo>
                  <a:cubicBezTo>
                    <a:pt x="1322" y="1"/>
                    <a:pt x="918" y="77"/>
                    <a:pt x="601" y="260"/>
                  </a:cubicBezTo>
                  <a:cubicBezTo>
                    <a:pt x="20" y="601"/>
                    <a:pt x="1" y="1158"/>
                    <a:pt x="519" y="1519"/>
                  </a:cubicBezTo>
                  <a:lnTo>
                    <a:pt x="1701" y="822"/>
                  </a:lnTo>
                  <a:lnTo>
                    <a:pt x="2902" y="1543"/>
                  </a:lnTo>
                  <a:cubicBezTo>
                    <a:pt x="3483" y="1182"/>
                    <a:pt x="3440" y="620"/>
                    <a:pt x="2840" y="260"/>
                  </a:cubicBezTo>
                  <a:cubicBezTo>
                    <a:pt x="2542" y="77"/>
                    <a:pt x="2119" y="1"/>
                    <a:pt x="1720" y="1"/>
                  </a:cubicBezTo>
                  <a:close/>
                  <a:moveTo>
                    <a:pt x="1701" y="918"/>
                  </a:moveTo>
                  <a:lnTo>
                    <a:pt x="601" y="1562"/>
                  </a:lnTo>
                  <a:lnTo>
                    <a:pt x="620" y="1562"/>
                  </a:lnTo>
                  <a:cubicBezTo>
                    <a:pt x="918" y="1740"/>
                    <a:pt x="1322" y="1840"/>
                    <a:pt x="1740" y="1840"/>
                  </a:cubicBezTo>
                  <a:cubicBezTo>
                    <a:pt x="2119" y="1840"/>
                    <a:pt x="2523" y="1740"/>
                    <a:pt x="2821" y="1581"/>
                  </a:cubicBezTo>
                  <a:lnTo>
                    <a:pt x="1701" y="918"/>
                  </a:ln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27" name="Google Shape;1222;p51"/>
            <p:cNvSpPr/>
            <p:nvPr/>
          </p:nvSpPr>
          <p:spPr>
            <a:xfrm>
              <a:off x="6222965" y="3029645"/>
              <a:ext cx="246076" cy="78447"/>
            </a:xfrm>
            <a:custGeom>
              <a:avLst/>
              <a:gdLst/>
              <a:ahLst/>
              <a:cxnLst/>
              <a:rect l="l" t="t" r="r" b="b"/>
              <a:pathLst>
                <a:path w="2384" h="760" extrusionOk="0">
                  <a:moveTo>
                    <a:pt x="1182" y="0"/>
                  </a:moveTo>
                  <a:lnTo>
                    <a:pt x="0" y="697"/>
                  </a:lnTo>
                  <a:cubicBezTo>
                    <a:pt x="39" y="697"/>
                    <a:pt x="63" y="721"/>
                    <a:pt x="82" y="740"/>
                  </a:cubicBezTo>
                  <a:lnTo>
                    <a:pt x="1182" y="96"/>
                  </a:lnTo>
                  <a:lnTo>
                    <a:pt x="2302" y="759"/>
                  </a:lnTo>
                  <a:cubicBezTo>
                    <a:pt x="2321" y="759"/>
                    <a:pt x="2321" y="740"/>
                    <a:pt x="2345" y="740"/>
                  </a:cubicBezTo>
                  <a:cubicBezTo>
                    <a:pt x="2364" y="740"/>
                    <a:pt x="2364" y="721"/>
                    <a:pt x="2383" y="721"/>
                  </a:cubicBezTo>
                  <a:lnTo>
                    <a:pt x="11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28" name="Google Shape;1223;p51"/>
            <p:cNvSpPr/>
            <p:nvPr/>
          </p:nvSpPr>
          <p:spPr>
            <a:xfrm>
              <a:off x="6274471" y="2995996"/>
              <a:ext cx="146882" cy="87221"/>
            </a:xfrm>
            <a:custGeom>
              <a:avLst/>
              <a:gdLst/>
              <a:ahLst/>
              <a:cxnLst/>
              <a:rect l="l" t="t" r="r" b="b"/>
              <a:pathLst>
                <a:path w="1423" h="845" extrusionOk="0">
                  <a:moveTo>
                    <a:pt x="702" y="62"/>
                  </a:moveTo>
                  <a:cubicBezTo>
                    <a:pt x="861" y="62"/>
                    <a:pt x="1043" y="105"/>
                    <a:pt x="1164" y="182"/>
                  </a:cubicBezTo>
                  <a:cubicBezTo>
                    <a:pt x="1264" y="244"/>
                    <a:pt x="1341" y="326"/>
                    <a:pt x="1341" y="422"/>
                  </a:cubicBezTo>
                  <a:cubicBezTo>
                    <a:pt x="1341" y="504"/>
                    <a:pt x="1284" y="585"/>
                    <a:pt x="1164" y="662"/>
                  </a:cubicBezTo>
                  <a:cubicBezTo>
                    <a:pt x="1043" y="734"/>
                    <a:pt x="884" y="770"/>
                    <a:pt x="721" y="770"/>
                  </a:cubicBezTo>
                  <a:cubicBezTo>
                    <a:pt x="558" y="770"/>
                    <a:pt x="393" y="734"/>
                    <a:pt x="260" y="662"/>
                  </a:cubicBezTo>
                  <a:cubicBezTo>
                    <a:pt x="140" y="585"/>
                    <a:pt x="83" y="504"/>
                    <a:pt x="83" y="422"/>
                  </a:cubicBezTo>
                  <a:cubicBezTo>
                    <a:pt x="83" y="326"/>
                    <a:pt x="140" y="244"/>
                    <a:pt x="260" y="182"/>
                  </a:cubicBezTo>
                  <a:cubicBezTo>
                    <a:pt x="381" y="105"/>
                    <a:pt x="544" y="62"/>
                    <a:pt x="702" y="62"/>
                  </a:cubicBezTo>
                  <a:close/>
                  <a:moveTo>
                    <a:pt x="705" y="1"/>
                  </a:moveTo>
                  <a:cubicBezTo>
                    <a:pt x="527" y="1"/>
                    <a:pt x="352" y="35"/>
                    <a:pt x="222" y="105"/>
                  </a:cubicBezTo>
                  <a:cubicBezTo>
                    <a:pt x="83" y="182"/>
                    <a:pt x="1" y="302"/>
                    <a:pt x="1" y="422"/>
                  </a:cubicBezTo>
                  <a:cubicBezTo>
                    <a:pt x="1" y="542"/>
                    <a:pt x="83" y="643"/>
                    <a:pt x="222" y="725"/>
                  </a:cubicBezTo>
                  <a:cubicBezTo>
                    <a:pt x="361" y="806"/>
                    <a:pt x="544" y="845"/>
                    <a:pt x="722" y="845"/>
                  </a:cubicBezTo>
                  <a:cubicBezTo>
                    <a:pt x="885" y="845"/>
                    <a:pt x="1063" y="806"/>
                    <a:pt x="1202" y="725"/>
                  </a:cubicBezTo>
                  <a:cubicBezTo>
                    <a:pt x="1341" y="643"/>
                    <a:pt x="1423" y="542"/>
                    <a:pt x="1423" y="422"/>
                  </a:cubicBezTo>
                  <a:cubicBezTo>
                    <a:pt x="1423" y="302"/>
                    <a:pt x="1341" y="182"/>
                    <a:pt x="1202" y="105"/>
                  </a:cubicBezTo>
                  <a:cubicBezTo>
                    <a:pt x="1063" y="35"/>
                    <a:pt x="883"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29" name="Google Shape;1224;p51"/>
            <p:cNvSpPr/>
            <p:nvPr/>
          </p:nvSpPr>
          <p:spPr>
            <a:xfrm>
              <a:off x="6305746" y="3016846"/>
              <a:ext cx="82473" cy="43559"/>
            </a:xfrm>
            <a:custGeom>
              <a:avLst/>
              <a:gdLst/>
              <a:ahLst/>
              <a:cxnLst/>
              <a:rect l="l" t="t" r="r" b="b"/>
              <a:pathLst>
                <a:path w="799" h="422" extrusionOk="0">
                  <a:moveTo>
                    <a:pt x="409" y="0"/>
                  </a:moveTo>
                  <a:cubicBezTo>
                    <a:pt x="319" y="0"/>
                    <a:pt x="229" y="21"/>
                    <a:pt x="159" y="62"/>
                  </a:cubicBezTo>
                  <a:cubicBezTo>
                    <a:pt x="1" y="143"/>
                    <a:pt x="20" y="283"/>
                    <a:pt x="159" y="364"/>
                  </a:cubicBezTo>
                  <a:cubicBezTo>
                    <a:pt x="229" y="403"/>
                    <a:pt x="319" y="422"/>
                    <a:pt x="409" y="422"/>
                  </a:cubicBezTo>
                  <a:cubicBezTo>
                    <a:pt x="499" y="422"/>
                    <a:pt x="589" y="403"/>
                    <a:pt x="659" y="364"/>
                  </a:cubicBezTo>
                  <a:cubicBezTo>
                    <a:pt x="798" y="283"/>
                    <a:pt x="798" y="143"/>
                    <a:pt x="659" y="62"/>
                  </a:cubicBezTo>
                  <a:cubicBezTo>
                    <a:pt x="589" y="21"/>
                    <a:pt x="499" y="0"/>
                    <a:pt x="4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30" name="Google Shape;1225;p51"/>
            <p:cNvSpPr/>
            <p:nvPr/>
          </p:nvSpPr>
          <p:spPr>
            <a:xfrm>
              <a:off x="6958286" y="3178383"/>
              <a:ext cx="380469" cy="218723"/>
            </a:xfrm>
            <a:custGeom>
              <a:avLst/>
              <a:gdLst/>
              <a:ahLst/>
              <a:cxnLst/>
              <a:rect l="l" t="t" r="r" b="b"/>
              <a:pathLst>
                <a:path w="3686" h="2119" extrusionOk="0">
                  <a:moveTo>
                    <a:pt x="1826" y="0"/>
                  </a:moveTo>
                  <a:lnTo>
                    <a:pt x="1" y="1057"/>
                  </a:lnTo>
                  <a:lnTo>
                    <a:pt x="1845" y="2119"/>
                  </a:lnTo>
                  <a:lnTo>
                    <a:pt x="3685" y="1057"/>
                  </a:lnTo>
                  <a:lnTo>
                    <a:pt x="1826" y="0"/>
                  </a:lnTo>
                  <a:close/>
                </a:path>
              </a:pathLst>
            </a:custGeom>
            <a:gradFill>
              <a:gsLst>
                <a:gs pos="0">
                  <a:srgbClr val="B0A1FB"/>
                </a:gs>
                <a:gs pos="50000">
                  <a:srgbClr val="4CEEFD"/>
                </a:gs>
                <a:gs pos="100000">
                  <a:srgbClr val="4CEEF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31" name="Google Shape;1226;p51"/>
            <p:cNvSpPr/>
            <p:nvPr/>
          </p:nvSpPr>
          <p:spPr>
            <a:xfrm>
              <a:off x="7148724" y="3287485"/>
              <a:ext cx="190028" cy="318434"/>
            </a:xfrm>
            <a:custGeom>
              <a:avLst/>
              <a:gdLst/>
              <a:ahLst/>
              <a:cxnLst/>
              <a:rect l="l" t="t" r="r" b="b"/>
              <a:pathLst>
                <a:path w="1841" h="3085" extrusionOk="0">
                  <a:moveTo>
                    <a:pt x="1840" y="0"/>
                  </a:moveTo>
                  <a:lnTo>
                    <a:pt x="0" y="1062"/>
                  </a:lnTo>
                  <a:lnTo>
                    <a:pt x="0" y="3084"/>
                  </a:lnTo>
                  <a:lnTo>
                    <a:pt x="1840" y="2023"/>
                  </a:lnTo>
                  <a:lnTo>
                    <a:pt x="1840"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32" name="Google Shape;1227;p51"/>
            <p:cNvSpPr/>
            <p:nvPr/>
          </p:nvSpPr>
          <p:spPr>
            <a:xfrm>
              <a:off x="7200230" y="3351893"/>
              <a:ext cx="95375" cy="76486"/>
            </a:xfrm>
            <a:custGeom>
              <a:avLst/>
              <a:gdLst/>
              <a:ahLst/>
              <a:cxnLst/>
              <a:rect l="l" t="t" r="r" b="b"/>
              <a:pathLst>
                <a:path w="924" h="741" extrusionOk="0">
                  <a:moveTo>
                    <a:pt x="923" y="1"/>
                  </a:moveTo>
                  <a:lnTo>
                    <a:pt x="1" y="539"/>
                  </a:lnTo>
                  <a:lnTo>
                    <a:pt x="1" y="740"/>
                  </a:lnTo>
                  <a:lnTo>
                    <a:pt x="923" y="198"/>
                  </a:lnTo>
                  <a:lnTo>
                    <a:pt x="923" y="1"/>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33" name="Google Shape;1228;p51"/>
            <p:cNvSpPr/>
            <p:nvPr/>
          </p:nvSpPr>
          <p:spPr>
            <a:xfrm>
              <a:off x="7200230" y="3391116"/>
              <a:ext cx="95375" cy="76383"/>
            </a:xfrm>
            <a:custGeom>
              <a:avLst/>
              <a:gdLst/>
              <a:ahLst/>
              <a:cxnLst/>
              <a:rect l="l" t="t" r="r" b="b"/>
              <a:pathLst>
                <a:path w="924" h="740" extrusionOk="0">
                  <a:moveTo>
                    <a:pt x="923" y="0"/>
                  </a:moveTo>
                  <a:lnTo>
                    <a:pt x="1" y="538"/>
                  </a:lnTo>
                  <a:lnTo>
                    <a:pt x="1" y="740"/>
                  </a:lnTo>
                  <a:lnTo>
                    <a:pt x="923" y="197"/>
                  </a:lnTo>
                  <a:lnTo>
                    <a:pt x="923"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34" name="Google Shape;1229;p51"/>
            <p:cNvSpPr/>
            <p:nvPr/>
          </p:nvSpPr>
          <p:spPr>
            <a:xfrm>
              <a:off x="7200230" y="3430236"/>
              <a:ext cx="95375" cy="76486"/>
            </a:xfrm>
            <a:custGeom>
              <a:avLst/>
              <a:gdLst/>
              <a:ahLst/>
              <a:cxnLst/>
              <a:rect l="l" t="t" r="r" b="b"/>
              <a:pathLst>
                <a:path w="924" h="741" extrusionOk="0">
                  <a:moveTo>
                    <a:pt x="923" y="1"/>
                  </a:moveTo>
                  <a:lnTo>
                    <a:pt x="1" y="563"/>
                  </a:lnTo>
                  <a:lnTo>
                    <a:pt x="1" y="741"/>
                  </a:lnTo>
                  <a:lnTo>
                    <a:pt x="923" y="202"/>
                  </a:lnTo>
                  <a:lnTo>
                    <a:pt x="923" y="1"/>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35" name="Google Shape;1230;p51"/>
            <p:cNvSpPr/>
            <p:nvPr/>
          </p:nvSpPr>
          <p:spPr>
            <a:xfrm>
              <a:off x="7200230" y="3471420"/>
              <a:ext cx="95375" cy="74525"/>
            </a:xfrm>
            <a:custGeom>
              <a:avLst/>
              <a:gdLst/>
              <a:ahLst/>
              <a:cxnLst/>
              <a:rect l="l" t="t" r="r" b="b"/>
              <a:pathLst>
                <a:path w="924" h="722" extrusionOk="0">
                  <a:moveTo>
                    <a:pt x="923" y="0"/>
                  </a:moveTo>
                  <a:lnTo>
                    <a:pt x="1" y="543"/>
                  </a:lnTo>
                  <a:lnTo>
                    <a:pt x="1" y="721"/>
                  </a:lnTo>
                  <a:lnTo>
                    <a:pt x="923" y="183"/>
                  </a:lnTo>
                  <a:lnTo>
                    <a:pt x="923"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36" name="Google Shape;1231;p51"/>
            <p:cNvSpPr/>
            <p:nvPr/>
          </p:nvSpPr>
          <p:spPr>
            <a:xfrm>
              <a:off x="6958286" y="3287485"/>
              <a:ext cx="190544" cy="318434"/>
            </a:xfrm>
            <a:custGeom>
              <a:avLst/>
              <a:gdLst/>
              <a:ahLst/>
              <a:cxnLst/>
              <a:rect l="l" t="t" r="r" b="b"/>
              <a:pathLst>
                <a:path w="1846" h="3085" extrusionOk="0">
                  <a:moveTo>
                    <a:pt x="1" y="0"/>
                  </a:moveTo>
                  <a:lnTo>
                    <a:pt x="1" y="2023"/>
                  </a:lnTo>
                  <a:lnTo>
                    <a:pt x="1845" y="3084"/>
                  </a:lnTo>
                  <a:lnTo>
                    <a:pt x="1845" y="1062"/>
                  </a:lnTo>
                  <a:lnTo>
                    <a:pt x="1"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37" name="Google Shape;1232;p51"/>
            <p:cNvSpPr/>
            <p:nvPr/>
          </p:nvSpPr>
          <p:spPr>
            <a:xfrm>
              <a:off x="6999986" y="3203155"/>
              <a:ext cx="297583" cy="171139"/>
            </a:xfrm>
            <a:custGeom>
              <a:avLst/>
              <a:gdLst/>
              <a:ahLst/>
              <a:cxnLst/>
              <a:rect l="l" t="t" r="r" b="b"/>
              <a:pathLst>
                <a:path w="2883" h="1658" extrusionOk="0">
                  <a:moveTo>
                    <a:pt x="1422" y="0"/>
                  </a:moveTo>
                  <a:lnTo>
                    <a:pt x="0" y="817"/>
                  </a:lnTo>
                  <a:lnTo>
                    <a:pt x="1441" y="1658"/>
                  </a:lnTo>
                  <a:lnTo>
                    <a:pt x="2883" y="817"/>
                  </a:lnTo>
                  <a:lnTo>
                    <a:pt x="1422"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38" name="Google Shape;1233;p51"/>
            <p:cNvSpPr/>
            <p:nvPr/>
          </p:nvSpPr>
          <p:spPr>
            <a:xfrm>
              <a:off x="7097114" y="3258687"/>
              <a:ext cx="101259" cy="58113"/>
            </a:xfrm>
            <a:custGeom>
              <a:avLst/>
              <a:gdLst/>
              <a:ahLst/>
              <a:cxnLst/>
              <a:rect l="l" t="t" r="r" b="b"/>
              <a:pathLst>
                <a:path w="981" h="563" extrusionOk="0">
                  <a:moveTo>
                    <a:pt x="481" y="0"/>
                  </a:moveTo>
                  <a:lnTo>
                    <a:pt x="1" y="279"/>
                  </a:lnTo>
                  <a:lnTo>
                    <a:pt x="500" y="563"/>
                  </a:lnTo>
                  <a:lnTo>
                    <a:pt x="981" y="279"/>
                  </a:lnTo>
                  <a:lnTo>
                    <a:pt x="481"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39" name="Google Shape;1234;p51"/>
            <p:cNvSpPr/>
            <p:nvPr/>
          </p:nvSpPr>
          <p:spPr>
            <a:xfrm>
              <a:off x="7340606" y="3393077"/>
              <a:ext cx="380469" cy="221200"/>
            </a:xfrm>
            <a:custGeom>
              <a:avLst/>
              <a:gdLst/>
              <a:ahLst/>
              <a:cxnLst/>
              <a:rect l="l" t="t" r="r" b="b"/>
              <a:pathLst>
                <a:path w="3686" h="2143" extrusionOk="0">
                  <a:moveTo>
                    <a:pt x="1845" y="0"/>
                  </a:moveTo>
                  <a:lnTo>
                    <a:pt x="1" y="1062"/>
                  </a:lnTo>
                  <a:lnTo>
                    <a:pt x="1865" y="2143"/>
                  </a:lnTo>
                  <a:lnTo>
                    <a:pt x="3685" y="1062"/>
                  </a:lnTo>
                  <a:lnTo>
                    <a:pt x="1845" y="0"/>
                  </a:lnTo>
                  <a:close/>
                </a:path>
              </a:pathLst>
            </a:custGeom>
            <a:gradFill>
              <a:gsLst>
                <a:gs pos="0">
                  <a:srgbClr val="B0A1FB"/>
                </a:gs>
                <a:gs pos="50000">
                  <a:srgbClr val="4CEEFD"/>
                </a:gs>
                <a:gs pos="100000">
                  <a:srgbClr val="4CEEF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40" name="Google Shape;1235;p51"/>
            <p:cNvSpPr/>
            <p:nvPr/>
          </p:nvSpPr>
          <p:spPr>
            <a:xfrm>
              <a:off x="7533005" y="3502696"/>
              <a:ext cx="188067" cy="317918"/>
            </a:xfrm>
            <a:custGeom>
              <a:avLst/>
              <a:gdLst/>
              <a:ahLst/>
              <a:cxnLst/>
              <a:rect l="l" t="t" r="r" b="b"/>
              <a:pathLst>
                <a:path w="1822" h="3080" extrusionOk="0">
                  <a:moveTo>
                    <a:pt x="1821" y="0"/>
                  </a:moveTo>
                  <a:lnTo>
                    <a:pt x="1" y="1081"/>
                  </a:lnTo>
                  <a:lnTo>
                    <a:pt x="1" y="3079"/>
                  </a:lnTo>
                  <a:lnTo>
                    <a:pt x="1821" y="2023"/>
                  </a:lnTo>
                  <a:lnTo>
                    <a:pt x="1821"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41" name="Google Shape;1236;p51"/>
            <p:cNvSpPr/>
            <p:nvPr/>
          </p:nvSpPr>
          <p:spPr>
            <a:xfrm>
              <a:off x="7582550" y="3566588"/>
              <a:ext cx="97336" cy="76486"/>
            </a:xfrm>
            <a:custGeom>
              <a:avLst/>
              <a:gdLst/>
              <a:ahLst/>
              <a:cxnLst/>
              <a:rect l="l" t="t" r="r" b="b"/>
              <a:pathLst>
                <a:path w="943" h="741" extrusionOk="0">
                  <a:moveTo>
                    <a:pt x="943" y="1"/>
                  </a:moveTo>
                  <a:lnTo>
                    <a:pt x="1" y="539"/>
                  </a:lnTo>
                  <a:lnTo>
                    <a:pt x="1" y="741"/>
                  </a:lnTo>
                  <a:lnTo>
                    <a:pt x="943" y="203"/>
                  </a:lnTo>
                  <a:lnTo>
                    <a:pt x="943" y="1"/>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42" name="Google Shape;1237;p51"/>
            <p:cNvSpPr/>
            <p:nvPr/>
          </p:nvSpPr>
          <p:spPr>
            <a:xfrm>
              <a:off x="7582550" y="3605811"/>
              <a:ext cx="97336" cy="76486"/>
            </a:xfrm>
            <a:custGeom>
              <a:avLst/>
              <a:gdLst/>
              <a:ahLst/>
              <a:cxnLst/>
              <a:rect l="l" t="t" r="r" b="b"/>
              <a:pathLst>
                <a:path w="943" h="741" extrusionOk="0">
                  <a:moveTo>
                    <a:pt x="943" y="0"/>
                  </a:moveTo>
                  <a:lnTo>
                    <a:pt x="1" y="543"/>
                  </a:lnTo>
                  <a:lnTo>
                    <a:pt x="1" y="740"/>
                  </a:lnTo>
                  <a:lnTo>
                    <a:pt x="943" y="202"/>
                  </a:lnTo>
                  <a:lnTo>
                    <a:pt x="943"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43" name="Google Shape;1238;p51"/>
            <p:cNvSpPr/>
            <p:nvPr/>
          </p:nvSpPr>
          <p:spPr>
            <a:xfrm>
              <a:off x="7582550" y="3646995"/>
              <a:ext cx="97336" cy="74422"/>
            </a:xfrm>
            <a:custGeom>
              <a:avLst/>
              <a:gdLst/>
              <a:ahLst/>
              <a:cxnLst/>
              <a:rect l="l" t="t" r="r" b="b"/>
              <a:pathLst>
                <a:path w="943" h="721" extrusionOk="0">
                  <a:moveTo>
                    <a:pt x="943" y="0"/>
                  </a:moveTo>
                  <a:lnTo>
                    <a:pt x="1" y="543"/>
                  </a:lnTo>
                  <a:lnTo>
                    <a:pt x="1" y="721"/>
                  </a:lnTo>
                  <a:lnTo>
                    <a:pt x="943" y="183"/>
                  </a:lnTo>
                  <a:lnTo>
                    <a:pt x="943"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44" name="Google Shape;1239;p51"/>
            <p:cNvSpPr/>
            <p:nvPr/>
          </p:nvSpPr>
          <p:spPr>
            <a:xfrm>
              <a:off x="7582550" y="3686631"/>
              <a:ext cx="97336" cy="76486"/>
            </a:xfrm>
            <a:custGeom>
              <a:avLst/>
              <a:gdLst/>
              <a:ahLst/>
              <a:cxnLst/>
              <a:rect l="l" t="t" r="r" b="b"/>
              <a:pathLst>
                <a:path w="943" h="741" extrusionOk="0">
                  <a:moveTo>
                    <a:pt x="943" y="0"/>
                  </a:moveTo>
                  <a:lnTo>
                    <a:pt x="1" y="538"/>
                  </a:lnTo>
                  <a:lnTo>
                    <a:pt x="1" y="740"/>
                  </a:lnTo>
                  <a:lnTo>
                    <a:pt x="943" y="178"/>
                  </a:lnTo>
                  <a:lnTo>
                    <a:pt x="943"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45" name="Google Shape;1240;p51"/>
            <p:cNvSpPr/>
            <p:nvPr/>
          </p:nvSpPr>
          <p:spPr>
            <a:xfrm>
              <a:off x="7340606" y="3502696"/>
              <a:ext cx="192505" cy="317918"/>
            </a:xfrm>
            <a:custGeom>
              <a:avLst/>
              <a:gdLst/>
              <a:ahLst/>
              <a:cxnLst/>
              <a:rect l="l" t="t" r="r" b="b"/>
              <a:pathLst>
                <a:path w="1865" h="3080" extrusionOk="0">
                  <a:moveTo>
                    <a:pt x="1" y="0"/>
                  </a:moveTo>
                  <a:lnTo>
                    <a:pt x="1" y="2023"/>
                  </a:lnTo>
                  <a:lnTo>
                    <a:pt x="1865" y="3079"/>
                  </a:lnTo>
                  <a:lnTo>
                    <a:pt x="1865" y="1081"/>
                  </a:lnTo>
                  <a:lnTo>
                    <a:pt x="1"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46" name="Google Shape;1241;p51"/>
            <p:cNvSpPr/>
            <p:nvPr/>
          </p:nvSpPr>
          <p:spPr>
            <a:xfrm>
              <a:off x="7382307" y="3417850"/>
              <a:ext cx="297583" cy="171655"/>
            </a:xfrm>
            <a:custGeom>
              <a:avLst/>
              <a:gdLst/>
              <a:ahLst/>
              <a:cxnLst/>
              <a:rect l="l" t="t" r="r" b="b"/>
              <a:pathLst>
                <a:path w="2883" h="1663" extrusionOk="0">
                  <a:moveTo>
                    <a:pt x="1441" y="1"/>
                  </a:moveTo>
                  <a:lnTo>
                    <a:pt x="0" y="822"/>
                  </a:lnTo>
                  <a:lnTo>
                    <a:pt x="1461" y="1663"/>
                  </a:lnTo>
                  <a:lnTo>
                    <a:pt x="2883" y="822"/>
                  </a:lnTo>
                  <a:lnTo>
                    <a:pt x="1441" y="1"/>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47" name="Google Shape;1242;p51"/>
            <p:cNvSpPr/>
            <p:nvPr/>
          </p:nvSpPr>
          <p:spPr>
            <a:xfrm>
              <a:off x="7481396" y="3473381"/>
              <a:ext cx="101259" cy="60074"/>
            </a:xfrm>
            <a:custGeom>
              <a:avLst/>
              <a:gdLst/>
              <a:ahLst/>
              <a:cxnLst/>
              <a:rect l="l" t="t" r="r" b="b"/>
              <a:pathLst>
                <a:path w="981" h="582" extrusionOk="0">
                  <a:moveTo>
                    <a:pt x="481" y="1"/>
                  </a:moveTo>
                  <a:lnTo>
                    <a:pt x="1" y="284"/>
                  </a:lnTo>
                  <a:lnTo>
                    <a:pt x="481" y="582"/>
                  </a:lnTo>
                  <a:lnTo>
                    <a:pt x="981" y="284"/>
                  </a:lnTo>
                  <a:lnTo>
                    <a:pt x="481" y="1"/>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48" name="Google Shape;1243;p51"/>
            <p:cNvSpPr/>
            <p:nvPr/>
          </p:nvSpPr>
          <p:spPr>
            <a:xfrm>
              <a:off x="6574004" y="2952747"/>
              <a:ext cx="380469" cy="221200"/>
            </a:xfrm>
            <a:custGeom>
              <a:avLst/>
              <a:gdLst/>
              <a:ahLst/>
              <a:cxnLst/>
              <a:rect l="l" t="t" r="r" b="b"/>
              <a:pathLst>
                <a:path w="3686" h="2143" extrusionOk="0">
                  <a:moveTo>
                    <a:pt x="1845" y="0"/>
                  </a:moveTo>
                  <a:lnTo>
                    <a:pt x="0" y="1081"/>
                  </a:lnTo>
                  <a:lnTo>
                    <a:pt x="1845" y="2143"/>
                  </a:lnTo>
                  <a:lnTo>
                    <a:pt x="3685" y="1081"/>
                  </a:lnTo>
                  <a:lnTo>
                    <a:pt x="1845" y="0"/>
                  </a:lnTo>
                  <a:close/>
                </a:path>
              </a:pathLst>
            </a:custGeom>
            <a:gradFill>
              <a:gsLst>
                <a:gs pos="0">
                  <a:srgbClr val="B0A1FB"/>
                </a:gs>
                <a:gs pos="50000">
                  <a:srgbClr val="4CEEFD"/>
                </a:gs>
                <a:gs pos="100000">
                  <a:srgbClr val="4CEEF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49" name="Google Shape;1244;p51"/>
            <p:cNvSpPr/>
            <p:nvPr/>
          </p:nvSpPr>
          <p:spPr>
            <a:xfrm>
              <a:off x="6764442" y="3064327"/>
              <a:ext cx="190028" cy="316473"/>
            </a:xfrm>
            <a:custGeom>
              <a:avLst/>
              <a:gdLst/>
              <a:ahLst/>
              <a:cxnLst/>
              <a:rect l="l" t="t" r="r" b="b"/>
              <a:pathLst>
                <a:path w="1841" h="3066" extrusionOk="0">
                  <a:moveTo>
                    <a:pt x="1840" y="0"/>
                  </a:moveTo>
                  <a:lnTo>
                    <a:pt x="0" y="1062"/>
                  </a:lnTo>
                  <a:lnTo>
                    <a:pt x="0" y="3065"/>
                  </a:lnTo>
                  <a:lnTo>
                    <a:pt x="1840" y="2004"/>
                  </a:lnTo>
                  <a:lnTo>
                    <a:pt x="1840"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50" name="Google Shape;1245;p51"/>
            <p:cNvSpPr/>
            <p:nvPr/>
          </p:nvSpPr>
          <p:spPr>
            <a:xfrm>
              <a:off x="6815948" y="3126258"/>
              <a:ext cx="95375" cy="77002"/>
            </a:xfrm>
            <a:custGeom>
              <a:avLst/>
              <a:gdLst/>
              <a:ahLst/>
              <a:cxnLst/>
              <a:rect l="l" t="t" r="r" b="b"/>
              <a:pathLst>
                <a:path w="924" h="746" extrusionOk="0">
                  <a:moveTo>
                    <a:pt x="923" y="1"/>
                  </a:moveTo>
                  <a:lnTo>
                    <a:pt x="1" y="544"/>
                  </a:lnTo>
                  <a:lnTo>
                    <a:pt x="1" y="745"/>
                  </a:lnTo>
                  <a:lnTo>
                    <a:pt x="923" y="203"/>
                  </a:lnTo>
                  <a:lnTo>
                    <a:pt x="923" y="1"/>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51" name="Google Shape;1246;p51"/>
            <p:cNvSpPr/>
            <p:nvPr/>
          </p:nvSpPr>
          <p:spPr>
            <a:xfrm>
              <a:off x="6815948" y="3167958"/>
              <a:ext cx="95375" cy="74422"/>
            </a:xfrm>
            <a:custGeom>
              <a:avLst/>
              <a:gdLst/>
              <a:ahLst/>
              <a:cxnLst/>
              <a:rect l="l" t="t" r="r" b="b"/>
              <a:pathLst>
                <a:path w="924" h="721" extrusionOk="0">
                  <a:moveTo>
                    <a:pt x="923" y="0"/>
                  </a:moveTo>
                  <a:lnTo>
                    <a:pt x="1" y="538"/>
                  </a:lnTo>
                  <a:lnTo>
                    <a:pt x="1" y="721"/>
                  </a:lnTo>
                  <a:lnTo>
                    <a:pt x="923" y="178"/>
                  </a:lnTo>
                  <a:lnTo>
                    <a:pt x="923"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52" name="Google Shape;1247;p51"/>
            <p:cNvSpPr/>
            <p:nvPr/>
          </p:nvSpPr>
          <p:spPr>
            <a:xfrm>
              <a:off x="6815948" y="3207078"/>
              <a:ext cx="95375" cy="76486"/>
            </a:xfrm>
            <a:custGeom>
              <a:avLst/>
              <a:gdLst/>
              <a:ahLst/>
              <a:cxnLst/>
              <a:rect l="l" t="t" r="r" b="b"/>
              <a:pathLst>
                <a:path w="924" h="741" extrusionOk="0">
                  <a:moveTo>
                    <a:pt x="923" y="1"/>
                  </a:moveTo>
                  <a:lnTo>
                    <a:pt x="1" y="539"/>
                  </a:lnTo>
                  <a:lnTo>
                    <a:pt x="1" y="741"/>
                  </a:lnTo>
                  <a:lnTo>
                    <a:pt x="923" y="179"/>
                  </a:lnTo>
                  <a:lnTo>
                    <a:pt x="923" y="1"/>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53" name="Google Shape;1248;p51"/>
            <p:cNvSpPr/>
            <p:nvPr/>
          </p:nvSpPr>
          <p:spPr>
            <a:xfrm>
              <a:off x="6815948" y="3246301"/>
              <a:ext cx="95375" cy="76486"/>
            </a:xfrm>
            <a:custGeom>
              <a:avLst/>
              <a:gdLst/>
              <a:ahLst/>
              <a:cxnLst/>
              <a:rect l="l" t="t" r="r" b="b"/>
              <a:pathLst>
                <a:path w="924" h="741" extrusionOk="0">
                  <a:moveTo>
                    <a:pt x="923" y="0"/>
                  </a:moveTo>
                  <a:lnTo>
                    <a:pt x="1" y="543"/>
                  </a:lnTo>
                  <a:lnTo>
                    <a:pt x="1" y="740"/>
                  </a:lnTo>
                  <a:lnTo>
                    <a:pt x="923" y="202"/>
                  </a:lnTo>
                  <a:lnTo>
                    <a:pt x="923"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54" name="Google Shape;1249;p51"/>
            <p:cNvSpPr/>
            <p:nvPr/>
          </p:nvSpPr>
          <p:spPr>
            <a:xfrm>
              <a:off x="6574004" y="3064327"/>
              <a:ext cx="190544" cy="316473"/>
            </a:xfrm>
            <a:custGeom>
              <a:avLst/>
              <a:gdLst/>
              <a:ahLst/>
              <a:cxnLst/>
              <a:rect l="l" t="t" r="r" b="b"/>
              <a:pathLst>
                <a:path w="1846" h="3066" extrusionOk="0">
                  <a:moveTo>
                    <a:pt x="0" y="0"/>
                  </a:moveTo>
                  <a:lnTo>
                    <a:pt x="0" y="2004"/>
                  </a:lnTo>
                  <a:lnTo>
                    <a:pt x="1845" y="3065"/>
                  </a:lnTo>
                  <a:lnTo>
                    <a:pt x="1845" y="1062"/>
                  </a:lnTo>
                  <a:lnTo>
                    <a:pt x="0"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55" name="Google Shape;1250;p51"/>
            <p:cNvSpPr/>
            <p:nvPr/>
          </p:nvSpPr>
          <p:spPr>
            <a:xfrm>
              <a:off x="6615601" y="2977520"/>
              <a:ext cx="297686" cy="171655"/>
            </a:xfrm>
            <a:custGeom>
              <a:avLst/>
              <a:gdLst/>
              <a:ahLst/>
              <a:cxnLst/>
              <a:rect l="l" t="t" r="r" b="b"/>
              <a:pathLst>
                <a:path w="2884" h="1663" extrusionOk="0">
                  <a:moveTo>
                    <a:pt x="1442" y="1"/>
                  </a:moveTo>
                  <a:lnTo>
                    <a:pt x="1" y="822"/>
                  </a:lnTo>
                  <a:lnTo>
                    <a:pt x="1442" y="1663"/>
                  </a:lnTo>
                  <a:lnTo>
                    <a:pt x="2883" y="841"/>
                  </a:lnTo>
                  <a:lnTo>
                    <a:pt x="1442" y="1"/>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56" name="Google Shape;1251;p51"/>
            <p:cNvSpPr/>
            <p:nvPr/>
          </p:nvSpPr>
          <p:spPr>
            <a:xfrm>
              <a:off x="6712833" y="3033567"/>
              <a:ext cx="103220" cy="60074"/>
            </a:xfrm>
            <a:custGeom>
              <a:avLst/>
              <a:gdLst/>
              <a:ahLst/>
              <a:cxnLst/>
              <a:rect l="l" t="t" r="r" b="b"/>
              <a:pathLst>
                <a:path w="1000" h="582" extrusionOk="0">
                  <a:moveTo>
                    <a:pt x="500" y="0"/>
                  </a:moveTo>
                  <a:lnTo>
                    <a:pt x="1" y="298"/>
                  </a:lnTo>
                  <a:lnTo>
                    <a:pt x="500" y="582"/>
                  </a:lnTo>
                  <a:lnTo>
                    <a:pt x="1000" y="298"/>
                  </a:lnTo>
                  <a:lnTo>
                    <a:pt x="500"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57" name="Google Shape;1252;p51"/>
            <p:cNvSpPr/>
            <p:nvPr/>
          </p:nvSpPr>
          <p:spPr>
            <a:xfrm>
              <a:off x="6214495" y="3653395"/>
              <a:ext cx="380469" cy="221304"/>
            </a:xfrm>
            <a:custGeom>
              <a:avLst/>
              <a:gdLst/>
              <a:ahLst/>
              <a:cxnLst/>
              <a:rect l="l" t="t" r="r" b="b"/>
              <a:pathLst>
                <a:path w="3686" h="2144" extrusionOk="0">
                  <a:moveTo>
                    <a:pt x="1845" y="0"/>
                  </a:moveTo>
                  <a:lnTo>
                    <a:pt x="1" y="1081"/>
                  </a:lnTo>
                  <a:lnTo>
                    <a:pt x="1864" y="2143"/>
                  </a:lnTo>
                  <a:lnTo>
                    <a:pt x="3685" y="1081"/>
                  </a:lnTo>
                  <a:lnTo>
                    <a:pt x="1845" y="0"/>
                  </a:lnTo>
                  <a:close/>
                </a:path>
              </a:pathLst>
            </a:custGeom>
            <a:gradFill>
              <a:gsLst>
                <a:gs pos="0">
                  <a:srgbClr val="B0A1FB"/>
                </a:gs>
                <a:gs pos="50000">
                  <a:srgbClr val="4CEEFD"/>
                </a:gs>
                <a:gs pos="100000">
                  <a:srgbClr val="4CEEF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58" name="Google Shape;1253;p51"/>
            <p:cNvSpPr/>
            <p:nvPr/>
          </p:nvSpPr>
          <p:spPr>
            <a:xfrm>
              <a:off x="6404933" y="3764974"/>
              <a:ext cx="190028" cy="318434"/>
            </a:xfrm>
            <a:custGeom>
              <a:avLst/>
              <a:gdLst/>
              <a:ahLst/>
              <a:cxnLst/>
              <a:rect l="l" t="t" r="r" b="b"/>
              <a:pathLst>
                <a:path w="1841" h="3085" extrusionOk="0">
                  <a:moveTo>
                    <a:pt x="1840" y="0"/>
                  </a:moveTo>
                  <a:lnTo>
                    <a:pt x="19" y="1062"/>
                  </a:lnTo>
                  <a:lnTo>
                    <a:pt x="0" y="3085"/>
                  </a:lnTo>
                  <a:lnTo>
                    <a:pt x="1840" y="2004"/>
                  </a:lnTo>
                  <a:lnTo>
                    <a:pt x="1840"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59" name="Google Shape;1254;p51"/>
            <p:cNvSpPr/>
            <p:nvPr/>
          </p:nvSpPr>
          <p:spPr>
            <a:xfrm>
              <a:off x="6456439" y="3828969"/>
              <a:ext cx="97336" cy="74422"/>
            </a:xfrm>
            <a:custGeom>
              <a:avLst/>
              <a:gdLst/>
              <a:ahLst/>
              <a:cxnLst/>
              <a:rect l="l" t="t" r="r" b="b"/>
              <a:pathLst>
                <a:path w="943" h="721" extrusionOk="0">
                  <a:moveTo>
                    <a:pt x="942" y="0"/>
                  </a:moveTo>
                  <a:lnTo>
                    <a:pt x="1" y="543"/>
                  </a:lnTo>
                  <a:lnTo>
                    <a:pt x="1" y="721"/>
                  </a:lnTo>
                  <a:lnTo>
                    <a:pt x="942" y="183"/>
                  </a:lnTo>
                  <a:lnTo>
                    <a:pt x="942"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60" name="Google Shape;1255;p51"/>
            <p:cNvSpPr/>
            <p:nvPr/>
          </p:nvSpPr>
          <p:spPr>
            <a:xfrm>
              <a:off x="6456439" y="3868089"/>
              <a:ext cx="97336" cy="76486"/>
            </a:xfrm>
            <a:custGeom>
              <a:avLst/>
              <a:gdLst/>
              <a:ahLst/>
              <a:cxnLst/>
              <a:rect l="l" t="t" r="r" b="b"/>
              <a:pathLst>
                <a:path w="943" h="741" extrusionOk="0">
                  <a:moveTo>
                    <a:pt x="942" y="1"/>
                  </a:moveTo>
                  <a:lnTo>
                    <a:pt x="1" y="544"/>
                  </a:lnTo>
                  <a:lnTo>
                    <a:pt x="1" y="740"/>
                  </a:lnTo>
                  <a:lnTo>
                    <a:pt x="942" y="183"/>
                  </a:lnTo>
                  <a:lnTo>
                    <a:pt x="942" y="1"/>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61" name="Google Shape;1256;p51"/>
            <p:cNvSpPr/>
            <p:nvPr/>
          </p:nvSpPr>
          <p:spPr>
            <a:xfrm>
              <a:off x="6456439" y="3907312"/>
              <a:ext cx="97336" cy="76899"/>
            </a:xfrm>
            <a:custGeom>
              <a:avLst/>
              <a:gdLst/>
              <a:ahLst/>
              <a:cxnLst/>
              <a:rect l="l" t="t" r="r" b="b"/>
              <a:pathLst>
                <a:path w="943" h="745" extrusionOk="0">
                  <a:moveTo>
                    <a:pt x="942" y="0"/>
                  </a:moveTo>
                  <a:lnTo>
                    <a:pt x="1" y="543"/>
                  </a:lnTo>
                  <a:lnTo>
                    <a:pt x="1" y="745"/>
                  </a:lnTo>
                  <a:lnTo>
                    <a:pt x="942" y="202"/>
                  </a:lnTo>
                  <a:lnTo>
                    <a:pt x="942"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62" name="Google Shape;1257;p51"/>
            <p:cNvSpPr/>
            <p:nvPr/>
          </p:nvSpPr>
          <p:spPr>
            <a:xfrm>
              <a:off x="6456439" y="3946948"/>
              <a:ext cx="97336" cy="76486"/>
            </a:xfrm>
            <a:custGeom>
              <a:avLst/>
              <a:gdLst/>
              <a:ahLst/>
              <a:cxnLst/>
              <a:rect l="l" t="t" r="r" b="b"/>
              <a:pathLst>
                <a:path w="943" h="741" extrusionOk="0">
                  <a:moveTo>
                    <a:pt x="942" y="0"/>
                  </a:moveTo>
                  <a:lnTo>
                    <a:pt x="1" y="539"/>
                  </a:lnTo>
                  <a:lnTo>
                    <a:pt x="1" y="740"/>
                  </a:lnTo>
                  <a:lnTo>
                    <a:pt x="942" y="197"/>
                  </a:lnTo>
                  <a:lnTo>
                    <a:pt x="942" y="0"/>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63" name="Google Shape;1258;p51"/>
            <p:cNvSpPr/>
            <p:nvPr/>
          </p:nvSpPr>
          <p:spPr>
            <a:xfrm>
              <a:off x="6214495" y="3764974"/>
              <a:ext cx="192505" cy="318434"/>
            </a:xfrm>
            <a:custGeom>
              <a:avLst/>
              <a:gdLst/>
              <a:ahLst/>
              <a:cxnLst/>
              <a:rect l="l" t="t" r="r" b="b"/>
              <a:pathLst>
                <a:path w="1865" h="3085" extrusionOk="0">
                  <a:moveTo>
                    <a:pt x="1" y="0"/>
                  </a:moveTo>
                  <a:lnTo>
                    <a:pt x="1" y="2004"/>
                  </a:lnTo>
                  <a:lnTo>
                    <a:pt x="1845" y="3085"/>
                  </a:lnTo>
                  <a:lnTo>
                    <a:pt x="1864" y="1062"/>
                  </a:lnTo>
                  <a:lnTo>
                    <a:pt x="1"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64" name="Google Shape;1259;p51"/>
            <p:cNvSpPr/>
            <p:nvPr/>
          </p:nvSpPr>
          <p:spPr>
            <a:xfrm>
              <a:off x="6256195" y="3678167"/>
              <a:ext cx="297583" cy="171655"/>
            </a:xfrm>
            <a:custGeom>
              <a:avLst/>
              <a:gdLst/>
              <a:ahLst/>
              <a:cxnLst/>
              <a:rect l="l" t="t" r="r" b="b"/>
              <a:pathLst>
                <a:path w="2883" h="1663" extrusionOk="0">
                  <a:moveTo>
                    <a:pt x="1441" y="1"/>
                  </a:moveTo>
                  <a:lnTo>
                    <a:pt x="0" y="841"/>
                  </a:lnTo>
                  <a:lnTo>
                    <a:pt x="1460" y="1663"/>
                  </a:lnTo>
                  <a:lnTo>
                    <a:pt x="2882" y="841"/>
                  </a:lnTo>
                  <a:lnTo>
                    <a:pt x="1441" y="1"/>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65" name="Google Shape;1260;p51"/>
            <p:cNvSpPr/>
            <p:nvPr/>
          </p:nvSpPr>
          <p:spPr>
            <a:xfrm>
              <a:off x="6355285" y="3733699"/>
              <a:ext cx="101259" cy="60177"/>
            </a:xfrm>
            <a:custGeom>
              <a:avLst/>
              <a:gdLst/>
              <a:ahLst/>
              <a:cxnLst/>
              <a:rect l="l" t="t" r="r" b="b"/>
              <a:pathLst>
                <a:path w="981" h="583" extrusionOk="0">
                  <a:moveTo>
                    <a:pt x="481" y="1"/>
                  </a:moveTo>
                  <a:lnTo>
                    <a:pt x="1" y="303"/>
                  </a:lnTo>
                  <a:lnTo>
                    <a:pt x="481" y="582"/>
                  </a:lnTo>
                  <a:lnTo>
                    <a:pt x="981" y="303"/>
                  </a:lnTo>
                  <a:lnTo>
                    <a:pt x="481" y="1"/>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66" name="Google Shape;1261;p51"/>
            <p:cNvSpPr/>
            <p:nvPr/>
          </p:nvSpPr>
          <p:spPr>
            <a:xfrm>
              <a:off x="5861489" y="3093537"/>
              <a:ext cx="380366" cy="218826"/>
            </a:xfrm>
            <a:custGeom>
              <a:avLst/>
              <a:gdLst/>
              <a:ahLst/>
              <a:cxnLst/>
              <a:rect l="l" t="t" r="r" b="b"/>
              <a:pathLst>
                <a:path w="3685" h="2120" extrusionOk="0">
                  <a:moveTo>
                    <a:pt x="1821" y="1"/>
                  </a:moveTo>
                  <a:lnTo>
                    <a:pt x="0" y="1062"/>
                  </a:lnTo>
                  <a:lnTo>
                    <a:pt x="1840" y="2119"/>
                  </a:lnTo>
                  <a:lnTo>
                    <a:pt x="3685" y="1062"/>
                  </a:lnTo>
                  <a:lnTo>
                    <a:pt x="1821" y="1"/>
                  </a:lnTo>
                  <a:close/>
                </a:path>
              </a:pathLst>
            </a:custGeom>
            <a:gradFill>
              <a:gsLst>
                <a:gs pos="0">
                  <a:srgbClr val="B0A1FB"/>
                </a:gs>
                <a:gs pos="50000">
                  <a:srgbClr val="4CEEFD"/>
                </a:gs>
                <a:gs pos="100000">
                  <a:srgbClr val="4CEEF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67" name="Google Shape;1262;p51"/>
            <p:cNvSpPr/>
            <p:nvPr/>
          </p:nvSpPr>
          <p:spPr>
            <a:xfrm>
              <a:off x="6051307" y="3203155"/>
              <a:ext cx="190544" cy="169178"/>
            </a:xfrm>
            <a:custGeom>
              <a:avLst/>
              <a:gdLst/>
              <a:ahLst/>
              <a:cxnLst/>
              <a:rect l="l" t="t" r="r" b="b"/>
              <a:pathLst>
                <a:path w="1846" h="1639" extrusionOk="0">
                  <a:moveTo>
                    <a:pt x="1846" y="0"/>
                  </a:moveTo>
                  <a:lnTo>
                    <a:pt x="1" y="1057"/>
                  </a:lnTo>
                  <a:lnTo>
                    <a:pt x="1" y="1639"/>
                  </a:lnTo>
                  <a:lnTo>
                    <a:pt x="1846" y="577"/>
                  </a:lnTo>
                  <a:lnTo>
                    <a:pt x="1846"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68" name="Google Shape;1263;p51"/>
            <p:cNvSpPr/>
            <p:nvPr/>
          </p:nvSpPr>
          <p:spPr>
            <a:xfrm>
              <a:off x="5861489" y="3203155"/>
              <a:ext cx="189925" cy="169178"/>
            </a:xfrm>
            <a:custGeom>
              <a:avLst/>
              <a:gdLst/>
              <a:ahLst/>
              <a:cxnLst/>
              <a:rect l="l" t="t" r="r" b="b"/>
              <a:pathLst>
                <a:path w="1840" h="1639" extrusionOk="0">
                  <a:moveTo>
                    <a:pt x="0" y="0"/>
                  </a:moveTo>
                  <a:lnTo>
                    <a:pt x="0" y="577"/>
                  </a:lnTo>
                  <a:lnTo>
                    <a:pt x="1840" y="1639"/>
                  </a:lnTo>
                  <a:lnTo>
                    <a:pt x="1840" y="1057"/>
                  </a:lnTo>
                  <a:lnTo>
                    <a:pt x="0"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69" name="Google Shape;1264;p51"/>
            <p:cNvSpPr/>
            <p:nvPr/>
          </p:nvSpPr>
          <p:spPr>
            <a:xfrm>
              <a:off x="5902570" y="3116349"/>
              <a:ext cx="297686" cy="173719"/>
            </a:xfrm>
            <a:custGeom>
              <a:avLst/>
              <a:gdLst/>
              <a:ahLst/>
              <a:cxnLst/>
              <a:rect l="l" t="t" r="r" b="b"/>
              <a:pathLst>
                <a:path w="2884" h="1683" extrusionOk="0">
                  <a:moveTo>
                    <a:pt x="1423" y="1"/>
                  </a:moveTo>
                  <a:lnTo>
                    <a:pt x="1" y="841"/>
                  </a:lnTo>
                  <a:lnTo>
                    <a:pt x="1442" y="1682"/>
                  </a:lnTo>
                  <a:lnTo>
                    <a:pt x="2883" y="841"/>
                  </a:lnTo>
                  <a:lnTo>
                    <a:pt x="1423" y="1"/>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70" name="Google Shape;1265;p51"/>
            <p:cNvSpPr/>
            <p:nvPr/>
          </p:nvSpPr>
          <p:spPr>
            <a:xfrm>
              <a:off x="5999801" y="3173841"/>
              <a:ext cx="101259" cy="58216"/>
            </a:xfrm>
            <a:custGeom>
              <a:avLst/>
              <a:gdLst/>
              <a:ahLst/>
              <a:cxnLst/>
              <a:rect l="l" t="t" r="r" b="b"/>
              <a:pathLst>
                <a:path w="981" h="564" extrusionOk="0">
                  <a:moveTo>
                    <a:pt x="500" y="1"/>
                  </a:moveTo>
                  <a:lnTo>
                    <a:pt x="0" y="284"/>
                  </a:lnTo>
                  <a:lnTo>
                    <a:pt x="500" y="563"/>
                  </a:lnTo>
                  <a:lnTo>
                    <a:pt x="980" y="284"/>
                  </a:lnTo>
                  <a:lnTo>
                    <a:pt x="500" y="1"/>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71" name="Google Shape;1266;p51"/>
            <p:cNvSpPr/>
            <p:nvPr/>
          </p:nvSpPr>
          <p:spPr>
            <a:xfrm>
              <a:off x="7347006" y="3967282"/>
              <a:ext cx="379953" cy="219239"/>
            </a:xfrm>
            <a:custGeom>
              <a:avLst/>
              <a:gdLst/>
              <a:ahLst/>
              <a:cxnLst/>
              <a:rect l="l" t="t" r="r" b="b"/>
              <a:pathLst>
                <a:path w="3681" h="2124" extrusionOk="0">
                  <a:moveTo>
                    <a:pt x="1841" y="0"/>
                  </a:moveTo>
                  <a:lnTo>
                    <a:pt x="1" y="1062"/>
                  </a:lnTo>
                  <a:lnTo>
                    <a:pt x="1860" y="2124"/>
                  </a:lnTo>
                  <a:lnTo>
                    <a:pt x="3681" y="1062"/>
                  </a:lnTo>
                  <a:lnTo>
                    <a:pt x="1841" y="0"/>
                  </a:lnTo>
                  <a:close/>
                </a:path>
              </a:pathLst>
            </a:custGeom>
            <a:gradFill>
              <a:gsLst>
                <a:gs pos="0">
                  <a:srgbClr val="B0A1FB"/>
                </a:gs>
                <a:gs pos="50000">
                  <a:srgbClr val="4CEEFD"/>
                </a:gs>
                <a:gs pos="100000">
                  <a:srgbClr val="4CEEF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72" name="Google Shape;1267;p51"/>
            <p:cNvSpPr/>
            <p:nvPr/>
          </p:nvSpPr>
          <p:spPr>
            <a:xfrm>
              <a:off x="7538992" y="4076900"/>
              <a:ext cx="187964" cy="169694"/>
            </a:xfrm>
            <a:custGeom>
              <a:avLst/>
              <a:gdLst/>
              <a:ahLst/>
              <a:cxnLst/>
              <a:rect l="l" t="t" r="r" b="b"/>
              <a:pathLst>
                <a:path w="1821" h="1644" extrusionOk="0">
                  <a:moveTo>
                    <a:pt x="1821" y="0"/>
                  </a:moveTo>
                  <a:lnTo>
                    <a:pt x="0" y="1062"/>
                  </a:lnTo>
                  <a:lnTo>
                    <a:pt x="0" y="1643"/>
                  </a:lnTo>
                  <a:lnTo>
                    <a:pt x="1821" y="581"/>
                  </a:lnTo>
                  <a:lnTo>
                    <a:pt x="1821"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73" name="Google Shape;1268;p51"/>
            <p:cNvSpPr/>
            <p:nvPr/>
          </p:nvSpPr>
          <p:spPr>
            <a:xfrm>
              <a:off x="7347006" y="4076900"/>
              <a:ext cx="192092" cy="169694"/>
            </a:xfrm>
            <a:custGeom>
              <a:avLst/>
              <a:gdLst/>
              <a:ahLst/>
              <a:cxnLst/>
              <a:rect l="l" t="t" r="r" b="b"/>
              <a:pathLst>
                <a:path w="1861" h="1644" extrusionOk="0">
                  <a:moveTo>
                    <a:pt x="1" y="0"/>
                  </a:moveTo>
                  <a:lnTo>
                    <a:pt x="1" y="581"/>
                  </a:lnTo>
                  <a:lnTo>
                    <a:pt x="1860" y="1643"/>
                  </a:lnTo>
                  <a:lnTo>
                    <a:pt x="1860" y="1062"/>
                  </a:lnTo>
                  <a:lnTo>
                    <a:pt x="1"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74" name="Google Shape;1269;p51"/>
            <p:cNvSpPr/>
            <p:nvPr/>
          </p:nvSpPr>
          <p:spPr>
            <a:xfrm>
              <a:off x="7388190" y="3990093"/>
              <a:ext cx="297686" cy="173616"/>
            </a:xfrm>
            <a:custGeom>
              <a:avLst/>
              <a:gdLst/>
              <a:ahLst/>
              <a:cxnLst/>
              <a:rect l="l" t="t" r="r" b="b"/>
              <a:pathLst>
                <a:path w="2884" h="1682" extrusionOk="0">
                  <a:moveTo>
                    <a:pt x="1442" y="0"/>
                  </a:moveTo>
                  <a:lnTo>
                    <a:pt x="1" y="841"/>
                  </a:lnTo>
                  <a:lnTo>
                    <a:pt x="1461" y="1682"/>
                  </a:lnTo>
                  <a:lnTo>
                    <a:pt x="2883" y="841"/>
                  </a:lnTo>
                  <a:lnTo>
                    <a:pt x="1442" y="0"/>
                  </a:ln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75" name="Google Shape;1270;p51"/>
            <p:cNvSpPr/>
            <p:nvPr/>
          </p:nvSpPr>
          <p:spPr>
            <a:xfrm>
              <a:off x="7487383" y="4048102"/>
              <a:ext cx="101259" cy="57597"/>
            </a:xfrm>
            <a:custGeom>
              <a:avLst/>
              <a:gdLst/>
              <a:ahLst/>
              <a:cxnLst/>
              <a:rect l="l" t="t" r="r" b="b"/>
              <a:pathLst>
                <a:path w="981" h="558" extrusionOk="0">
                  <a:moveTo>
                    <a:pt x="481" y="1"/>
                  </a:moveTo>
                  <a:lnTo>
                    <a:pt x="1" y="279"/>
                  </a:lnTo>
                  <a:lnTo>
                    <a:pt x="481" y="558"/>
                  </a:lnTo>
                  <a:lnTo>
                    <a:pt x="981" y="279"/>
                  </a:lnTo>
                  <a:lnTo>
                    <a:pt x="481" y="1"/>
                  </a:ln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76" name="Google Shape;1271;p51"/>
            <p:cNvSpPr/>
            <p:nvPr/>
          </p:nvSpPr>
          <p:spPr>
            <a:xfrm>
              <a:off x="7676703" y="2904115"/>
              <a:ext cx="41288" cy="41804"/>
            </a:xfrm>
            <a:custGeom>
              <a:avLst/>
              <a:gdLst/>
              <a:ahLst/>
              <a:cxnLst/>
              <a:rect l="l" t="t" r="r" b="b"/>
              <a:pathLst>
                <a:path w="400" h="405" extrusionOk="0">
                  <a:moveTo>
                    <a:pt x="198" y="1"/>
                  </a:moveTo>
                  <a:cubicBezTo>
                    <a:pt x="78" y="1"/>
                    <a:pt x="1" y="102"/>
                    <a:pt x="1" y="202"/>
                  </a:cubicBezTo>
                  <a:cubicBezTo>
                    <a:pt x="1" y="323"/>
                    <a:pt x="78" y="404"/>
                    <a:pt x="198" y="404"/>
                  </a:cubicBezTo>
                  <a:cubicBezTo>
                    <a:pt x="299" y="404"/>
                    <a:pt x="399" y="323"/>
                    <a:pt x="399" y="202"/>
                  </a:cubicBezTo>
                  <a:cubicBezTo>
                    <a:pt x="399" y="102"/>
                    <a:pt x="299" y="1"/>
                    <a:pt x="198"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77" name="Google Shape;1272;p51"/>
            <p:cNvSpPr/>
            <p:nvPr/>
          </p:nvSpPr>
          <p:spPr>
            <a:xfrm>
              <a:off x="7587935" y="3300783"/>
              <a:ext cx="53674" cy="51713"/>
            </a:xfrm>
            <a:custGeom>
              <a:avLst/>
              <a:gdLst/>
              <a:ahLst/>
              <a:cxnLst/>
              <a:rect l="l" t="t" r="r" b="b"/>
              <a:pathLst>
                <a:path w="520" h="501" extrusionOk="0">
                  <a:moveTo>
                    <a:pt x="260" y="1"/>
                  </a:moveTo>
                  <a:cubicBezTo>
                    <a:pt x="121" y="1"/>
                    <a:pt x="1" y="102"/>
                    <a:pt x="1" y="260"/>
                  </a:cubicBezTo>
                  <a:cubicBezTo>
                    <a:pt x="1" y="404"/>
                    <a:pt x="121" y="501"/>
                    <a:pt x="260" y="501"/>
                  </a:cubicBezTo>
                  <a:cubicBezTo>
                    <a:pt x="400" y="501"/>
                    <a:pt x="520" y="404"/>
                    <a:pt x="520" y="260"/>
                  </a:cubicBezTo>
                  <a:cubicBezTo>
                    <a:pt x="520" y="102"/>
                    <a:pt x="400" y="1"/>
                    <a:pt x="260"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78" name="Google Shape;1273;p51"/>
            <p:cNvSpPr/>
            <p:nvPr/>
          </p:nvSpPr>
          <p:spPr>
            <a:xfrm>
              <a:off x="6750939" y="2737004"/>
              <a:ext cx="39327" cy="41288"/>
            </a:xfrm>
            <a:custGeom>
              <a:avLst/>
              <a:gdLst/>
              <a:ahLst/>
              <a:cxnLst/>
              <a:rect l="l" t="t" r="r" b="b"/>
              <a:pathLst>
                <a:path w="381" h="400" extrusionOk="0">
                  <a:moveTo>
                    <a:pt x="202" y="1"/>
                  </a:moveTo>
                  <a:cubicBezTo>
                    <a:pt x="82" y="1"/>
                    <a:pt x="1" y="102"/>
                    <a:pt x="1" y="198"/>
                  </a:cubicBezTo>
                  <a:cubicBezTo>
                    <a:pt x="1" y="318"/>
                    <a:pt x="82" y="399"/>
                    <a:pt x="202" y="399"/>
                  </a:cubicBezTo>
                  <a:cubicBezTo>
                    <a:pt x="303" y="399"/>
                    <a:pt x="380" y="318"/>
                    <a:pt x="380" y="198"/>
                  </a:cubicBezTo>
                  <a:cubicBezTo>
                    <a:pt x="380" y="102"/>
                    <a:pt x="303" y="1"/>
                    <a:pt x="202"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79" name="Google Shape;1274;p51"/>
            <p:cNvSpPr/>
            <p:nvPr/>
          </p:nvSpPr>
          <p:spPr>
            <a:xfrm>
              <a:off x="6608601" y="2875420"/>
              <a:ext cx="53674" cy="51610"/>
            </a:xfrm>
            <a:custGeom>
              <a:avLst/>
              <a:gdLst/>
              <a:ahLst/>
              <a:cxnLst/>
              <a:rect l="l" t="t" r="r" b="b"/>
              <a:pathLst>
                <a:path w="520" h="500" extrusionOk="0">
                  <a:moveTo>
                    <a:pt x="260" y="0"/>
                  </a:moveTo>
                  <a:cubicBezTo>
                    <a:pt x="121" y="0"/>
                    <a:pt x="1" y="101"/>
                    <a:pt x="1" y="240"/>
                  </a:cubicBezTo>
                  <a:cubicBezTo>
                    <a:pt x="1" y="380"/>
                    <a:pt x="121" y="500"/>
                    <a:pt x="260" y="500"/>
                  </a:cubicBezTo>
                  <a:cubicBezTo>
                    <a:pt x="400" y="500"/>
                    <a:pt x="520" y="380"/>
                    <a:pt x="520" y="240"/>
                  </a:cubicBezTo>
                  <a:cubicBezTo>
                    <a:pt x="520" y="101"/>
                    <a:pt x="400" y="0"/>
                    <a:pt x="260"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80" name="Google Shape;1275;p51"/>
            <p:cNvSpPr/>
            <p:nvPr/>
          </p:nvSpPr>
          <p:spPr>
            <a:xfrm>
              <a:off x="6858595" y="2904115"/>
              <a:ext cx="62035" cy="62138"/>
            </a:xfrm>
            <a:custGeom>
              <a:avLst/>
              <a:gdLst/>
              <a:ahLst/>
              <a:cxnLst/>
              <a:rect l="l" t="t" r="r" b="b"/>
              <a:pathLst>
                <a:path w="601" h="602" extrusionOk="0">
                  <a:moveTo>
                    <a:pt x="298" y="1"/>
                  </a:moveTo>
                  <a:cubicBezTo>
                    <a:pt x="139" y="1"/>
                    <a:pt x="0" y="121"/>
                    <a:pt x="0" y="303"/>
                  </a:cubicBezTo>
                  <a:cubicBezTo>
                    <a:pt x="0" y="462"/>
                    <a:pt x="139" y="601"/>
                    <a:pt x="298" y="601"/>
                  </a:cubicBezTo>
                  <a:cubicBezTo>
                    <a:pt x="461" y="601"/>
                    <a:pt x="601" y="462"/>
                    <a:pt x="601" y="303"/>
                  </a:cubicBezTo>
                  <a:cubicBezTo>
                    <a:pt x="601" y="121"/>
                    <a:pt x="461" y="1"/>
                    <a:pt x="298"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81" name="Google Shape;1276;p51"/>
            <p:cNvSpPr/>
            <p:nvPr/>
          </p:nvSpPr>
          <p:spPr>
            <a:xfrm>
              <a:off x="6494544" y="3617148"/>
              <a:ext cx="43765" cy="43249"/>
            </a:xfrm>
            <a:custGeom>
              <a:avLst/>
              <a:gdLst/>
              <a:ahLst/>
              <a:cxnLst/>
              <a:rect l="l" t="t" r="r" b="b"/>
              <a:pathLst>
                <a:path w="424" h="419" extrusionOk="0">
                  <a:moveTo>
                    <a:pt x="222" y="1"/>
                  </a:moveTo>
                  <a:cubicBezTo>
                    <a:pt x="102" y="1"/>
                    <a:pt x="1" y="102"/>
                    <a:pt x="1" y="222"/>
                  </a:cubicBezTo>
                  <a:cubicBezTo>
                    <a:pt x="1" y="342"/>
                    <a:pt x="102" y="419"/>
                    <a:pt x="222" y="419"/>
                  </a:cubicBezTo>
                  <a:cubicBezTo>
                    <a:pt x="323" y="419"/>
                    <a:pt x="424" y="342"/>
                    <a:pt x="424" y="222"/>
                  </a:cubicBezTo>
                  <a:cubicBezTo>
                    <a:pt x="424" y="102"/>
                    <a:pt x="323" y="1"/>
                    <a:pt x="222"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82" name="Google Shape;1277;p51"/>
            <p:cNvSpPr/>
            <p:nvPr/>
          </p:nvSpPr>
          <p:spPr>
            <a:xfrm>
              <a:off x="6246614" y="3621173"/>
              <a:ext cx="22915" cy="22915"/>
            </a:xfrm>
            <a:custGeom>
              <a:avLst/>
              <a:gdLst/>
              <a:ahLst/>
              <a:cxnLst/>
              <a:rect l="l" t="t" r="r" b="b"/>
              <a:pathLst>
                <a:path w="222" h="222" extrusionOk="0">
                  <a:moveTo>
                    <a:pt x="102" y="0"/>
                  </a:moveTo>
                  <a:cubicBezTo>
                    <a:pt x="44" y="0"/>
                    <a:pt x="1" y="39"/>
                    <a:pt x="1" y="101"/>
                  </a:cubicBezTo>
                  <a:cubicBezTo>
                    <a:pt x="1" y="183"/>
                    <a:pt x="44" y="221"/>
                    <a:pt x="102" y="221"/>
                  </a:cubicBezTo>
                  <a:cubicBezTo>
                    <a:pt x="164" y="221"/>
                    <a:pt x="222" y="183"/>
                    <a:pt x="222" y="101"/>
                  </a:cubicBezTo>
                  <a:cubicBezTo>
                    <a:pt x="222" y="39"/>
                    <a:pt x="164" y="0"/>
                    <a:pt x="102"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83" name="Google Shape;1278;p51"/>
            <p:cNvSpPr/>
            <p:nvPr/>
          </p:nvSpPr>
          <p:spPr>
            <a:xfrm>
              <a:off x="6405777" y="3408440"/>
              <a:ext cx="54190" cy="53674"/>
            </a:xfrm>
            <a:custGeom>
              <a:avLst/>
              <a:gdLst/>
              <a:ahLst/>
              <a:cxnLst/>
              <a:rect l="l" t="t" r="r" b="b"/>
              <a:pathLst>
                <a:path w="525" h="520" extrusionOk="0">
                  <a:moveTo>
                    <a:pt x="260" y="0"/>
                  </a:moveTo>
                  <a:cubicBezTo>
                    <a:pt x="121" y="0"/>
                    <a:pt x="1" y="120"/>
                    <a:pt x="1" y="260"/>
                  </a:cubicBezTo>
                  <a:cubicBezTo>
                    <a:pt x="1" y="399"/>
                    <a:pt x="121" y="519"/>
                    <a:pt x="260" y="519"/>
                  </a:cubicBezTo>
                  <a:cubicBezTo>
                    <a:pt x="404" y="519"/>
                    <a:pt x="525" y="399"/>
                    <a:pt x="525" y="260"/>
                  </a:cubicBezTo>
                  <a:cubicBezTo>
                    <a:pt x="525" y="120"/>
                    <a:pt x="404" y="0"/>
                    <a:pt x="260"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84" name="Google Shape;1279;p51"/>
            <p:cNvSpPr/>
            <p:nvPr/>
          </p:nvSpPr>
          <p:spPr>
            <a:xfrm>
              <a:off x="6343846" y="3538392"/>
              <a:ext cx="31379" cy="29314"/>
            </a:xfrm>
            <a:custGeom>
              <a:avLst/>
              <a:gdLst/>
              <a:ahLst/>
              <a:cxnLst/>
              <a:rect l="l" t="t" r="r" b="b"/>
              <a:pathLst>
                <a:path w="304" h="284" extrusionOk="0">
                  <a:moveTo>
                    <a:pt x="164" y="0"/>
                  </a:moveTo>
                  <a:cubicBezTo>
                    <a:pt x="82" y="0"/>
                    <a:pt x="0" y="63"/>
                    <a:pt x="0" y="144"/>
                  </a:cubicBezTo>
                  <a:cubicBezTo>
                    <a:pt x="0" y="221"/>
                    <a:pt x="82" y="283"/>
                    <a:pt x="164" y="283"/>
                  </a:cubicBezTo>
                  <a:cubicBezTo>
                    <a:pt x="221" y="283"/>
                    <a:pt x="303" y="221"/>
                    <a:pt x="303" y="144"/>
                  </a:cubicBezTo>
                  <a:cubicBezTo>
                    <a:pt x="303" y="63"/>
                    <a:pt x="221" y="0"/>
                    <a:pt x="164"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85" name="Google Shape;1280;p51"/>
            <p:cNvSpPr/>
            <p:nvPr/>
          </p:nvSpPr>
          <p:spPr>
            <a:xfrm>
              <a:off x="5967925" y="2819372"/>
              <a:ext cx="43249" cy="43662"/>
            </a:xfrm>
            <a:custGeom>
              <a:avLst/>
              <a:gdLst/>
              <a:ahLst/>
              <a:cxnLst/>
              <a:rect l="l" t="t" r="r" b="b"/>
              <a:pathLst>
                <a:path w="419" h="423" extrusionOk="0">
                  <a:moveTo>
                    <a:pt x="222" y="0"/>
                  </a:moveTo>
                  <a:cubicBezTo>
                    <a:pt x="102" y="0"/>
                    <a:pt x="1" y="101"/>
                    <a:pt x="1" y="202"/>
                  </a:cubicBezTo>
                  <a:cubicBezTo>
                    <a:pt x="1" y="322"/>
                    <a:pt x="102" y="423"/>
                    <a:pt x="222" y="423"/>
                  </a:cubicBezTo>
                  <a:cubicBezTo>
                    <a:pt x="342" y="423"/>
                    <a:pt x="419" y="322"/>
                    <a:pt x="419" y="202"/>
                  </a:cubicBezTo>
                  <a:cubicBezTo>
                    <a:pt x="419" y="101"/>
                    <a:pt x="342" y="0"/>
                    <a:pt x="222"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86" name="Google Shape;1281;p51"/>
            <p:cNvSpPr/>
            <p:nvPr/>
          </p:nvSpPr>
          <p:spPr>
            <a:xfrm>
              <a:off x="6003226" y="3032518"/>
              <a:ext cx="32824" cy="32824"/>
            </a:xfrm>
            <a:custGeom>
              <a:avLst/>
              <a:gdLst/>
              <a:ahLst/>
              <a:cxnLst/>
              <a:rect l="l" t="t" r="r" b="b"/>
              <a:pathLst>
                <a:path w="318" h="318" extrusionOk="0">
                  <a:moveTo>
                    <a:pt x="159" y="1"/>
                  </a:moveTo>
                  <a:cubicBezTo>
                    <a:pt x="77" y="1"/>
                    <a:pt x="0" y="78"/>
                    <a:pt x="0" y="159"/>
                  </a:cubicBezTo>
                  <a:cubicBezTo>
                    <a:pt x="0" y="241"/>
                    <a:pt x="77" y="318"/>
                    <a:pt x="159" y="318"/>
                  </a:cubicBezTo>
                  <a:cubicBezTo>
                    <a:pt x="240" y="318"/>
                    <a:pt x="317" y="241"/>
                    <a:pt x="317" y="159"/>
                  </a:cubicBezTo>
                  <a:cubicBezTo>
                    <a:pt x="317" y="78"/>
                    <a:pt x="240" y="1"/>
                    <a:pt x="159"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87" name="Google Shape;1282;p51"/>
            <p:cNvSpPr/>
            <p:nvPr/>
          </p:nvSpPr>
          <p:spPr>
            <a:xfrm>
              <a:off x="6040384" y="2904115"/>
              <a:ext cx="49649" cy="49752"/>
            </a:xfrm>
            <a:custGeom>
              <a:avLst/>
              <a:gdLst/>
              <a:ahLst/>
              <a:cxnLst/>
              <a:rect l="l" t="t" r="r" b="b"/>
              <a:pathLst>
                <a:path w="481" h="482" extrusionOk="0">
                  <a:moveTo>
                    <a:pt x="241" y="1"/>
                  </a:moveTo>
                  <a:cubicBezTo>
                    <a:pt x="101" y="1"/>
                    <a:pt x="0" y="102"/>
                    <a:pt x="0" y="241"/>
                  </a:cubicBezTo>
                  <a:cubicBezTo>
                    <a:pt x="0" y="361"/>
                    <a:pt x="101" y="481"/>
                    <a:pt x="241" y="481"/>
                  </a:cubicBezTo>
                  <a:cubicBezTo>
                    <a:pt x="380" y="481"/>
                    <a:pt x="481" y="361"/>
                    <a:pt x="481" y="241"/>
                  </a:cubicBezTo>
                  <a:cubicBezTo>
                    <a:pt x="481" y="102"/>
                    <a:pt x="380" y="1"/>
                    <a:pt x="241"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88" name="Google Shape;1283;p51"/>
            <p:cNvSpPr/>
            <p:nvPr/>
          </p:nvSpPr>
          <p:spPr>
            <a:xfrm>
              <a:off x="7565124" y="3584015"/>
              <a:ext cx="35301" cy="35301"/>
            </a:xfrm>
            <a:custGeom>
              <a:avLst/>
              <a:gdLst/>
              <a:ahLst/>
              <a:cxnLst/>
              <a:rect l="l" t="t" r="r" b="b"/>
              <a:pathLst>
                <a:path w="342" h="342" extrusionOk="0">
                  <a:moveTo>
                    <a:pt x="179" y="0"/>
                  </a:moveTo>
                  <a:cubicBezTo>
                    <a:pt x="78" y="0"/>
                    <a:pt x="1" y="82"/>
                    <a:pt x="1" y="183"/>
                  </a:cubicBezTo>
                  <a:cubicBezTo>
                    <a:pt x="1" y="279"/>
                    <a:pt x="78" y="341"/>
                    <a:pt x="179" y="341"/>
                  </a:cubicBezTo>
                  <a:cubicBezTo>
                    <a:pt x="279" y="341"/>
                    <a:pt x="342" y="279"/>
                    <a:pt x="342" y="183"/>
                  </a:cubicBezTo>
                  <a:cubicBezTo>
                    <a:pt x="342" y="82"/>
                    <a:pt x="279" y="0"/>
                    <a:pt x="179"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89" name="Google Shape;1284;p51"/>
            <p:cNvSpPr/>
            <p:nvPr/>
          </p:nvSpPr>
          <p:spPr>
            <a:xfrm>
              <a:off x="7473879" y="3546753"/>
              <a:ext cx="22915" cy="24876"/>
            </a:xfrm>
            <a:custGeom>
              <a:avLst/>
              <a:gdLst/>
              <a:ahLst/>
              <a:cxnLst/>
              <a:rect l="l" t="t" r="r" b="b"/>
              <a:pathLst>
                <a:path w="222" h="241" extrusionOk="0">
                  <a:moveTo>
                    <a:pt x="102" y="1"/>
                  </a:moveTo>
                  <a:cubicBezTo>
                    <a:pt x="44" y="1"/>
                    <a:pt x="1" y="63"/>
                    <a:pt x="1" y="121"/>
                  </a:cubicBezTo>
                  <a:cubicBezTo>
                    <a:pt x="1" y="183"/>
                    <a:pt x="44" y="241"/>
                    <a:pt x="102" y="241"/>
                  </a:cubicBezTo>
                  <a:cubicBezTo>
                    <a:pt x="183" y="241"/>
                    <a:pt x="222" y="183"/>
                    <a:pt x="222" y="121"/>
                  </a:cubicBezTo>
                  <a:cubicBezTo>
                    <a:pt x="222" y="63"/>
                    <a:pt x="183" y="1"/>
                    <a:pt x="102"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90" name="Google Shape;1285;p51"/>
            <p:cNvSpPr/>
            <p:nvPr/>
          </p:nvSpPr>
          <p:spPr>
            <a:xfrm>
              <a:off x="7527965" y="3513517"/>
              <a:ext cx="12490" cy="12490"/>
            </a:xfrm>
            <a:custGeom>
              <a:avLst/>
              <a:gdLst/>
              <a:ahLst/>
              <a:cxnLst/>
              <a:rect l="l" t="t" r="r" b="b"/>
              <a:pathLst>
                <a:path w="121" h="121" extrusionOk="0">
                  <a:moveTo>
                    <a:pt x="58" y="1"/>
                  </a:moveTo>
                  <a:cubicBezTo>
                    <a:pt x="39" y="1"/>
                    <a:pt x="1" y="25"/>
                    <a:pt x="1" y="63"/>
                  </a:cubicBezTo>
                  <a:cubicBezTo>
                    <a:pt x="1" y="102"/>
                    <a:pt x="39" y="121"/>
                    <a:pt x="58" y="121"/>
                  </a:cubicBezTo>
                  <a:cubicBezTo>
                    <a:pt x="101" y="121"/>
                    <a:pt x="121" y="102"/>
                    <a:pt x="121" y="63"/>
                  </a:cubicBezTo>
                  <a:cubicBezTo>
                    <a:pt x="121" y="25"/>
                    <a:pt x="101" y="1"/>
                    <a:pt x="58"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91" name="Google Shape;1286;p51"/>
            <p:cNvSpPr/>
            <p:nvPr/>
          </p:nvSpPr>
          <p:spPr>
            <a:xfrm>
              <a:off x="7001913" y="1708245"/>
              <a:ext cx="332781" cy="150288"/>
            </a:xfrm>
            <a:custGeom>
              <a:avLst/>
              <a:gdLst/>
              <a:ahLst/>
              <a:cxnLst/>
              <a:rect l="l" t="t" r="r" b="b"/>
              <a:pathLst>
                <a:path w="3224" h="1456" extrusionOk="0">
                  <a:moveTo>
                    <a:pt x="2295" y="1"/>
                  </a:moveTo>
                  <a:cubicBezTo>
                    <a:pt x="2140" y="1"/>
                    <a:pt x="2001" y="38"/>
                    <a:pt x="1883" y="115"/>
                  </a:cubicBezTo>
                  <a:lnTo>
                    <a:pt x="0" y="1196"/>
                  </a:lnTo>
                  <a:cubicBezTo>
                    <a:pt x="126" y="1128"/>
                    <a:pt x="266" y="1092"/>
                    <a:pt x="418" y="1092"/>
                  </a:cubicBezTo>
                  <a:cubicBezTo>
                    <a:pt x="631" y="1092"/>
                    <a:pt x="867" y="1162"/>
                    <a:pt x="1124" y="1316"/>
                  </a:cubicBezTo>
                  <a:cubicBezTo>
                    <a:pt x="1201" y="1355"/>
                    <a:pt x="1283" y="1393"/>
                    <a:pt x="1345" y="1456"/>
                  </a:cubicBezTo>
                  <a:lnTo>
                    <a:pt x="3224" y="355"/>
                  </a:lnTo>
                  <a:cubicBezTo>
                    <a:pt x="3147" y="312"/>
                    <a:pt x="3084" y="255"/>
                    <a:pt x="3003" y="211"/>
                  </a:cubicBezTo>
                  <a:cubicBezTo>
                    <a:pt x="2749" y="72"/>
                    <a:pt x="2507" y="1"/>
                    <a:pt x="2295" y="1"/>
                  </a:cubicBezTo>
                  <a:close/>
                </a:path>
              </a:pathLst>
            </a:custGeom>
            <a:gradFill>
              <a:gsLst>
                <a:gs pos="0">
                  <a:srgbClr val="B0A1FB"/>
                </a:gs>
                <a:gs pos="50000">
                  <a:srgbClr val="4CEEFD"/>
                </a:gs>
                <a:gs pos="100000">
                  <a:srgbClr val="4CEEF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92" name="Google Shape;1287;p51"/>
            <p:cNvSpPr/>
            <p:nvPr/>
          </p:nvSpPr>
          <p:spPr>
            <a:xfrm>
              <a:off x="7194312" y="1633412"/>
              <a:ext cx="499894" cy="375824"/>
            </a:xfrm>
            <a:custGeom>
              <a:avLst/>
              <a:gdLst/>
              <a:ahLst/>
              <a:cxnLst/>
              <a:rect l="l" t="t" r="r" b="b"/>
              <a:pathLst>
                <a:path w="4843" h="3641" extrusionOk="0">
                  <a:moveTo>
                    <a:pt x="9" y="1214"/>
                  </a:moveTo>
                  <a:cubicBezTo>
                    <a:pt x="6" y="1216"/>
                    <a:pt x="3" y="1218"/>
                    <a:pt x="0" y="1220"/>
                  </a:cubicBezTo>
                  <a:lnTo>
                    <a:pt x="9" y="1214"/>
                  </a:lnTo>
                  <a:close/>
                  <a:moveTo>
                    <a:pt x="2357" y="1"/>
                  </a:moveTo>
                  <a:cubicBezTo>
                    <a:pt x="2178" y="1"/>
                    <a:pt x="2018" y="42"/>
                    <a:pt x="1883" y="120"/>
                  </a:cubicBezTo>
                  <a:lnTo>
                    <a:pt x="9" y="1214"/>
                  </a:lnTo>
                  <a:lnTo>
                    <a:pt x="9" y="1214"/>
                  </a:lnTo>
                  <a:cubicBezTo>
                    <a:pt x="154" y="1131"/>
                    <a:pt x="315" y="1087"/>
                    <a:pt x="492" y="1087"/>
                  </a:cubicBezTo>
                  <a:cubicBezTo>
                    <a:pt x="730" y="1087"/>
                    <a:pt x="995" y="1167"/>
                    <a:pt x="1283" y="1340"/>
                  </a:cubicBezTo>
                  <a:cubicBezTo>
                    <a:pt x="2061" y="1777"/>
                    <a:pt x="2700" y="2719"/>
                    <a:pt x="2964" y="3641"/>
                  </a:cubicBezTo>
                  <a:lnTo>
                    <a:pt x="4843" y="2560"/>
                  </a:lnTo>
                  <a:cubicBezTo>
                    <a:pt x="4583" y="1618"/>
                    <a:pt x="3925" y="696"/>
                    <a:pt x="3161" y="240"/>
                  </a:cubicBezTo>
                  <a:cubicBezTo>
                    <a:pt x="2874" y="77"/>
                    <a:pt x="2599" y="1"/>
                    <a:pt x="2357" y="1"/>
                  </a:cubicBezTo>
                  <a:close/>
                </a:path>
              </a:pathLst>
            </a:custGeom>
            <a:gradFill>
              <a:gsLst>
                <a:gs pos="0">
                  <a:srgbClr val="B0A1FB"/>
                </a:gs>
                <a:gs pos="50000">
                  <a:srgbClr val="4CEEFD"/>
                </a:gs>
                <a:gs pos="100000">
                  <a:srgbClr val="4CEEF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93" name="Google Shape;1288;p51"/>
            <p:cNvSpPr/>
            <p:nvPr/>
          </p:nvSpPr>
          <p:spPr>
            <a:xfrm>
              <a:off x="7500251" y="1897651"/>
              <a:ext cx="351154" cy="278694"/>
            </a:xfrm>
            <a:custGeom>
              <a:avLst/>
              <a:gdLst/>
              <a:ahLst/>
              <a:cxnLst/>
              <a:rect l="l" t="t" r="r" b="b"/>
              <a:pathLst>
                <a:path w="3402" h="2700" extrusionOk="0">
                  <a:moveTo>
                    <a:pt x="1879" y="0"/>
                  </a:moveTo>
                  <a:lnTo>
                    <a:pt x="0" y="1081"/>
                  </a:lnTo>
                  <a:cubicBezTo>
                    <a:pt x="77" y="1119"/>
                    <a:pt x="178" y="1163"/>
                    <a:pt x="260" y="1220"/>
                  </a:cubicBezTo>
                  <a:cubicBezTo>
                    <a:pt x="778" y="1523"/>
                    <a:pt x="1259" y="2080"/>
                    <a:pt x="1537" y="2700"/>
                  </a:cubicBezTo>
                  <a:lnTo>
                    <a:pt x="3401" y="1619"/>
                  </a:lnTo>
                  <a:cubicBezTo>
                    <a:pt x="3123" y="999"/>
                    <a:pt x="2662" y="418"/>
                    <a:pt x="2138" y="120"/>
                  </a:cubicBezTo>
                  <a:cubicBezTo>
                    <a:pt x="2042" y="82"/>
                    <a:pt x="1960" y="38"/>
                    <a:pt x="1879" y="0"/>
                  </a:cubicBezTo>
                  <a:close/>
                </a:path>
              </a:pathLst>
            </a:custGeom>
            <a:gradFill>
              <a:gsLst>
                <a:gs pos="0">
                  <a:srgbClr val="B0A1FB"/>
                </a:gs>
                <a:gs pos="50000">
                  <a:srgbClr val="4CEEFD"/>
                </a:gs>
                <a:gs pos="100000">
                  <a:srgbClr val="4CEEF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94" name="Google Shape;1289;p51"/>
            <p:cNvSpPr/>
            <p:nvPr/>
          </p:nvSpPr>
          <p:spPr>
            <a:xfrm>
              <a:off x="6977442" y="1745219"/>
              <a:ext cx="946321" cy="846301"/>
            </a:xfrm>
            <a:custGeom>
              <a:avLst/>
              <a:gdLst/>
              <a:ahLst/>
              <a:cxnLst/>
              <a:rect l="l" t="t" r="r" b="b"/>
              <a:pathLst>
                <a:path w="9168" h="8199" extrusionOk="0">
                  <a:moveTo>
                    <a:pt x="2775" y="0"/>
                  </a:moveTo>
                  <a:cubicBezTo>
                    <a:pt x="2234" y="0"/>
                    <a:pt x="1850" y="396"/>
                    <a:pt x="1783" y="1089"/>
                  </a:cubicBezTo>
                  <a:cubicBezTo>
                    <a:pt x="1721" y="1026"/>
                    <a:pt x="1639" y="988"/>
                    <a:pt x="1562" y="949"/>
                  </a:cubicBezTo>
                  <a:cubicBezTo>
                    <a:pt x="1310" y="801"/>
                    <a:pt x="1071" y="731"/>
                    <a:pt x="860" y="731"/>
                  </a:cubicBezTo>
                  <a:cubicBezTo>
                    <a:pt x="351" y="731"/>
                    <a:pt x="1" y="1136"/>
                    <a:pt x="1" y="1828"/>
                  </a:cubicBezTo>
                  <a:lnTo>
                    <a:pt x="1" y="1867"/>
                  </a:lnTo>
                  <a:cubicBezTo>
                    <a:pt x="1" y="2847"/>
                    <a:pt x="702" y="4009"/>
                    <a:pt x="1519" y="4490"/>
                  </a:cubicBezTo>
                  <a:lnTo>
                    <a:pt x="7587" y="7992"/>
                  </a:lnTo>
                  <a:cubicBezTo>
                    <a:pt x="7837" y="8127"/>
                    <a:pt x="8076" y="8198"/>
                    <a:pt x="8288" y="8198"/>
                  </a:cubicBezTo>
                  <a:cubicBezTo>
                    <a:pt x="8483" y="8198"/>
                    <a:pt x="8654" y="8138"/>
                    <a:pt x="8788" y="8011"/>
                  </a:cubicBezTo>
                  <a:cubicBezTo>
                    <a:pt x="9028" y="7814"/>
                    <a:pt x="9167" y="7473"/>
                    <a:pt x="9167" y="7031"/>
                  </a:cubicBezTo>
                  <a:cubicBezTo>
                    <a:pt x="9167" y="6051"/>
                    <a:pt x="8485" y="4869"/>
                    <a:pt x="7625" y="4370"/>
                  </a:cubicBezTo>
                  <a:cubicBezTo>
                    <a:pt x="7383" y="4225"/>
                    <a:pt x="7151" y="4157"/>
                    <a:pt x="6943" y="4157"/>
                  </a:cubicBezTo>
                  <a:cubicBezTo>
                    <a:pt x="6895" y="4157"/>
                    <a:pt x="6849" y="4161"/>
                    <a:pt x="6803" y="4168"/>
                  </a:cubicBezTo>
                  <a:cubicBezTo>
                    <a:pt x="6525" y="3548"/>
                    <a:pt x="6044" y="2991"/>
                    <a:pt x="5526" y="2688"/>
                  </a:cubicBezTo>
                  <a:cubicBezTo>
                    <a:pt x="5444" y="2631"/>
                    <a:pt x="5343" y="2587"/>
                    <a:pt x="5266" y="2549"/>
                  </a:cubicBezTo>
                  <a:cubicBezTo>
                    <a:pt x="5002" y="1627"/>
                    <a:pt x="4363" y="685"/>
                    <a:pt x="3585" y="248"/>
                  </a:cubicBezTo>
                  <a:cubicBezTo>
                    <a:pt x="3293" y="80"/>
                    <a:pt x="3018" y="0"/>
                    <a:pt x="2775" y="0"/>
                  </a:cubicBezTo>
                  <a:close/>
                </a:path>
              </a:pathLst>
            </a:custGeom>
            <a:gradFill>
              <a:gsLst>
                <a:gs pos="0">
                  <a:srgbClr val="8C74F9"/>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95" name="Google Shape;1290;p51"/>
            <p:cNvSpPr/>
            <p:nvPr/>
          </p:nvSpPr>
          <p:spPr>
            <a:xfrm>
              <a:off x="7658897" y="2063626"/>
              <a:ext cx="438479" cy="517855"/>
            </a:xfrm>
            <a:custGeom>
              <a:avLst/>
              <a:gdLst/>
              <a:ahLst/>
              <a:cxnLst/>
              <a:rect l="l" t="t" r="r" b="b"/>
              <a:pathLst>
                <a:path w="4248" h="5017" extrusionOk="0">
                  <a:moveTo>
                    <a:pt x="2006" y="0"/>
                  </a:moveTo>
                  <a:cubicBezTo>
                    <a:pt x="1957" y="0"/>
                    <a:pt x="1910" y="4"/>
                    <a:pt x="1864" y="11"/>
                  </a:cubicBezTo>
                  <a:lnTo>
                    <a:pt x="0" y="1092"/>
                  </a:lnTo>
                  <a:cubicBezTo>
                    <a:pt x="46" y="1085"/>
                    <a:pt x="92" y="1081"/>
                    <a:pt x="140" y="1081"/>
                  </a:cubicBezTo>
                  <a:cubicBezTo>
                    <a:pt x="348" y="1081"/>
                    <a:pt x="580" y="1149"/>
                    <a:pt x="822" y="1294"/>
                  </a:cubicBezTo>
                  <a:cubicBezTo>
                    <a:pt x="1682" y="1793"/>
                    <a:pt x="2364" y="2975"/>
                    <a:pt x="2364" y="3955"/>
                  </a:cubicBezTo>
                  <a:cubicBezTo>
                    <a:pt x="2364" y="4397"/>
                    <a:pt x="2225" y="4738"/>
                    <a:pt x="1985" y="4935"/>
                  </a:cubicBezTo>
                  <a:cubicBezTo>
                    <a:pt x="1977" y="4953"/>
                    <a:pt x="1965" y="4967"/>
                    <a:pt x="1951" y="4978"/>
                  </a:cubicBezTo>
                  <a:lnTo>
                    <a:pt x="1951" y="4978"/>
                  </a:lnTo>
                  <a:lnTo>
                    <a:pt x="3748" y="3936"/>
                  </a:lnTo>
                  <a:cubicBezTo>
                    <a:pt x="3786" y="3917"/>
                    <a:pt x="3825" y="3878"/>
                    <a:pt x="3868" y="3854"/>
                  </a:cubicBezTo>
                  <a:cubicBezTo>
                    <a:pt x="4084" y="3657"/>
                    <a:pt x="4228" y="3316"/>
                    <a:pt x="4247" y="2874"/>
                  </a:cubicBezTo>
                  <a:cubicBezTo>
                    <a:pt x="4247" y="1894"/>
                    <a:pt x="3546" y="693"/>
                    <a:pt x="2705" y="213"/>
                  </a:cubicBezTo>
                  <a:cubicBezTo>
                    <a:pt x="2459" y="68"/>
                    <a:pt x="2217" y="0"/>
                    <a:pt x="2006" y="0"/>
                  </a:cubicBezTo>
                  <a:close/>
                  <a:moveTo>
                    <a:pt x="1951" y="4978"/>
                  </a:moveTo>
                  <a:lnTo>
                    <a:pt x="1884" y="5017"/>
                  </a:lnTo>
                  <a:cubicBezTo>
                    <a:pt x="1906" y="5006"/>
                    <a:pt x="1931" y="4994"/>
                    <a:pt x="1951" y="4978"/>
                  </a:cubicBezTo>
                  <a:close/>
                </a:path>
              </a:pathLst>
            </a:custGeom>
            <a:gradFill>
              <a:gsLst>
                <a:gs pos="0">
                  <a:srgbClr val="B0A1FB"/>
                </a:gs>
                <a:gs pos="50000">
                  <a:srgbClr val="4CEEFD"/>
                </a:gs>
                <a:gs pos="100000">
                  <a:srgbClr val="4CEEF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96" name="Google Shape;1291;p51"/>
            <p:cNvSpPr/>
            <p:nvPr/>
          </p:nvSpPr>
          <p:spPr>
            <a:xfrm>
              <a:off x="7316056" y="2688412"/>
              <a:ext cx="31276" cy="31276"/>
            </a:xfrm>
            <a:custGeom>
              <a:avLst/>
              <a:gdLst/>
              <a:ahLst/>
              <a:cxnLst/>
              <a:rect l="l" t="t" r="r" b="b"/>
              <a:pathLst>
                <a:path w="303" h="303" extrusionOk="0">
                  <a:moveTo>
                    <a:pt x="163" y="0"/>
                  </a:moveTo>
                  <a:cubicBezTo>
                    <a:pt x="82" y="0"/>
                    <a:pt x="0" y="63"/>
                    <a:pt x="0" y="144"/>
                  </a:cubicBezTo>
                  <a:cubicBezTo>
                    <a:pt x="0" y="240"/>
                    <a:pt x="82" y="303"/>
                    <a:pt x="163" y="303"/>
                  </a:cubicBezTo>
                  <a:cubicBezTo>
                    <a:pt x="240" y="303"/>
                    <a:pt x="303" y="240"/>
                    <a:pt x="303" y="144"/>
                  </a:cubicBezTo>
                  <a:cubicBezTo>
                    <a:pt x="303" y="63"/>
                    <a:pt x="240" y="0"/>
                    <a:pt x="163"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97" name="Google Shape;1292;p51"/>
            <p:cNvSpPr/>
            <p:nvPr/>
          </p:nvSpPr>
          <p:spPr>
            <a:xfrm>
              <a:off x="7033341" y="2676026"/>
              <a:ext cx="37366" cy="37262"/>
            </a:xfrm>
            <a:custGeom>
              <a:avLst/>
              <a:gdLst/>
              <a:ahLst/>
              <a:cxnLst/>
              <a:rect l="l" t="t" r="r" b="b"/>
              <a:pathLst>
                <a:path w="362" h="361" extrusionOk="0">
                  <a:moveTo>
                    <a:pt x="179" y="0"/>
                  </a:moveTo>
                  <a:cubicBezTo>
                    <a:pt x="78" y="0"/>
                    <a:pt x="1" y="82"/>
                    <a:pt x="1" y="183"/>
                  </a:cubicBezTo>
                  <a:cubicBezTo>
                    <a:pt x="1" y="283"/>
                    <a:pt x="78" y="360"/>
                    <a:pt x="179" y="360"/>
                  </a:cubicBezTo>
                  <a:cubicBezTo>
                    <a:pt x="279" y="360"/>
                    <a:pt x="361" y="283"/>
                    <a:pt x="361" y="183"/>
                  </a:cubicBezTo>
                  <a:cubicBezTo>
                    <a:pt x="361" y="82"/>
                    <a:pt x="279" y="0"/>
                    <a:pt x="179"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98" name="Google Shape;1293;p51"/>
            <p:cNvSpPr/>
            <p:nvPr/>
          </p:nvSpPr>
          <p:spPr>
            <a:xfrm>
              <a:off x="7097337" y="2572807"/>
              <a:ext cx="28902" cy="28902"/>
            </a:xfrm>
            <a:custGeom>
              <a:avLst/>
              <a:gdLst/>
              <a:ahLst/>
              <a:cxnLst/>
              <a:rect l="l" t="t" r="r" b="b"/>
              <a:pathLst>
                <a:path w="280" h="280" extrusionOk="0">
                  <a:moveTo>
                    <a:pt x="140" y="1"/>
                  </a:moveTo>
                  <a:cubicBezTo>
                    <a:pt x="58" y="1"/>
                    <a:pt x="1" y="63"/>
                    <a:pt x="1" y="140"/>
                  </a:cubicBezTo>
                  <a:cubicBezTo>
                    <a:pt x="1" y="222"/>
                    <a:pt x="58" y="279"/>
                    <a:pt x="140" y="279"/>
                  </a:cubicBezTo>
                  <a:cubicBezTo>
                    <a:pt x="222" y="279"/>
                    <a:pt x="279" y="222"/>
                    <a:pt x="279" y="140"/>
                  </a:cubicBezTo>
                  <a:cubicBezTo>
                    <a:pt x="279" y="63"/>
                    <a:pt x="222" y="1"/>
                    <a:pt x="140"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99" name="Google Shape;1294;p51"/>
            <p:cNvSpPr/>
            <p:nvPr/>
          </p:nvSpPr>
          <p:spPr>
            <a:xfrm>
              <a:off x="7678042" y="2765206"/>
              <a:ext cx="30760" cy="28902"/>
            </a:xfrm>
            <a:custGeom>
              <a:avLst/>
              <a:gdLst/>
              <a:ahLst/>
              <a:cxnLst/>
              <a:rect l="l" t="t" r="r" b="b"/>
              <a:pathLst>
                <a:path w="298" h="280" extrusionOk="0">
                  <a:moveTo>
                    <a:pt x="159" y="1"/>
                  </a:moveTo>
                  <a:cubicBezTo>
                    <a:pt x="77" y="1"/>
                    <a:pt x="0" y="58"/>
                    <a:pt x="0" y="140"/>
                  </a:cubicBezTo>
                  <a:cubicBezTo>
                    <a:pt x="0" y="217"/>
                    <a:pt x="77" y="279"/>
                    <a:pt x="159" y="279"/>
                  </a:cubicBezTo>
                  <a:cubicBezTo>
                    <a:pt x="216" y="279"/>
                    <a:pt x="298" y="217"/>
                    <a:pt x="298" y="140"/>
                  </a:cubicBezTo>
                  <a:cubicBezTo>
                    <a:pt x="298" y="58"/>
                    <a:pt x="216" y="1"/>
                    <a:pt x="159"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00" name="Google Shape;1295;p51"/>
            <p:cNvSpPr/>
            <p:nvPr/>
          </p:nvSpPr>
          <p:spPr>
            <a:xfrm>
              <a:off x="7330920" y="3000751"/>
              <a:ext cx="28798" cy="28902"/>
            </a:xfrm>
            <a:custGeom>
              <a:avLst/>
              <a:gdLst/>
              <a:ahLst/>
              <a:cxnLst/>
              <a:rect l="l" t="t" r="r" b="b"/>
              <a:pathLst>
                <a:path w="279" h="280" extrusionOk="0">
                  <a:moveTo>
                    <a:pt x="140" y="1"/>
                  </a:moveTo>
                  <a:cubicBezTo>
                    <a:pt x="58" y="1"/>
                    <a:pt x="0" y="58"/>
                    <a:pt x="0" y="140"/>
                  </a:cubicBezTo>
                  <a:cubicBezTo>
                    <a:pt x="0" y="217"/>
                    <a:pt x="58" y="279"/>
                    <a:pt x="140" y="279"/>
                  </a:cubicBezTo>
                  <a:cubicBezTo>
                    <a:pt x="216" y="279"/>
                    <a:pt x="279" y="217"/>
                    <a:pt x="279" y="140"/>
                  </a:cubicBezTo>
                  <a:cubicBezTo>
                    <a:pt x="279" y="58"/>
                    <a:pt x="216" y="1"/>
                    <a:pt x="140"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01" name="Google Shape;1296;p51"/>
            <p:cNvSpPr/>
            <p:nvPr/>
          </p:nvSpPr>
          <p:spPr>
            <a:xfrm>
              <a:off x="6853329" y="1825092"/>
              <a:ext cx="62138" cy="62035"/>
            </a:xfrm>
            <a:custGeom>
              <a:avLst/>
              <a:gdLst/>
              <a:ahLst/>
              <a:cxnLst/>
              <a:rect l="l" t="t" r="r" b="b"/>
              <a:pathLst>
                <a:path w="602" h="601" extrusionOk="0">
                  <a:moveTo>
                    <a:pt x="304" y="0"/>
                  </a:moveTo>
                  <a:cubicBezTo>
                    <a:pt x="140" y="0"/>
                    <a:pt x="1" y="140"/>
                    <a:pt x="1" y="298"/>
                  </a:cubicBezTo>
                  <a:cubicBezTo>
                    <a:pt x="1" y="461"/>
                    <a:pt x="140" y="601"/>
                    <a:pt x="304" y="601"/>
                  </a:cubicBezTo>
                  <a:cubicBezTo>
                    <a:pt x="462" y="601"/>
                    <a:pt x="601" y="461"/>
                    <a:pt x="601" y="298"/>
                  </a:cubicBezTo>
                  <a:cubicBezTo>
                    <a:pt x="601" y="140"/>
                    <a:pt x="462" y="0"/>
                    <a:pt x="304"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02" name="Google Shape;1297;p51"/>
            <p:cNvSpPr/>
            <p:nvPr/>
          </p:nvSpPr>
          <p:spPr>
            <a:xfrm>
              <a:off x="7987904" y="2546074"/>
              <a:ext cx="53674" cy="53674"/>
            </a:xfrm>
            <a:custGeom>
              <a:avLst/>
              <a:gdLst/>
              <a:ahLst/>
              <a:cxnLst/>
              <a:rect l="l" t="t" r="r" b="b"/>
              <a:pathLst>
                <a:path w="520" h="520" extrusionOk="0">
                  <a:moveTo>
                    <a:pt x="260" y="0"/>
                  </a:moveTo>
                  <a:cubicBezTo>
                    <a:pt x="121" y="0"/>
                    <a:pt x="1" y="120"/>
                    <a:pt x="1" y="260"/>
                  </a:cubicBezTo>
                  <a:cubicBezTo>
                    <a:pt x="1" y="418"/>
                    <a:pt x="121" y="519"/>
                    <a:pt x="260" y="519"/>
                  </a:cubicBezTo>
                  <a:cubicBezTo>
                    <a:pt x="399" y="519"/>
                    <a:pt x="519" y="418"/>
                    <a:pt x="519" y="260"/>
                  </a:cubicBezTo>
                  <a:cubicBezTo>
                    <a:pt x="519" y="120"/>
                    <a:pt x="399" y="0"/>
                    <a:pt x="260"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03" name="Google Shape;1298;p51"/>
            <p:cNvSpPr/>
            <p:nvPr/>
          </p:nvSpPr>
          <p:spPr>
            <a:xfrm>
              <a:off x="8161517" y="2027401"/>
              <a:ext cx="39224" cy="39224"/>
            </a:xfrm>
            <a:custGeom>
              <a:avLst/>
              <a:gdLst/>
              <a:ahLst/>
              <a:cxnLst/>
              <a:rect l="l" t="t" r="r" b="b"/>
              <a:pathLst>
                <a:path w="380" h="380" extrusionOk="0">
                  <a:moveTo>
                    <a:pt x="197" y="0"/>
                  </a:moveTo>
                  <a:cubicBezTo>
                    <a:pt x="77" y="0"/>
                    <a:pt x="0" y="82"/>
                    <a:pt x="0" y="202"/>
                  </a:cubicBezTo>
                  <a:cubicBezTo>
                    <a:pt x="0" y="303"/>
                    <a:pt x="77" y="380"/>
                    <a:pt x="197" y="380"/>
                  </a:cubicBezTo>
                  <a:cubicBezTo>
                    <a:pt x="298" y="380"/>
                    <a:pt x="380" y="303"/>
                    <a:pt x="380" y="202"/>
                  </a:cubicBezTo>
                  <a:cubicBezTo>
                    <a:pt x="380" y="82"/>
                    <a:pt x="298" y="0"/>
                    <a:pt x="197"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04" name="Google Shape;1299;p51"/>
            <p:cNvSpPr/>
            <p:nvPr/>
          </p:nvSpPr>
          <p:spPr>
            <a:xfrm>
              <a:off x="7274872" y="2215362"/>
              <a:ext cx="31379" cy="31276"/>
            </a:xfrm>
            <a:custGeom>
              <a:avLst/>
              <a:gdLst/>
              <a:ahLst/>
              <a:cxnLst/>
              <a:rect l="l" t="t" r="r" b="b"/>
              <a:pathLst>
                <a:path w="304" h="303" extrusionOk="0">
                  <a:moveTo>
                    <a:pt x="140" y="0"/>
                  </a:moveTo>
                  <a:cubicBezTo>
                    <a:pt x="63" y="0"/>
                    <a:pt x="0" y="63"/>
                    <a:pt x="0" y="163"/>
                  </a:cubicBezTo>
                  <a:cubicBezTo>
                    <a:pt x="0" y="240"/>
                    <a:pt x="63" y="303"/>
                    <a:pt x="140" y="303"/>
                  </a:cubicBezTo>
                  <a:cubicBezTo>
                    <a:pt x="241" y="303"/>
                    <a:pt x="303" y="240"/>
                    <a:pt x="303" y="163"/>
                  </a:cubicBezTo>
                  <a:cubicBezTo>
                    <a:pt x="303" y="63"/>
                    <a:pt x="241" y="0"/>
                    <a:pt x="140"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05" name="Google Shape;1300;p51"/>
            <p:cNvSpPr/>
            <p:nvPr/>
          </p:nvSpPr>
          <p:spPr>
            <a:xfrm>
              <a:off x="7861461" y="1721461"/>
              <a:ext cx="27353" cy="27353"/>
            </a:xfrm>
            <a:custGeom>
              <a:avLst/>
              <a:gdLst/>
              <a:ahLst/>
              <a:cxnLst/>
              <a:rect l="l" t="t" r="r" b="b"/>
              <a:pathLst>
                <a:path w="265" h="265" extrusionOk="0">
                  <a:moveTo>
                    <a:pt x="145" y="0"/>
                  </a:moveTo>
                  <a:cubicBezTo>
                    <a:pt x="63" y="0"/>
                    <a:pt x="1" y="63"/>
                    <a:pt x="1" y="120"/>
                  </a:cubicBezTo>
                  <a:cubicBezTo>
                    <a:pt x="1" y="202"/>
                    <a:pt x="63" y="264"/>
                    <a:pt x="145" y="264"/>
                  </a:cubicBezTo>
                  <a:cubicBezTo>
                    <a:pt x="202" y="264"/>
                    <a:pt x="265" y="202"/>
                    <a:pt x="265" y="120"/>
                  </a:cubicBezTo>
                  <a:cubicBezTo>
                    <a:pt x="265" y="63"/>
                    <a:pt x="202" y="0"/>
                    <a:pt x="145"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06" name="Google Shape;1301;p51"/>
            <p:cNvSpPr/>
            <p:nvPr/>
          </p:nvSpPr>
          <p:spPr>
            <a:xfrm>
              <a:off x="7142443" y="1533500"/>
              <a:ext cx="29418" cy="29314"/>
            </a:xfrm>
            <a:custGeom>
              <a:avLst/>
              <a:gdLst/>
              <a:ahLst/>
              <a:cxnLst/>
              <a:rect l="l" t="t" r="r" b="b"/>
              <a:pathLst>
                <a:path w="285" h="284" extrusionOk="0">
                  <a:moveTo>
                    <a:pt x="145" y="0"/>
                  </a:moveTo>
                  <a:cubicBezTo>
                    <a:pt x="63" y="0"/>
                    <a:pt x="1" y="63"/>
                    <a:pt x="1" y="140"/>
                  </a:cubicBezTo>
                  <a:cubicBezTo>
                    <a:pt x="1" y="221"/>
                    <a:pt x="63" y="284"/>
                    <a:pt x="145" y="284"/>
                  </a:cubicBezTo>
                  <a:cubicBezTo>
                    <a:pt x="222" y="284"/>
                    <a:pt x="284" y="221"/>
                    <a:pt x="284" y="140"/>
                  </a:cubicBezTo>
                  <a:cubicBezTo>
                    <a:pt x="284" y="63"/>
                    <a:pt x="222" y="0"/>
                    <a:pt x="145" y="0"/>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07" name="Google Shape;1302;p51"/>
            <p:cNvSpPr/>
            <p:nvPr/>
          </p:nvSpPr>
          <p:spPr>
            <a:xfrm>
              <a:off x="7065293" y="2829453"/>
              <a:ext cx="152869" cy="504436"/>
            </a:xfrm>
            <a:custGeom>
              <a:avLst/>
              <a:gdLst/>
              <a:ahLst/>
              <a:cxnLst/>
              <a:rect l="l" t="t" r="r" b="b"/>
              <a:pathLst>
                <a:path w="1481" h="4887" extrusionOk="0">
                  <a:moveTo>
                    <a:pt x="740" y="0"/>
                  </a:moveTo>
                  <a:lnTo>
                    <a:pt x="1" y="442"/>
                  </a:lnTo>
                  <a:lnTo>
                    <a:pt x="1" y="4468"/>
                  </a:lnTo>
                  <a:lnTo>
                    <a:pt x="740" y="4886"/>
                  </a:lnTo>
                  <a:lnTo>
                    <a:pt x="1480" y="4468"/>
                  </a:lnTo>
                  <a:lnTo>
                    <a:pt x="1480" y="442"/>
                  </a:lnTo>
                  <a:lnTo>
                    <a:pt x="740" y="0"/>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08" name="Google Shape;1303;p51"/>
            <p:cNvSpPr/>
            <p:nvPr/>
          </p:nvSpPr>
          <p:spPr>
            <a:xfrm>
              <a:off x="7335519" y="2850303"/>
              <a:ext cx="380469" cy="745868"/>
            </a:xfrm>
            <a:custGeom>
              <a:avLst/>
              <a:gdLst/>
              <a:ahLst/>
              <a:cxnLst/>
              <a:rect l="l" t="t" r="r" b="b"/>
              <a:pathLst>
                <a:path w="3686" h="7226" extrusionOk="0">
                  <a:moveTo>
                    <a:pt x="1826" y="0"/>
                  </a:moveTo>
                  <a:lnTo>
                    <a:pt x="1" y="1081"/>
                  </a:lnTo>
                  <a:lnTo>
                    <a:pt x="1" y="6164"/>
                  </a:lnTo>
                  <a:lnTo>
                    <a:pt x="1846" y="7225"/>
                  </a:lnTo>
                  <a:lnTo>
                    <a:pt x="3685" y="6164"/>
                  </a:lnTo>
                  <a:lnTo>
                    <a:pt x="3685" y="1081"/>
                  </a:lnTo>
                  <a:lnTo>
                    <a:pt x="1826" y="0"/>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09" name="Google Shape;1304;p51"/>
            <p:cNvSpPr/>
            <p:nvPr/>
          </p:nvSpPr>
          <p:spPr>
            <a:xfrm>
              <a:off x="6569433" y="2412450"/>
              <a:ext cx="379953" cy="745868"/>
            </a:xfrm>
            <a:custGeom>
              <a:avLst/>
              <a:gdLst/>
              <a:ahLst/>
              <a:cxnLst/>
              <a:rect l="l" t="t" r="r" b="b"/>
              <a:pathLst>
                <a:path w="3681" h="7226" extrusionOk="0">
                  <a:moveTo>
                    <a:pt x="1840" y="0"/>
                  </a:moveTo>
                  <a:lnTo>
                    <a:pt x="0" y="1062"/>
                  </a:lnTo>
                  <a:lnTo>
                    <a:pt x="0" y="6164"/>
                  </a:lnTo>
                  <a:lnTo>
                    <a:pt x="1860" y="7225"/>
                  </a:lnTo>
                  <a:lnTo>
                    <a:pt x="3680" y="6164"/>
                  </a:lnTo>
                  <a:lnTo>
                    <a:pt x="3680" y="1062"/>
                  </a:lnTo>
                  <a:lnTo>
                    <a:pt x="1840" y="0"/>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10" name="Google Shape;1305;p51"/>
            <p:cNvSpPr/>
            <p:nvPr/>
          </p:nvSpPr>
          <p:spPr>
            <a:xfrm>
              <a:off x="6207446" y="3112581"/>
              <a:ext cx="380469" cy="745868"/>
            </a:xfrm>
            <a:custGeom>
              <a:avLst/>
              <a:gdLst/>
              <a:ahLst/>
              <a:cxnLst/>
              <a:rect l="l" t="t" r="r" b="b"/>
              <a:pathLst>
                <a:path w="3686" h="7226" extrusionOk="0">
                  <a:moveTo>
                    <a:pt x="1845" y="0"/>
                  </a:moveTo>
                  <a:lnTo>
                    <a:pt x="1" y="1062"/>
                  </a:lnTo>
                  <a:lnTo>
                    <a:pt x="1" y="6169"/>
                  </a:lnTo>
                  <a:lnTo>
                    <a:pt x="1864" y="7226"/>
                  </a:lnTo>
                  <a:lnTo>
                    <a:pt x="3685" y="6169"/>
                  </a:lnTo>
                  <a:lnTo>
                    <a:pt x="3685" y="1062"/>
                  </a:lnTo>
                  <a:lnTo>
                    <a:pt x="1845" y="0"/>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11" name="Google Shape;1306;p51"/>
            <p:cNvSpPr/>
            <p:nvPr/>
          </p:nvSpPr>
          <p:spPr>
            <a:xfrm>
              <a:off x="5969941" y="2734698"/>
              <a:ext cx="155346" cy="501959"/>
            </a:xfrm>
            <a:custGeom>
              <a:avLst/>
              <a:gdLst/>
              <a:ahLst/>
              <a:cxnLst/>
              <a:rect l="l" t="t" r="r" b="b"/>
              <a:pathLst>
                <a:path w="1505" h="4863" extrusionOk="0">
                  <a:moveTo>
                    <a:pt x="740" y="1"/>
                  </a:moveTo>
                  <a:lnTo>
                    <a:pt x="0" y="419"/>
                  </a:lnTo>
                  <a:lnTo>
                    <a:pt x="0" y="4444"/>
                  </a:lnTo>
                  <a:lnTo>
                    <a:pt x="740" y="4862"/>
                  </a:lnTo>
                  <a:lnTo>
                    <a:pt x="1504" y="4444"/>
                  </a:lnTo>
                  <a:lnTo>
                    <a:pt x="1504" y="419"/>
                  </a:lnTo>
                  <a:lnTo>
                    <a:pt x="740" y="1"/>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sp>
          <p:nvSpPr>
            <p:cNvPr id="112" name="Google Shape;1307;p51"/>
            <p:cNvSpPr/>
            <p:nvPr/>
          </p:nvSpPr>
          <p:spPr>
            <a:xfrm>
              <a:off x="7459484" y="3622790"/>
              <a:ext cx="153385" cy="502475"/>
            </a:xfrm>
            <a:custGeom>
              <a:avLst/>
              <a:gdLst/>
              <a:ahLst/>
              <a:cxnLst/>
              <a:rect l="l" t="t" r="r" b="b"/>
              <a:pathLst>
                <a:path w="1486" h="4868" extrusionOk="0">
                  <a:moveTo>
                    <a:pt x="745" y="1"/>
                  </a:moveTo>
                  <a:lnTo>
                    <a:pt x="1" y="424"/>
                  </a:lnTo>
                  <a:lnTo>
                    <a:pt x="1" y="4445"/>
                  </a:lnTo>
                  <a:lnTo>
                    <a:pt x="745" y="4867"/>
                  </a:lnTo>
                  <a:lnTo>
                    <a:pt x="1485" y="4445"/>
                  </a:lnTo>
                  <a:lnTo>
                    <a:pt x="1485" y="424"/>
                  </a:lnTo>
                  <a:lnTo>
                    <a:pt x="745" y="1"/>
                  </a:lnTo>
                  <a:close/>
                </a:path>
              </a:pathLst>
            </a:custGeom>
            <a:gradFill>
              <a:gsLst>
                <a:gs pos="0">
                  <a:srgbClr val="4CEEFD"/>
                </a:gs>
                <a:gs pos="34000">
                  <a:srgbClr val="4CEEFD">
                    <a:alpha val="37647"/>
                  </a:srgbClr>
                </a:gs>
                <a:gs pos="100000">
                  <a:srgbClr val="4CEEFD">
                    <a:alpha val="0"/>
                  </a:srgb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latin typeface="+mj-lt"/>
              </a:endParaRPr>
            </a:p>
          </p:txBody>
        </p:sp>
      </p:grpSp>
    </p:spTree>
    <p:extLst>
      <p:ext uri="{BB962C8B-B14F-4D97-AF65-F5344CB8AC3E}">
        <p14:creationId xmlns:p14="http://schemas.microsoft.com/office/powerpoint/2010/main" val="52637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2"/>
          <p:cNvSpPr txBox="1">
            <a:spLocks noGrp="1"/>
          </p:cNvSpPr>
          <p:nvPr>
            <p:ph type="title"/>
          </p:nvPr>
        </p:nvSpPr>
        <p:spPr>
          <a:xfrm>
            <a:off x="3093760" y="465696"/>
            <a:ext cx="2724788"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dirty="0">
                <a:effectLst>
                  <a:outerShdw blurRad="38100" dist="38100" dir="2700000" algn="tl">
                    <a:srgbClr val="000000">
                      <a:alpha val="43137"/>
                    </a:srgbClr>
                  </a:outerShdw>
                </a:effectLst>
              </a:rPr>
              <a:t>MỨC LƯƠNG </a:t>
            </a:r>
            <a:endParaRPr sz="2800" b="1" dirty="0">
              <a:effectLst>
                <a:outerShdw blurRad="38100" dist="38100" dir="2700000" algn="tl">
                  <a:srgbClr val="000000">
                    <a:alpha val="43137"/>
                  </a:srgbClr>
                </a:outerShdw>
              </a:effectLst>
            </a:endParaRPr>
          </a:p>
        </p:txBody>
      </p:sp>
      <p:sp>
        <p:nvSpPr>
          <p:cNvPr id="655" name="Google Shape;655;p42"/>
          <p:cNvSpPr txBox="1">
            <a:spLocks noGrp="1"/>
          </p:cNvSpPr>
          <p:nvPr>
            <p:ph type="subTitle" idx="1"/>
          </p:nvPr>
        </p:nvSpPr>
        <p:spPr>
          <a:xfrm>
            <a:off x="4752182" y="1917827"/>
            <a:ext cx="3405055" cy="1263610"/>
          </a:xfrm>
          <a:prstGeom prst="rect">
            <a:avLst/>
          </a:prstGeom>
        </p:spPr>
        <p:txBody>
          <a:bodyPr spcFirstLastPara="1" wrap="square" lIns="91425" tIns="91425" rIns="91425" bIns="91425" anchor="t" anchorCtr="0">
            <a:noAutofit/>
          </a:bodyPr>
          <a:lstStyle/>
          <a:p>
            <a:pPr marL="0" indent="0"/>
            <a:r>
              <a:rPr lang="vi-VN" sz="1600" dirty="0">
                <a:effectLst>
                  <a:outerShdw blurRad="38100" dist="38100" dir="2700000" algn="tl">
                    <a:srgbClr val="000000">
                      <a:alpha val="43137"/>
                    </a:srgbClr>
                  </a:outerShdw>
                </a:effectLst>
                <a:latin typeface="+mj-lt"/>
              </a:rPr>
              <a:t>Mức lương dành cho Frontend </a:t>
            </a:r>
            <a:r>
              <a:rPr lang="vi-VN" sz="1600" dirty="0" smtClean="0">
                <a:effectLst>
                  <a:outerShdw blurRad="38100" dist="38100" dir="2700000" algn="tl">
                    <a:srgbClr val="000000">
                      <a:alpha val="43137"/>
                    </a:srgbClr>
                  </a:outerShdw>
                </a:effectLst>
                <a:latin typeface="+mj-lt"/>
              </a:rPr>
              <a:t>Web</a:t>
            </a:r>
            <a:r>
              <a:rPr lang="en-US" sz="1600" dirty="0" smtClean="0">
                <a:effectLst>
                  <a:outerShdw blurRad="38100" dist="38100" dir="2700000" algn="tl">
                    <a:srgbClr val="000000">
                      <a:alpha val="43137"/>
                    </a:srgbClr>
                  </a:outerShdw>
                </a:effectLst>
                <a:latin typeface="+mj-lt"/>
              </a:rPr>
              <a:t> </a:t>
            </a:r>
            <a:r>
              <a:rPr lang="vi-VN" sz="1600" dirty="0" smtClean="0">
                <a:effectLst>
                  <a:outerShdw blurRad="38100" dist="38100" dir="2700000" algn="tl">
                    <a:srgbClr val="000000">
                      <a:alpha val="43137"/>
                    </a:srgbClr>
                  </a:outerShdw>
                </a:effectLst>
                <a:latin typeface="+mj-lt"/>
              </a:rPr>
              <a:t>Developer </a:t>
            </a:r>
            <a:r>
              <a:rPr lang="vi-VN" sz="1600" dirty="0">
                <a:effectLst>
                  <a:outerShdw blurRad="38100" dist="38100" dir="2700000" algn="tl">
                    <a:srgbClr val="000000">
                      <a:alpha val="43137"/>
                    </a:srgbClr>
                  </a:outerShdw>
                </a:effectLst>
                <a:latin typeface="+mj-lt"/>
              </a:rPr>
              <a:t>được dao động trong mức cố định </a:t>
            </a:r>
            <a:r>
              <a:rPr lang="vi-VN" sz="1600" dirty="0" smtClean="0">
                <a:effectLst>
                  <a:outerShdw blurRad="38100" dist="38100" dir="2700000" algn="tl">
                    <a:srgbClr val="000000">
                      <a:alpha val="43137"/>
                    </a:srgbClr>
                  </a:outerShdw>
                </a:effectLst>
                <a:latin typeface="+mj-lt"/>
              </a:rPr>
              <a:t>.</a:t>
            </a:r>
            <a:endParaRPr lang="vi-VN" sz="1600" dirty="0">
              <a:effectLst>
                <a:outerShdw blurRad="38100" dist="38100" dir="2700000" algn="tl">
                  <a:srgbClr val="000000">
                    <a:alpha val="43137"/>
                  </a:srgbClr>
                </a:outerShdw>
              </a:effectLst>
              <a:latin typeface="+mj-lt"/>
            </a:endParaRPr>
          </a:p>
        </p:txBody>
      </p:sp>
      <p:sp>
        <p:nvSpPr>
          <p:cNvPr id="656" name="Google Shape;656;p42"/>
          <p:cNvSpPr txBox="1">
            <a:spLocks noGrp="1"/>
          </p:cNvSpPr>
          <p:nvPr>
            <p:ph type="title" idx="2"/>
          </p:nvPr>
        </p:nvSpPr>
        <p:spPr>
          <a:xfrm>
            <a:off x="4533982" y="1587571"/>
            <a:ext cx="3970791" cy="417000"/>
          </a:xfrm>
          <a:prstGeom prst="rect">
            <a:avLst/>
          </a:prstGeom>
        </p:spPr>
        <p:txBody>
          <a:bodyPr spcFirstLastPara="1" wrap="square" lIns="91425" tIns="91425" rIns="91425" bIns="91425" anchor="t" anchorCtr="0">
            <a:noAutofit/>
          </a:bodyPr>
          <a:lstStyle/>
          <a:p>
            <a:pPr lvl="0"/>
            <a:r>
              <a:rPr lang="vi-VN" sz="1800" b="1" dirty="0">
                <a:effectLst>
                  <a:outerShdw blurRad="38100" dist="38100" dir="2700000" algn="tl">
                    <a:srgbClr val="000000">
                      <a:alpha val="43137"/>
                    </a:srgbClr>
                  </a:outerShdw>
                </a:effectLst>
              </a:rPr>
              <a:t>Frontend Web Developer</a:t>
            </a:r>
            <a:endParaRPr sz="1800" b="1" dirty="0">
              <a:effectLst>
                <a:outerShdw blurRad="38100" dist="38100" dir="2700000" algn="tl">
                  <a:srgbClr val="000000">
                    <a:alpha val="43137"/>
                  </a:srgbClr>
                </a:outerShdw>
              </a:effectLst>
            </a:endParaRPr>
          </a:p>
        </p:txBody>
      </p:sp>
      <p:sp>
        <p:nvSpPr>
          <p:cNvPr id="657" name="Google Shape;657;p42"/>
          <p:cNvSpPr txBox="1">
            <a:spLocks noGrp="1"/>
          </p:cNvSpPr>
          <p:nvPr>
            <p:ph type="subTitle" idx="3"/>
          </p:nvPr>
        </p:nvSpPr>
        <p:spPr>
          <a:xfrm>
            <a:off x="4581144" y="3304876"/>
            <a:ext cx="4228468" cy="1406323"/>
          </a:xfrm>
          <a:prstGeom prst="rect">
            <a:avLst/>
          </a:prstGeom>
        </p:spPr>
        <p:txBody>
          <a:bodyPr spcFirstLastPara="1" wrap="square" lIns="91425" tIns="91425" rIns="91425" bIns="91425" anchor="t" anchorCtr="0">
            <a:noAutofit/>
          </a:bodyPr>
          <a:lstStyle/>
          <a:p>
            <a:r>
              <a:rPr lang="en-US" sz="1600" dirty="0" smtClean="0">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    </a:t>
            </a:r>
            <a:r>
              <a:rPr lang="vi-VN" sz="1600" dirty="0" smtClean="0">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Mức </a:t>
            </a:r>
            <a:r>
              <a:rPr lang="vi-VN" sz="1600" dirty="0">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lương dành cho Backend Web Developer</a:t>
            </a:r>
            <a:r>
              <a:rPr lang="en-US" sz="1600" dirty="0">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 </a:t>
            </a:r>
            <a:r>
              <a:rPr lang="vi-VN" sz="1600" dirty="0" smtClean="0">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rất</a:t>
            </a:r>
            <a:r>
              <a:rPr lang="en-US" sz="1600" dirty="0" smtClean="0">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 </a:t>
            </a:r>
            <a:r>
              <a:rPr lang="vi-VN" sz="1600" dirty="0" smtClean="0">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đa </a:t>
            </a:r>
            <a:r>
              <a:rPr lang="vi-VN" sz="1600" dirty="0">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dạng, tùy theo công nghệ mà developer sử dụng. Trong đó có các công việc liên quan đến Ruby được trả lương cao.</a:t>
            </a:r>
          </a:p>
          <a:p>
            <a:endParaRPr lang="vi-VN" sz="1600" dirty="0">
              <a:effectLst>
                <a:outerShdw blurRad="38100" dist="38100" dir="2700000" algn="tl">
                  <a:srgbClr val="000000">
                    <a:alpha val="43137"/>
                  </a:srgbClr>
                </a:outerShdw>
              </a:effectLst>
              <a:latin typeface="+mj-lt"/>
            </a:endParaRPr>
          </a:p>
        </p:txBody>
      </p:sp>
      <p:sp>
        <p:nvSpPr>
          <p:cNvPr id="658" name="Google Shape;658;p42"/>
          <p:cNvSpPr txBox="1">
            <a:spLocks noGrp="1"/>
          </p:cNvSpPr>
          <p:nvPr>
            <p:ph type="title" idx="4"/>
          </p:nvPr>
        </p:nvSpPr>
        <p:spPr>
          <a:xfrm>
            <a:off x="4533982" y="2887876"/>
            <a:ext cx="3744313" cy="417000"/>
          </a:xfrm>
          <a:prstGeom prst="rect">
            <a:avLst/>
          </a:prstGeom>
        </p:spPr>
        <p:txBody>
          <a:bodyPr spcFirstLastPara="1" wrap="square" lIns="91425" tIns="91425" rIns="91425" bIns="91425" anchor="t" anchorCtr="0">
            <a:noAutofit/>
          </a:bodyPr>
          <a:lstStyle/>
          <a:p>
            <a:pPr lvl="0"/>
            <a:r>
              <a:rPr lang="vi-VN" sz="1800" b="1" dirty="0">
                <a:effectLst>
                  <a:outerShdw blurRad="38100" dist="38100" dir="2700000" algn="tl">
                    <a:srgbClr val="000000">
                      <a:alpha val="43137"/>
                    </a:srgbClr>
                  </a:outerShdw>
                </a:effectLst>
              </a:rPr>
              <a:t>Backend Web Developer</a:t>
            </a:r>
            <a:endParaRPr sz="1800" b="1" dirty="0">
              <a:effectLst>
                <a:outerShdw blurRad="38100" dist="38100" dir="2700000" algn="tl">
                  <a:srgbClr val="000000">
                    <a:alpha val="43137"/>
                  </a:srgbClr>
                </a:outerShdw>
              </a:effectLst>
            </a:endParaRPr>
          </a:p>
        </p:txBody>
      </p:sp>
      <p:pic>
        <p:nvPicPr>
          <p:cNvPr id="3" name="Hình ảnh 2">
            <a:extLst>
              <a:ext uri="{FF2B5EF4-FFF2-40B4-BE49-F238E27FC236}">
                <a16:creationId xmlns="" xmlns:a16="http://schemas.microsoft.com/office/drawing/2014/main" id="{3B36F851-290D-49C5-BB13-E9FE54FC3637}"/>
              </a:ext>
            </a:extLst>
          </p:cNvPr>
          <p:cNvPicPr>
            <a:picLocks noChangeAspect="1"/>
          </p:cNvPicPr>
          <p:nvPr/>
        </p:nvPicPr>
        <p:blipFill>
          <a:blip r:embed="rId3"/>
          <a:stretch>
            <a:fillRect/>
          </a:stretch>
        </p:blipFill>
        <p:spPr>
          <a:xfrm>
            <a:off x="467361" y="1388045"/>
            <a:ext cx="3241028" cy="33231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Hình ảnh 4" descr="Ảnh có chứa mũi tên&#10;&#10;Mô tả được tạo tự động">
            <a:extLst>
              <a:ext uri="{FF2B5EF4-FFF2-40B4-BE49-F238E27FC236}">
                <a16:creationId xmlns="" xmlns:a16="http://schemas.microsoft.com/office/drawing/2014/main" id="{1B900C69-AA46-4D51-8F6C-0FDDE140BBDD}"/>
              </a:ext>
            </a:extLst>
          </p:cNvPr>
          <p:cNvPicPr>
            <a:picLocks noChangeAspect="1"/>
          </p:cNvPicPr>
          <p:nvPr/>
        </p:nvPicPr>
        <p:blipFill>
          <a:blip r:embed="rId4"/>
          <a:stretch>
            <a:fillRect/>
          </a:stretch>
        </p:blipFill>
        <p:spPr>
          <a:xfrm>
            <a:off x="7697181" y="580171"/>
            <a:ext cx="784003" cy="7043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2"/>
        <p:cNvGrpSpPr/>
        <p:nvPr/>
      </p:nvGrpSpPr>
      <p:grpSpPr>
        <a:xfrm>
          <a:off x="0" y="0"/>
          <a:ext cx="0" cy="0"/>
          <a:chOff x="0" y="0"/>
          <a:chExt cx="0" cy="0"/>
        </a:xfrm>
      </p:grpSpPr>
      <p:sp>
        <p:nvSpPr>
          <p:cNvPr id="2783" name="Google Shape;2783;p62"/>
          <p:cNvSpPr txBox="1">
            <a:spLocks noGrp="1"/>
          </p:cNvSpPr>
          <p:nvPr>
            <p:ph type="title"/>
          </p:nvPr>
        </p:nvSpPr>
        <p:spPr>
          <a:xfrm>
            <a:off x="1261211" y="569837"/>
            <a:ext cx="6058933"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NHÂN VIÊN KIỂM THỬ PHẦN MỀM(Tester)</a:t>
            </a:r>
            <a:endParaRPr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D0CFC69B-FD08-364A-88DE-BA262B2C1E98}"/>
              </a:ext>
            </a:extLst>
          </p:cNvPr>
          <p:cNvSpPr txBox="1"/>
          <p:nvPr/>
        </p:nvSpPr>
        <p:spPr>
          <a:xfrm>
            <a:off x="290758" y="1330821"/>
            <a:ext cx="5570612" cy="1323439"/>
          </a:xfrm>
          <a:prstGeom prst="rect">
            <a:avLst/>
          </a:prstGeom>
          <a:noFill/>
        </p:spPr>
        <p:txBody>
          <a:bodyPr wrap="square" rtlCol="0">
            <a:spAutoFit/>
          </a:bodyPr>
          <a:lstStyle/>
          <a:p>
            <a:r>
              <a:rPr lang="vi-V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Vị trí này đòi hỏi người làm cần có kiến thức và kỹ năng rộng (không cần sâu) về Mạng máy tính, phát triển web, phát triển ứng dụng và cơ sở dữ liệu, đặc biệt cần có tính kiên nhẫn, cẩn thận và có kỹ năng chuyên sâu về kiểm thử phần mềm để có thể lập được kế hoạch và triển khai kiểm thử cho một dự án phần mềm</a:t>
            </a:r>
            <a:r>
              <a:rPr lang="vi-VN"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x-none"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958" y="2554213"/>
            <a:ext cx="3280996" cy="1849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463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7"/>
          <p:cNvSpPr txBox="1">
            <a:spLocks noGrp="1"/>
          </p:cNvSpPr>
          <p:nvPr>
            <p:ph type="title"/>
          </p:nvPr>
        </p:nvSpPr>
        <p:spPr>
          <a:xfrm>
            <a:off x="1996241" y="556346"/>
            <a:ext cx="5259753"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CHUNG VỀ CÔNG VIỆC</a:t>
            </a:r>
            <a:endParaRP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83" name="Google Shape;483;p37"/>
          <p:cNvSpPr txBox="1">
            <a:spLocks noGrp="1"/>
          </p:cNvSpPr>
          <p:nvPr>
            <p:ph type="title" idx="2"/>
          </p:nvPr>
        </p:nvSpPr>
        <p:spPr>
          <a:xfrm>
            <a:off x="860140" y="1743965"/>
            <a:ext cx="5323572" cy="439500"/>
          </a:xfrm>
          <a:prstGeom prst="rect">
            <a:avLst/>
          </a:prstGeom>
        </p:spPr>
        <p:txBody>
          <a:bodyPr spcFirstLastPara="1" wrap="square" lIns="91425" tIns="91425" rIns="91425" bIns="91425" anchor="t" anchorCtr="0">
            <a:noAutofit/>
          </a:bodyPr>
          <a:lstStyle/>
          <a:p>
            <a:pPr lvl="0"/>
            <a:r>
              <a:rPr lang="vi-VN"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chung về kiến thức và kĩ năng .</a:t>
            </a:r>
          </a:p>
        </p:txBody>
      </p:sp>
      <p:sp>
        <p:nvSpPr>
          <p:cNvPr id="472" name="Google Shape;472;p37"/>
          <p:cNvSpPr txBox="1">
            <a:spLocks noGrp="1"/>
          </p:cNvSpPr>
          <p:nvPr>
            <p:ph type="title" idx="3"/>
          </p:nvPr>
        </p:nvSpPr>
        <p:spPr>
          <a:xfrm>
            <a:off x="271493" y="1470110"/>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a:t>
            </a:r>
            <a:endPar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81" name="Google Shape;481;p37"/>
          <p:cNvSpPr txBox="1">
            <a:spLocks noGrp="1"/>
          </p:cNvSpPr>
          <p:nvPr>
            <p:ph type="title" idx="5"/>
          </p:nvPr>
        </p:nvSpPr>
        <p:spPr>
          <a:xfrm>
            <a:off x="286347" y="2553649"/>
            <a:ext cx="1177294" cy="43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02</a:t>
            </a:r>
            <a:endPar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78" name="Google Shape;478;p37"/>
          <p:cNvSpPr txBox="1">
            <a:spLocks noGrp="1"/>
          </p:cNvSpPr>
          <p:nvPr>
            <p:ph type="title" idx="6"/>
          </p:nvPr>
        </p:nvSpPr>
        <p:spPr>
          <a:xfrm>
            <a:off x="1153199" y="2825007"/>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về thái độ làm việc .</a:t>
            </a:r>
            <a:endParaRPr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 xmlns:a16="http://schemas.microsoft.com/office/drawing/2014/main" id="{10AAFD70-48FA-4C8D-A2B6-2EF6C03F0F74}"/>
              </a:ext>
            </a:extLst>
          </p:cNvPr>
          <p:cNvPicPr>
            <a:picLocks noChangeAspect="1"/>
          </p:cNvPicPr>
          <p:nvPr/>
        </p:nvPicPr>
        <p:blipFill>
          <a:blip r:embed="rId3"/>
          <a:stretch>
            <a:fillRect/>
          </a:stretch>
        </p:blipFill>
        <p:spPr>
          <a:xfrm>
            <a:off x="4945256" y="2297068"/>
            <a:ext cx="3843509" cy="239505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563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67" name="Google Shape;567;p38"/>
          <p:cNvSpPr txBox="1">
            <a:spLocks noGrp="1"/>
          </p:cNvSpPr>
          <p:nvPr>
            <p:ph type="title"/>
          </p:nvPr>
        </p:nvSpPr>
        <p:spPr>
          <a:xfrm>
            <a:off x="1094354" y="240073"/>
            <a:ext cx="7088112" cy="5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VỀ KIẾN THỨC VÀ KĨ NĂNG</a:t>
            </a:r>
            <a:endParaRP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F2E4865C-3331-0041-95AF-8D0FD882F124}"/>
              </a:ext>
            </a:extLst>
          </p:cNvPr>
          <p:cNvSpPr txBox="1"/>
          <p:nvPr/>
        </p:nvSpPr>
        <p:spPr>
          <a:xfrm>
            <a:off x="3302296" y="1646742"/>
            <a:ext cx="5460156" cy="1815882"/>
          </a:xfrm>
          <a:prstGeom prst="rect">
            <a:avLst/>
          </a:prstGeom>
          <a:noFill/>
        </p:spPr>
        <p:txBody>
          <a:bodyPr wrap="square" rtlCol="0">
            <a:spAutoFit/>
          </a:bodyPr>
          <a:lstStyle/>
          <a:p>
            <a:r>
              <a:rPr lang="en-US" sz="1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1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Hiểu </a:t>
            </a:r>
            <a:r>
              <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biết rộng về quá trình phát triển phần  </a:t>
            </a:r>
            <a:r>
              <a:rPr lang="vi-VN" sz="1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mềm,phát </a:t>
            </a:r>
            <a:r>
              <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triển web, các loại ứng dụng, mạng máy </a:t>
            </a:r>
            <a:r>
              <a:rPr lang="vi-VN" sz="1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tính và </a:t>
            </a:r>
            <a:r>
              <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dữ liệu</a:t>
            </a:r>
          </a:p>
          <a:p>
            <a:r>
              <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Khả năng đọc được bản phân tích, thiết kế </a:t>
            </a:r>
          </a:p>
          <a:p>
            <a:r>
              <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Có khả năng làm việc nhóm và độc lập</a:t>
            </a:r>
          </a:p>
          <a:p>
            <a:r>
              <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Khả năng sử dụng ngoại ngữ </a:t>
            </a:r>
          </a:p>
          <a:p>
            <a:r>
              <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Khả năng giao tiếp và thuyết trình </a:t>
            </a:r>
          </a:p>
          <a:p>
            <a:r>
              <a:rPr lang="vi-V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Khả năng tự học</a:t>
            </a:r>
            <a:endParaRPr lang="x-none"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 xmlns:a16="http://schemas.microsoft.com/office/drawing/2014/main" id="{3E3A1B1B-700E-48E0-9507-AA9F251B63BA}"/>
              </a:ext>
            </a:extLst>
          </p:cNvPr>
          <p:cNvPicPr>
            <a:picLocks noChangeAspect="1"/>
          </p:cNvPicPr>
          <p:nvPr/>
        </p:nvPicPr>
        <p:blipFill>
          <a:blip r:embed="rId3"/>
          <a:stretch>
            <a:fillRect/>
          </a:stretch>
        </p:blipFill>
        <p:spPr>
          <a:xfrm>
            <a:off x="168017" y="1561218"/>
            <a:ext cx="3371171" cy="246402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11256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ũ trụ">
  <a:themeElements>
    <a:clrScheme name="Vũ trụ">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Vũ trụ">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ũ trụ">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TM03457452[[fn=Thiên thể]]</Template>
  <TotalTime>81</TotalTime>
  <Words>672</Words>
  <Application>Microsoft Office PowerPoint</Application>
  <PresentationFormat>On-screen Show (16:9)</PresentationFormat>
  <Paragraphs>63</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Calibri Light</vt:lpstr>
      <vt:lpstr>Arial</vt:lpstr>
      <vt:lpstr>Wingdings</vt:lpstr>
      <vt:lpstr>Times</vt:lpstr>
      <vt:lpstr>Patrick Hand</vt:lpstr>
      <vt:lpstr>Roboto</vt:lpstr>
      <vt:lpstr>Roboto Condensed Light</vt:lpstr>
      <vt:lpstr>Tahoma</vt:lpstr>
      <vt:lpstr>Calibri</vt:lpstr>
      <vt:lpstr>Times New Roman</vt:lpstr>
      <vt:lpstr>Vũ trụ</vt:lpstr>
      <vt:lpstr> Công Nghệ Thông Tin                  Nhóm 8</vt:lpstr>
      <vt:lpstr>NHÂN VIÊN PHÁT TRIỂN WEB</vt:lpstr>
      <vt:lpstr>YÊU CẦU CHUNG VỀ CÔNG VIỆC</vt:lpstr>
      <vt:lpstr>1. YÊU CẦU CHUNG VỀ KIẾN THỨC VÀ KĨ NĂNG.</vt:lpstr>
      <vt:lpstr>YÊU CẦU VỀ KIẾN THỨC VÀ KĨ NĂNG TRONG CÔNG VIỆC</vt:lpstr>
      <vt:lpstr>MỨC LƯƠNG </vt:lpstr>
      <vt:lpstr>NHÂN VIÊN KIỂM THỬ PHẦN MỀM(Tester)</vt:lpstr>
      <vt:lpstr>YÊU CẦU CHUNG VỀ CÔNG VIỆC</vt:lpstr>
      <vt:lpstr>YÊU CẦU VỀ KIẾN THỨC VÀ KĨ NĂNG</vt:lpstr>
      <vt:lpstr>- Luôn tuân thủ các quy định  - Cẩn thận và kiên nhẫn trong mọi tình huống  - Luôn chủ động trong mọi tình huống công việc - Trung thực và có trách nhiệm  - Luôn thực hiện đúng hạn, đúng kế hoạch các                                                                                                      công việc được giao   </vt:lpstr>
      <vt:lpstr>MỨC LƯƠNG </vt:lpstr>
      <vt:lpstr>THANKS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THÔNG TIN</dc:title>
  <dc:creator>Administrator</dc:creator>
  <cp:lastModifiedBy>Microsoft account</cp:lastModifiedBy>
  <cp:revision>9</cp:revision>
  <dcterms:modified xsi:type="dcterms:W3CDTF">2021-10-25T02:20:17Z</dcterms:modified>
</cp:coreProperties>
</file>