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0" r:id="rId5"/>
    <p:sldMasterId id="2147483672" r:id="rId6"/>
    <p:sldMasterId id="2147483674" r:id="rId7"/>
    <p:sldMasterId id="2147483680" r:id="rId8"/>
    <p:sldMasterId id="214748369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</p:sldIdLst>
  <p:sldSz cy="6858000" cx="9144000"/>
  <p:notesSz cx="6858000" cy="9144000"/>
  <p:embeddedFontLst>
    <p:embeddedFont>
      <p:font typeface="Tahom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7" roundtripDataSignature="AMtx7mjEX0YzoiShfeSyijkxNhbCiW9F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20" Type="http://schemas.openxmlformats.org/officeDocument/2006/relationships/slide" Target="slides/slide1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22" Type="http://schemas.openxmlformats.org/officeDocument/2006/relationships/slide" Target="slides/slide12.xml"/><Relationship Id="rId44" Type="http://schemas.openxmlformats.org/officeDocument/2006/relationships/slide" Target="slides/slide34.xml"/><Relationship Id="rId21" Type="http://schemas.openxmlformats.org/officeDocument/2006/relationships/slide" Target="slides/slide11.xml"/><Relationship Id="rId43" Type="http://schemas.openxmlformats.org/officeDocument/2006/relationships/slide" Target="slides/slide33.xml"/><Relationship Id="rId24" Type="http://schemas.openxmlformats.org/officeDocument/2006/relationships/slide" Target="slides/slide14.xml"/><Relationship Id="rId46" Type="http://schemas.openxmlformats.org/officeDocument/2006/relationships/font" Target="fonts/Tahoma-bold.fntdata"/><Relationship Id="rId23" Type="http://schemas.openxmlformats.org/officeDocument/2006/relationships/slide" Target="slides/slide13.xml"/><Relationship Id="rId45" Type="http://schemas.openxmlformats.org/officeDocument/2006/relationships/font" Target="fonts/Tahoma-regular.fntdata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47" Type="http://customschemas.google.com/relationships/presentationmetadata" Target="metadata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slide" Target="slides/slide27.xml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slide" Target="slides/slide29.xml"/><Relationship Id="rId16" Type="http://schemas.openxmlformats.org/officeDocument/2006/relationships/slide" Target="slides/slide6.xml"/><Relationship Id="rId38" Type="http://schemas.openxmlformats.org/officeDocument/2006/relationships/slide" Target="slides/slide28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" type="subTitle"/>
          </p:nvPr>
        </p:nvSpPr>
        <p:spPr>
          <a:xfrm>
            <a:off x="13716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3" name="Google Shape;73;p48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9"/>
          <p:cNvSpPr txBox="1"/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49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9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0"/>
          <p:cNvSpPr txBox="1"/>
          <p:nvPr>
            <p:ph type="title"/>
          </p:nvPr>
        </p:nvSpPr>
        <p:spPr>
          <a:xfrm rot="5400000">
            <a:off x="4671218" y="2110581"/>
            <a:ext cx="5973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0"/>
          <p:cNvSpPr txBox="1"/>
          <p:nvPr>
            <p:ph idx="1" type="body"/>
          </p:nvPr>
        </p:nvSpPr>
        <p:spPr>
          <a:xfrm rot="5400000">
            <a:off x="480219" y="129382"/>
            <a:ext cx="5973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5" name="Google Shape;105;p50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0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0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1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1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1" name="Google Shape;111;p51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1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1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5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18" name="Google Shape;118;p52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2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2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24" name="Google Shape;124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25" name="Google Shape;125;p53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3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3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4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4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54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5" name="Google Shape;135;p5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36" name="Google Shape;136;p5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37" name="Google Shape;137;p5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38" name="Google Shape;138;p55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5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5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 rot="5400000">
            <a:off x="4671218" y="2110581"/>
            <a:ext cx="5973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" type="body"/>
          </p:nvPr>
        </p:nvSpPr>
        <p:spPr>
          <a:xfrm rot="5400000">
            <a:off x="480219" y="129382"/>
            <a:ext cx="5973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6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44" name="Google Shape;144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45" name="Google Shape;145;p56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6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6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51" name="Google Shape;151;p57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7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7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9pPr>
          </a:lstStyle>
          <a:p/>
        </p:txBody>
      </p:sp>
      <p:sp>
        <p:nvSpPr>
          <p:cNvPr id="157" name="Google Shape;157;p58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8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8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74" name="Google Shape;174;p60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60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2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62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62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62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6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95" name="Google Shape;195;p6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96" name="Google Shape;196;p6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97" name="Google Shape;197;p6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98" name="Google Shape;198;p63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3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3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4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04" name="Google Shape;204;p6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05" name="Google Shape;205;p64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4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4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11" name="Google Shape;211;p65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65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65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6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6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7" name="Google Shape;217;p66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6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6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8"/>
          <p:cNvSpPr txBox="1"/>
          <p:nvPr>
            <p:ph type="title"/>
          </p:nvPr>
        </p:nvSpPr>
        <p:spPr>
          <a:xfrm rot="5400000">
            <a:off x="4671218" y="2110581"/>
            <a:ext cx="5973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68"/>
          <p:cNvSpPr txBox="1"/>
          <p:nvPr>
            <p:ph idx="1" type="body"/>
          </p:nvPr>
        </p:nvSpPr>
        <p:spPr>
          <a:xfrm rot="5400000">
            <a:off x="480219" y="129382"/>
            <a:ext cx="5973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2" name="Google Shape;232;p68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68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8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/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9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69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8" name="Google Shape;238;p69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69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69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7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245" name="Google Shape;245;p70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70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70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7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251" name="Google Shape;251;p7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252" name="Google Shape;252;p71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71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71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2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72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72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3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73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73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73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7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7" name="Google Shape;267;p7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68" name="Google Shape;268;p7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69" name="Google Shape;269;p7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270" name="Google Shape;270;p74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74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4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5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7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76" name="Google Shape;276;p7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77" name="Google Shape;277;p75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75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75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7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283" name="Google Shape;283;p76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76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76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77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7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9" name="Google Shape;289;p77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7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77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7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9pPr>
          </a:lstStyle>
          <a:p/>
        </p:txBody>
      </p:sp>
      <p:sp>
        <p:nvSpPr>
          <p:cNvPr id="295" name="Google Shape;295;p78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78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8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1" name="Google Shape;41;p42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0"/>
          <p:cNvSpPr txBox="1"/>
          <p:nvPr>
            <p:ph type="title"/>
          </p:nvPr>
        </p:nvSpPr>
        <p:spPr>
          <a:xfrm rot="5400000">
            <a:off x="4671218" y="2110581"/>
            <a:ext cx="5973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80"/>
          <p:cNvSpPr txBox="1"/>
          <p:nvPr>
            <p:ph idx="1" type="body"/>
          </p:nvPr>
        </p:nvSpPr>
        <p:spPr>
          <a:xfrm rot="5400000">
            <a:off x="480219" y="129382"/>
            <a:ext cx="5973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0" name="Google Shape;310;p80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80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1"/>
          <p:cNvSpPr txBox="1"/>
          <p:nvPr>
            <p:ph type="title"/>
          </p:nvPr>
        </p:nvSpPr>
        <p:spPr>
          <a:xfrm>
            <a:off x="1981200" y="152400"/>
            <a:ext cx="670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81"/>
          <p:cNvSpPr txBox="1"/>
          <p:nvPr>
            <p:ph idx="1" type="body"/>
          </p:nvPr>
        </p:nvSpPr>
        <p:spPr>
          <a:xfrm rot="5400000">
            <a:off x="2156619" y="-404019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5" name="Google Shape;315;p81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81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8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8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21" name="Google Shape;321;p82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82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3"/>
          <p:cNvSpPr txBox="1"/>
          <p:nvPr>
            <p:ph type="title"/>
          </p:nvPr>
        </p:nvSpPr>
        <p:spPr>
          <a:xfrm>
            <a:off x="1143000" y="273050"/>
            <a:ext cx="23225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8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26" name="Google Shape;326;p8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27" name="Google Shape;327;p83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83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4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84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5"/>
          <p:cNvSpPr txBox="1"/>
          <p:nvPr>
            <p:ph type="title"/>
          </p:nvPr>
        </p:nvSpPr>
        <p:spPr>
          <a:xfrm>
            <a:off x="1981200" y="152400"/>
            <a:ext cx="670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85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85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6"/>
          <p:cNvSpPr txBox="1"/>
          <p:nvPr>
            <p:ph type="title"/>
          </p:nvPr>
        </p:nvSpPr>
        <p:spPr>
          <a:xfrm>
            <a:off x="1524000" y="274638"/>
            <a:ext cx="716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8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39" name="Google Shape;339;p8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40" name="Google Shape;340;p8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1" sz="2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1" name="Google Shape;341;p8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42" name="Google Shape;342;p86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86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7"/>
          <p:cNvSpPr txBox="1"/>
          <p:nvPr>
            <p:ph type="title"/>
          </p:nvPr>
        </p:nvSpPr>
        <p:spPr>
          <a:xfrm>
            <a:off x="1981200" y="152400"/>
            <a:ext cx="670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8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47" name="Google Shape;347;p8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48" name="Google Shape;348;p87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87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8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53" name="Google Shape;353;p88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88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9"/>
          <p:cNvSpPr txBox="1"/>
          <p:nvPr>
            <p:ph type="title"/>
          </p:nvPr>
        </p:nvSpPr>
        <p:spPr>
          <a:xfrm>
            <a:off x="1981200" y="152400"/>
            <a:ext cx="670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89"/>
          <p:cNvSpPr txBox="1"/>
          <p:nvPr>
            <p:ph idx="1" type="body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8" name="Google Shape;358;p89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89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6" name="Google Shape;46;p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7" name="Google Shape;47;p43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9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9pPr>
          </a:lstStyle>
          <a:p/>
        </p:txBody>
      </p:sp>
      <p:sp>
        <p:nvSpPr>
          <p:cNvPr id="363" name="Google Shape;363;p90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90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/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7"/>
          <p:cNvSpPr txBox="1"/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7" name="Google Shape;67;p4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8" name="Google Shape;68;p47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7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theme" Target="../theme/theme5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6" Type="http://schemas.openxmlformats.org/officeDocument/2006/relationships/theme" Target="../theme/theme6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3.xml"/><Relationship Id="rId7" Type="http://schemas.openxmlformats.org/officeDocument/2006/relationships/theme" Target="../theme/theme7.xml"/></Relationships>
</file>

<file path=ppt/slideMasters/_rels/slideMaster4.xml.rels><?xml version="1.0" encoding="UTF-8" standalone="yes"?><Relationships xmlns="http://schemas.openxmlformats.org/package/2006/relationships"><Relationship Id="rId10" Type="http://schemas.openxmlformats.org/officeDocument/2006/relationships/theme" Target="../theme/theme3.xml"/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9600" y="1938337"/>
            <a:ext cx="8534400" cy="353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533900"/>
            <a:ext cx="6324600" cy="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5"/>
          <p:cNvSpPr txBox="1"/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5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35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35"/>
          <p:cNvGrpSpPr/>
          <p:nvPr/>
        </p:nvGrpSpPr>
        <p:grpSpPr>
          <a:xfrm>
            <a:off x="838200" y="854075"/>
            <a:ext cx="3784600" cy="1076325"/>
            <a:chOff x="838200" y="854075"/>
            <a:chExt cx="3784600" cy="1076325"/>
          </a:xfrm>
        </p:grpSpPr>
        <p:pic>
          <p:nvPicPr>
            <p:cNvPr id="18" name="Google Shape;18;p35"/>
            <p:cNvPicPr preferRelativeResize="0"/>
            <p:nvPr/>
          </p:nvPicPr>
          <p:blipFill rotWithShape="1">
            <a:blip r:embed="rId4">
              <a:alphaModFix/>
            </a:blip>
            <a:srcRect b="0" l="0" r="66215" t="0"/>
            <a:stretch/>
          </p:blipFill>
          <p:spPr>
            <a:xfrm>
              <a:off x="838200" y="854075"/>
              <a:ext cx="1905000" cy="10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71800" y="1219200"/>
              <a:ext cx="1651000" cy="38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35"/>
          <p:cNvSpPr txBox="1"/>
          <p:nvPr/>
        </p:nvSpPr>
        <p:spPr>
          <a:xfrm>
            <a:off x="2362200" y="6400800"/>
            <a:ext cx="5943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FPT APTECH COMPUTER EDUCATION HANOI</a:t>
            </a:r>
            <a:endParaRPr/>
          </a:p>
        </p:txBody>
      </p:sp>
      <p:sp>
        <p:nvSpPr>
          <p:cNvPr id="21" name="Google Shape;21;p35"/>
          <p:cNvSpPr txBox="1"/>
          <p:nvPr/>
        </p:nvSpPr>
        <p:spPr>
          <a:xfrm>
            <a:off x="4826000" y="5334000"/>
            <a:ext cx="427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7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37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5" name="Google Shape;85;p37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6" name="Google Shape;86;p37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050" y="1052512"/>
            <a:ext cx="83439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37"/>
          <p:cNvGrpSpPr/>
          <p:nvPr/>
        </p:nvGrpSpPr>
        <p:grpSpPr>
          <a:xfrm>
            <a:off x="457200" y="314325"/>
            <a:ext cx="1676400" cy="523875"/>
            <a:chOff x="457200" y="228600"/>
            <a:chExt cx="1676400" cy="523875"/>
          </a:xfrm>
        </p:grpSpPr>
        <p:pic>
          <p:nvPicPr>
            <p:cNvPr id="89" name="Google Shape;89;p3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228600"/>
              <a:ext cx="866775" cy="52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00" y="381000"/>
              <a:ext cx="762000" cy="1758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9600" y="1938337"/>
            <a:ext cx="8534400" cy="353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533900"/>
            <a:ext cx="6324600" cy="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9"/>
          <p:cNvSpPr txBox="1"/>
          <p:nvPr>
            <p:ph type="title"/>
          </p:nvPr>
        </p:nvSpPr>
        <p:spPr>
          <a:xfrm>
            <a:off x="2667000" y="1524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5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59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7" name="Google Shape;167;p59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59"/>
          <p:cNvGrpSpPr/>
          <p:nvPr/>
        </p:nvGrpSpPr>
        <p:grpSpPr>
          <a:xfrm>
            <a:off x="838200" y="854075"/>
            <a:ext cx="3784600" cy="1076325"/>
            <a:chOff x="838200" y="854075"/>
            <a:chExt cx="3784600" cy="1076325"/>
          </a:xfrm>
        </p:grpSpPr>
        <p:pic>
          <p:nvPicPr>
            <p:cNvPr id="169" name="Google Shape;169;p59"/>
            <p:cNvPicPr preferRelativeResize="0"/>
            <p:nvPr/>
          </p:nvPicPr>
          <p:blipFill rotWithShape="1">
            <a:blip r:embed="rId4">
              <a:alphaModFix/>
            </a:blip>
            <a:srcRect b="0" l="0" r="66215" t="0"/>
            <a:stretch/>
          </p:blipFill>
          <p:spPr>
            <a:xfrm>
              <a:off x="838200" y="854075"/>
              <a:ext cx="1905000" cy="1076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71800" y="1219200"/>
              <a:ext cx="1651000" cy="381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6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1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6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61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1" name="Google Shape;181;p61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2" name="Google Shape;182;p61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050" y="1052512"/>
            <a:ext cx="8343900" cy="38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61"/>
          <p:cNvGrpSpPr/>
          <p:nvPr/>
        </p:nvGrpSpPr>
        <p:grpSpPr>
          <a:xfrm>
            <a:off x="457200" y="314325"/>
            <a:ext cx="1676400" cy="523875"/>
            <a:chOff x="457200" y="228600"/>
            <a:chExt cx="1676400" cy="523875"/>
          </a:xfrm>
        </p:grpSpPr>
        <p:pic>
          <p:nvPicPr>
            <p:cNvPr id="185" name="Google Shape;185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200" y="228600"/>
              <a:ext cx="866775" cy="52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71600" y="381000"/>
              <a:ext cx="762000" cy="1758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5"/>
    <p:sldLayoutId id="2147483676" r:id="rId6"/>
    <p:sldLayoutId id="2147483677" r:id="rId7"/>
    <p:sldLayoutId id="2147483678" r:id="rId8"/>
    <p:sldLayoutId id="2147483679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6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71600" y="0"/>
            <a:ext cx="714375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67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6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67"/>
          <p:cNvSpPr txBox="1"/>
          <p:nvPr>
            <p:ph idx="10" type="dt"/>
          </p:nvPr>
        </p:nvSpPr>
        <p:spPr>
          <a:xfrm>
            <a:off x="457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5" name="Google Shape;225;p67"/>
          <p:cNvSpPr txBox="1"/>
          <p:nvPr>
            <p:ph idx="11" type="ftr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6" name="Google Shape;226;p67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0050" y="1052512"/>
            <a:ext cx="83439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tandt\Documents\FAT\Marketing\logo.png" id="228" name="Google Shape;22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6050"/>
            <a:ext cx="800100" cy="736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9600" y="1938337"/>
            <a:ext cx="8534400" cy="353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43050" y="6315075"/>
            <a:ext cx="760095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533900"/>
            <a:ext cx="6324600" cy="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79"/>
          <p:cNvSpPr txBox="1"/>
          <p:nvPr>
            <p:ph type="title"/>
          </p:nvPr>
        </p:nvSpPr>
        <p:spPr>
          <a:xfrm>
            <a:off x="1981200" y="152400"/>
            <a:ext cx="670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79"/>
          <p:cNvSpPr txBox="1"/>
          <p:nvPr>
            <p:ph idx="1" type="body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79"/>
          <p:cNvSpPr txBox="1"/>
          <p:nvPr>
            <p:ph idx="10" type="dt"/>
          </p:nvPr>
        </p:nvSpPr>
        <p:spPr>
          <a:xfrm>
            <a:off x="228600" y="6381750"/>
            <a:ext cx="1295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5" name="Google Shape;305;p79"/>
          <p:cNvSpPr txBox="1"/>
          <p:nvPr>
            <p:ph idx="12" type="sldNum"/>
          </p:nvPr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tandt\Documents\FAT\Marketing\logo.png" id="306" name="Google Shape;306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28600"/>
            <a:ext cx="914400" cy="841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"/>
          <p:cNvSpPr txBox="1"/>
          <p:nvPr>
            <p:ph type="ctrTitle"/>
          </p:nvPr>
        </p:nvSpPr>
        <p:spPr>
          <a:xfrm>
            <a:off x="990600" y="2209800"/>
            <a:ext cx="7620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LBC, Session 7</a:t>
            </a:r>
            <a:endParaRPr/>
          </a:p>
        </p:txBody>
      </p:sp>
      <p:sp>
        <p:nvSpPr>
          <p:cNvPr id="370" name="Google Shape;370;p1"/>
          <p:cNvSpPr txBox="1"/>
          <p:nvPr>
            <p:ph idx="1" type="subTitle"/>
          </p:nvPr>
        </p:nvSpPr>
        <p:spPr>
          <a:xfrm>
            <a:off x="1371600" y="38862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Searching and Sorting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0"/>
          <p:cNvSpPr txBox="1"/>
          <p:nvPr/>
        </p:nvSpPr>
        <p:spPr>
          <a:xfrm>
            <a:off x="127476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sp>
        <p:nvSpPr>
          <p:cNvPr id="520" name="Google Shape;520;p10"/>
          <p:cNvSpPr txBox="1"/>
          <p:nvPr/>
        </p:nvSpPr>
        <p:spPr>
          <a:xfrm>
            <a:off x="2470150" y="25923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521" name="Google Shape;521;p10"/>
          <p:cNvSpPr txBox="1"/>
          <p:nvPr/>
        </p:nvSpPr>
        <p:spPr>
          <a:xfrm>
            <a:off x="366871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sp>
        <p:nvSpPr>
          <p:cNvPr id="522" name="Google Shape;522;p10"/>
          <p:cNvSpPr txBox="1"/>
          <p:nvPr/>
        </p:nvSpPr>
        <p:spPr>
          <a:xfrm>
            <a:off x="4876800" y="25971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523" name="Google Shape;523;p10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524" name="Google Shape;524;p10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525" name="Google Shape;525;p10"/>
          <p:cNvSpPr txBox="1"/>
          <p:nvPr/>
        </p:nvSpPr>
        <p:spPr>
          <a:xfrm>
            <a:off x="1233487" y="3430587"/>
            <a:ext cx="6761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6" name="Google Shape;526;p10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27" name="Google Shape;527;p10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28" name="Google Shape;528;p10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29" name="Google Shape;529;p10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30" name="Google Shape;530;p10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31" name="Google Shape;531;p10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32" name="Google Shape;532;p10"/>
          <p:cNvSpPr txBox="1"/>
          <p:nvPr/>
        </p:nvSpPr>
        <p:spPr>
          <a:xfrm>
            <a:off x="1335087" y="471963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33" name="Google Shape;533;p10"/>
          <p:cNvSpPr txBox="1"/>
          <p:nvPr/>
        </p:nvSpPr>
        <p:spPr>
          <a:xfrm>
            <a:off x="2554287" y="47466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34" name="Google Shape;534;p10"/>
          <p:cNvSpPr txBox="1"/>
          <p:nvPr/>
        </p:nvSpPr>
        <p:spPr>
          <a:xfrm>
            <a:off x="7381875" y="47228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35" name="Google Shape;535;p10"/>
          <p:cNvSpPr txBox="1"/>
          <p:nvPr/>
        </p:nvSpPr>
        <p:spPr>
          <a:xfrm>
            <a:off x="6167437" y="47307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36" name="Google Shape;536;p10"/>
          <p:cNvSpPr txBox="1"/>
          <p:nvPr/>
        </p:nvSpPr>
        <p:spPr>
          <a:xfrm>
            <a:off x="4954587" y="474027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37" name="Google Shape;537;p10"/>
          <p:cNvSpPr txBox="1"/>
          <p:nvPr/>
        </p:nvSpPr>
        <p:spPr>
          <a:xfrm>
            <a:off x="3759200" y="47180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cxnSp>
        <p:nvCxnSpPr>
          <p:cNvPr id="538" name="Google Shape;538;p10"/>
          <p:cNvCxnSpPr/>
          <p:nvPr/>
        </p:nvCxnSpPr>
        <p:spPr>
          <a:xfrm>
            <a:off x="1489075" y="3513137"/>
            <a:ext cx="0" cy="112077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9" name="Google Shape;539;p10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</p:txBody>
      </p:sp>
      <p:sp>
        <p:nvSpPr>
          <p:cNvPr id="540" name="Google Shape;540;p1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541" name="Google Shape;541;p1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1"/>
          <p:cNvSpPr txBox="1"/>
          <p:nvPr/>
        </p:nvSpPr>
        <p:spPr>
          <a:xfrm>
            <a:off x="1265237" y="427196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sp>
        <p:nvSpPr>
          <p:cNvPr id="547" name="Google Shape;547;p11"/>
          <p:cNvSpPr txBox="1"/>
          <p:nvPr/>
        </p:nvSpPr>
        <p:spPr>
          <a:xfrm>
            <a:off x="2470150" y="25923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548" name="Google Shape;548;p11"/>
          <p:cNvSpPr txBox="1"/>
          <p:nvPr/>
        </p:nvSpPr>
        <p:spPr>
          <a:xfrm>
            <a:off x="366871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sp>
        <p:nvSpPr>
          <p:cNvPr id="549" name="Google Shape;549;p11"/>
          <p:cNvSpPr txBox="1"/>
          <p:nvPr/>
        </p:nvSpPr>
        <p:spPr>
          <a:xfrm>
            <a:off x="4876800" y="25971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550" name="Google Shape;550;p11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551" name="Google Shape;551;p11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552" name="Google Shape;552;p11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53" name="Google Shape;553;p11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54" name="Google Shape;554;p11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55" name="Google Shape;555;p11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56" name="Google Shape;556;p11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57" name="Google Shape;557;p11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grpSp>
        <p:nvGrpSpPr>
          <p:cNvPr id="558" name="Google Shape;558;p11"/>
          <p:cNvGrpSpPr/>
          <p:nvPr/>
        </p:nvGrpSpPr>
        <p:grpSpPr>
          <a:xfrm>
            <a:off x="1335087" y="4718050"/>
            <a:ext cx="6332537" cy="365125"/>
            <a:chOff x="841" y="2972"/>
            <a:chExt cx="3989" cy="230"/>
          </a:xfrm>
        </p:grpSpPr>
        <p:sp>
          <p:nvSpPr>
            <p:cNvPr id="559" name="Google Shape;559;p11"/>
            <p:cNvSpPr txBox="1"/>
            <p:nvPr/>
          </p:nvSpPr>
          <p:spPr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60" name="Google Shape;560;p11"/>
            <p:cNvSpPr txBox="1"/>
            <p:nvPr/>
          </p:nvSpPr>
          <p:spPr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61" name="Google Shape;561;p11"/>
            <p:cNvSpPr txBox="1"/>
            <p:nvPr/>
          </p:nvSpPr>
          <p:spPr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562" name="Google Shape;562;p11"/>
            <p:cNvSpPr txBox="1"/>
            <p:nvPr/>
          </p:nvSpPr>
          <p:spPr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563" name="Google Shape;563;p11"/>
            <p:cNvSpPr txBox="1"/>
            <p:nvPr/>
          </p:nvSpPr>
          <p:spPr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564" name="Google Shape;564;p11"/>
            <p:cNvSpPr txBox="1"/>
            <p:nvPr/>
          </p:nvSpPr>
          <p:spPr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</p:grpSp>
      <p:cxnSp>
        <p:nvCxnSpPr>
          <p:cNvPr id="565" name="Google Shape;565;p11"/>
          <p:cNvCxnSpPr/>
          <p:nvPr/>
        </p:nvCxnSpPr>
        <p:spPr>
          <a:xfrm flipH="1">
            <a:off x="1139825" y="3287712"/>
            <a:ext cx="1274762" cy="8731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6" name="Google Shape;566;p11"/>
          <p:cNvCxnSpPr/>
          <p:nvPr/>
        </p:nvCxnSpPr>
        <p:spPr>
          <a:xfrm>
            <a:off x="1879600" y="4541837"/>
            <a:ext cx="534987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7" name="Google Shape;567;p11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</p:txBody>
      </p:sp>
      <p:sp>
        <p:nvSpPr>
          <p:cNvPr id="568" name="Google Shape;568;p11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569" name="Google Shape;569;p11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2"/>
          <p:cNvSpPr txBox="1"/>
          <p:nvPr/>
        </p:nvSpPr>
        <p:spPr>
          <a:xfrm>
            <a:off x="2465387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sp>
        <p:nvSpPr>
          <p:cNvPr id="575" name="Google Shape;575;p12"/>
          <p:cNvSpPr txBox="1"/>
          <p:nvPr/>
        </p:nvSpPr>
        <p:spPr>
          <a:xfrm>
            <a:off x="1212850" y="42021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576" name="Google Shape;576;p12"/>
          <p:cNvSpPr txBox="1"/>
          <p:nvPr/>
        </p:nvSpPr>
        <p:spPr>
          <a:xfrm>
            <a:off x="366871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sp>
        <p:nvSpPr>
          <p:cNvPr id="577" name="Google Shape;577;p12"/>
          <p:cNvSpPr txBox="1"/>
          <p:nvPr/>
        </p:nvSpPr>
        <p:spPr>
          <a:xfrm>
            <a:off x="4876800" y="25971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578" name="Google Shape;578;p12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579" name="Google Shape;579;p12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580" name="Google Shape;580;p12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81" name="Google Shape;581;p12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82" name="Google Shape;582;p12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83" name="Google Shape;583;p12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84" name="Google Shape;584;p12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85" name="Google Shape;585;p12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grpSp>
        <p:nvGrpSpPr>
          <p:cNvPr id="586" name="Google Shape;586;p12"/>
          <p:cNvGrpSpPr/>
          <p:nvPr/>
        </p:nvGrpSpPr>
        <p:grpSpPr>
          <a:xfrm>
            <a:off x="1335087" y="4718050"/>
            <a:ext cx="6332537" cy="365125"/>
            <a:chOff x="841" y="2972"/>
            <a:chExt cx="3989" cy="230"/>
          </a:xfrm>
        </p:grpSpPr>
        <p:sp>
          <p:nvSpPr>
            <p:cNvPr id="587" name="Google Shape;587;p12"/>
            <p:cNvSpPr txBox="1"/>
            <p:nvPr/>
          </p:nvSpPr>
          <p:spPr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588" name="Google Shape;588;p12"/>
            <p:cNvSpPr txBox="1"/>
            <p:nvPr/>
          </p:nvSpPr>
          <p:spPr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589" name="Google Shape;589;p12"/>
            <p:cNvSpPr txBox="1"/>
            <p:nvPr/>
          </p:nvSpPr>
          <p:spPr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590" name="Google Shape;590;p12"/>
            <p:cNvSpPr txBox="1"/>
            <p:nvPr/>
          </p:nvSpPr>
          <p:spPr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591" name="Google Shape;591;p12"/>
            <p:cNvSpPr txBox="1"/>
            <p:nvPr/>
          </p:nvSpPr>
          <p:spPr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592" name="Google Shape;592;p12"/>
            <p:cNvSpPr txBox="1"/>
            <p:nvPr/>
          </p:nvSpPr>
          <p:spPr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</p:grpSp>
      <p:cxnSp>
        <p:nvCxnSpPr>
          <p:cNvPr id="593" name="Google Shape;593;p12"/>
          <p:cNvCxnSpPr/>
          <p:nvPr/>
        </p:nvCxnSpPr>
        <p:spPr>
          <a:xfrm>
            <a:off x="3903662" y="3432175"/>
            <a:ext cx="0" cy="8207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4" name="Google Shape;594;p12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</p:txBody>
      </p:sp>
      <p:sp>
        <p:nvSpPr>
          <p:cNvPr id="595" name="Google Shape;595;p1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596" name="Google Shape;596;p1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3"/>
          <p:cNvSpPr txBox="1"/>
          <p:nvPr/>
        </p:nvSpPr>
        <p:spPr>
          <a:xfrm>
            <a:off x="2465387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sp>
        <p:nvSpPr>
          <p:cNvPr id="602" name="Google Shape;602;p13"/>
          <p:cNvSpPr txBox="1"/>
          <p:nvPr/>
        </p:nvSpPr>
        <p:spPr>
          <a:xfrm>
            <a:off x="1212850" y="42021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603" name="Google Shape;603;p13"/>
          <p:cNvSpPr txBox="1"/>
          <p:nvPr/>
        </p:nvSpPr>
        <p:spPr>
          <a:xfrm>
            <a:off x="3668712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sp>
        <p:nvSpPr>
          <p:cNvPr id="604" name="Google Shape;604;p13"/>
          <p:cNvSpPr txBox="1"/>
          <p:nvPr/>
        </p:nvSpPr>
        <p:spPr>
          <a:xfrm>
            <a:off x="4876800" y="25971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605" name="Google Shape;605;p13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606" name="Google Shape;606;p13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607" name="Google Shape;607;p13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608" name="Google Shape;608;p13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609" name="Google Shape;609;p13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610" name="Google Shape;610;p13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611" name="Google Shape;611;p13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612" name="Google Shape;612;p13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grpSp>
        <p:nvGrpSpPr>
          <p:cNvPr id="613" name="Google Shape;613;p13"/>
          <p:cNvGrpSpPr/>
          <p:nvPr/>
        </p:nvGrpSpPr>
        <p:grpSpPr>
          <a:xfrm>
            <a:off x="1335087" y="4718050"/>
            <a:ext cx="6332537" cy="365125"/>
            <a:chOff x="841" y="2972"/>
            <a:chExt cx="3989" cy="230"/>
          </a:xfrm>
        </p:grpSpPr>
        <p:sp>
          <p:nvSpPr>
            <p:cNvPr id="614" name="Google Shape;614;p13"/>
            <p:cNvSpPr txBox="1"/>
            <p:nvPr/>
          </p:nvSpPr>
          <p:spPr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615" name="Google Shape;615;p13"/>
            <p:cNvSpPr txBox="1"/>
            <p:nvPr/>
          </p:nvSpPr>
          <p:spPr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616" name="Google Shape;616;p13"/>
            <p:cNvSpPr txBox="1"/>
            <p:nvPr/>
          </p:nvSpPr>
          <p:spPr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617" name="Google Shape;617;p13"/>
            <p:cNvSpPr txBox="1"/>
            <p:nvPr/>
          </p:nvSpPr>
          <p:spPr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618" name="Google Shape;618;p13"/>
            <p:cNvSpPr txBox="1"/>
            <p:nvPr/>
          </p:nvSpPr>
          <p:spPr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619" name="Google Shape;619;p13"/>
            <p:cNvSpPr txBox="1"/>
            <p:nvPr/>
          </p:nvSpPr>
          <p:spPr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</p:grpSp>
      <p:cxnSp>
        <p:nvCxnSpPr>
          <p:cNvPr id="620" name="Google Shape;620;p13"/>
          <p:cNvCxnSpPr/>
          <p:nvPr/>
        </p:nvCxnSpPr>
        <p:spPr>
          <a:xfrm flipH="1">
            <a:off x="2147887" y="3113087"/>
            <a:ext cx="2660650" cy="1181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621" name="Google Shape;621;p13"/>
          <p:cNvGrpSpPr/>
          <p:nvPr/>
        </p:nvGrpSpPr>
        <p:grpSpPr>
          <a:xfrm>
            <a:off x="3113087" y="4448175"/>
            <a:ext cx="1649412" cy="9525"/>
            <a:chOff x="1961" y="2802"/>
            <a:chExt cx="1039" cy="6"/>
          </a:xfrm>
        </p:grpSpPr>
        <p:cxnSp>
          <p:nvCxnSpPr>
            <p:cNvPr id="622" name="Google Shape;622;p13"/>
            <p:cNvCxnSpPr/>
            <p:nvPr/>
          </p:nvCxnSpPr>
          <p:spPr>
            <a:xfrm>
              <a:off x="1961" y="2802"/>
              <a:ext cx="265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23" name="Google Shape;623;p13"/>
            <p:cNvCxnSpPr/>
            <p:nvPr/>
          </p:nvCxnSpPr>
          <p:spPr>
            <a:xfrm>
              <a:off x="2735" y="2808"/>
              <a:ext cx="265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624" name="Google Shape;624;p13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</p:txBody>
      </p:sp>
      <p:sp>
        <p:nvSpPr>
          <p:cNvPr id="625" name="Google Shape;625;p1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626" name="Google Shape;626;p1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4"/>
          <p:cNvSpPr txBox="1"/>
          <p:nvPr/>
        </p:nvSpPr>
        <p:spPr>
          <a:xfrm>
            <a:off x="3627437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sp>
        <p:nvSpPr>
          <p:cNvPr id="632" name="Google Shape;632;p14"/>
          <p:cNvSpPr txBox="1"/>
          <p:nvPr/>
        </p:nvSpPr>
        <p:spPr>
          <a:xfrm>
            <a:off x="1212850" y="42021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633" name="Google Shape;633;p14"/>
          <p:cNvSpPr txBox="1"/>
          <p:nvPr/>
        </p:nvSpPr>
        <p:spPr>
          <a:xfrm>
            <a:off x="4830762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sp>
        <p:nvSpPr>
          <p:cNvPr id="634" name="Google Shape;634;p14"/>
          <p:cNvSpPr txBox="1"/>
          <p:nvPr/>
        </p:nvSpPr>
        <p:spPr>
          <a:xfrm>
            <a:off x="2400300" y="421640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635" name="Google Shape;635;p14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636" name="Google Shape;636;p14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637" name="Google Shape;637;p14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638" name="Google Shape;638;p14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639" name="Google Shape;639;p14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640" name="Google Shape;640;p14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641" name="Google Shape;641;p14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642" name="Google Shape;642;p14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grpSp>
        <p:nvGrpSpPr>
          <p:cNvPr id="643" name="Google Shape;643;p14"/>
          <p:cNvGrpSpPr/>
          <p:nvPr/>
        </p:nvGrpSpPr>
        <p:grpSpPr>
          <a:xfrm>
            <a:off x="1335087" y="4718050"/>
            <a:ext cx="6332537" cy="365125"/>
            <a:chOff x="841" y="2972"/>
            <a:chExt cx="3989" cy="230"/>
          </a:xfrm>
        </p:grpSpPr>
        <p:sp>
          <p:nvSpPr>
            <p:cNvPr id="644" name="Google Shape;644;p14"/>
            <p:cNvSpPr txBox="1"/>
            <p:nvPr/>
          </p:nvSpPr>
          <p:spPr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645" name="Google Shape;645;p14"/>
            <p:cNvSpPr txBox="1"/>
            <p:nvPr/>
          </p:nvSpPr>
          <p:spPr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646" name="Google Shape;646;p14"/>
            <p:cNvSpPr txBox="1"/>
            <p:nvPr/>
          </p:nvSpPr>
          <p:spPr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647" name="Google Shape;647;p14"/>
            <p:cNvSpPr txBox="1"/>
            <p:nvPr/>
          </p:nvSpPr>
          <p:spPr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648" name="Google Shape;648;p14"/>
            <p:cNvSpPr txBox="1"/>
            <p:nvPr/>
          </p:nvSpPr>
          <p:spPr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649" name="Google Shape;649;p14"/>
            <p:cNvSpPr txBox="1"/>
            <p:nvPr/>
          </p:nvSpPr>
          <p:spPr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</p:grpSp>
      <p:sp>
        <p:nvSpPr>
          <p:cNvPr id="650" name="Google Shape;650;p14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</p:txBody>
      </p:sp>
      <p:sp>
        <p:nvSpPr>
          <p:cNvPr id="651" name="Google Shape;651;p1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652" name="Google Shape;652;p1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5"/>
          <p:cNvSpPr txBox="1"/>
          <p:nvPr/>
        </p:nvSpPr>
        <p:spPr>
          <a:xfrm>
            <a:off x="3627437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658" name="Google Shape;658;p15"/>
          <p:cNvSpPr txBox="1"/>
          <p:nvPr/>
        </p:nvSpPr>
        <p:spPr>
          <a:xfrm>
            <a:off x="1212850" y="421163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659" name="Google Shape;659;p15"/>
          <p:cNvSpPr txBox="1"/>
          <p:nvPr/>
        </p:nvSpPr>
        <p:spPr>
          <a:xfrm>
            <a:off x="4830762" y="42052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660" name="Google Shape;660;p15"/>
          <p:cNvSpPr txBox="1"/>
          <p:nvPr/>
        </p:nvSpPr>
        <p:spPr>
          <a:xfrm>
            <a:off x="2400300" y="421640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661" name="Google Shape;661;p15"/>
          <p:cNvSpPr txBox="1"/>
          <p:nvPr/>
        </p:nvSpPr>
        <p:spPr>
          <a:xfrm>
            <a:off x="6080125" y="4213225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sp>
        <p:nvSpPr>
          <p:cNvPr id="662" name="Google Shape;662;p15"/>
          <p:cNvSpPr txBox="1"/>
          <p:nvPr/>
        </p:nvSpPr>
        <p:spPr>
          <a:xfrm>
            <a:off x="7275512" y="420846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sp>
        <p:nvSpPr>
          <p:cNvPr id="663" name="Google Shape;663;p15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664" name="Google Shape;664;p15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665" name="Google Shape;665;p15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666" name="Google Shape;666;p15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667" name="Google Shape;667;p15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668" name="Google Shape;668;p15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grpSp>
        <p:nvGrpSpPr>
          <p:cNvPr id="669" name="Google Shape;669;p15"/>
          <p:cNvGrpSpPr/>
          <p:nvPr/>
        </p:nvGrpSpPr>
        <p:grpSpPr>
          <a:xfrm>
            <a:off x="1335087" y="4718050"/>
            <a:ext cx="6332537" cy="365125"/>
            <a:chOff x="841" y="2972"/>
            <a:chExt cx="3989" cy="230"/>
          </a:xfrm>
        </p:grpSpPr>
        <p:sp>
          <p:nvSpPr>
            <p:cNvPr id="670" name="Google Shape;670;p15"/>
            <p:cNvSpPr txBox="1"/>
            <p:nvPr/>
          </p:nvSpPr>
          <p:spPr>
            <a:xfrm>
              <a:off x="841" y="2973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sp>
          <p:nvSpPr>
            <p:cNvPr id="671" name="Google Shape;671;p15"/>
            <p:cNvSpPr txBox="1"/>
            <p:nvPr/>
          </p:nvSpPr>
          <p:spPr>
            <a:xfrm>
              <a:off x="1609" y="299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/>
            </a:p>
          </p:txBody>
        </p:sp>
        <p:sp>
          <p:nvSpPr>
            <p:cNvPr id="672" name="Google Shape;672;p15"/>
            <p:cNvSpPr txBox="1"/>
            <p:nvPr/>
          </p:nvSpPr>
          <p:spPr>
            <a:xfrm>
              <a:off x="4650" y="2975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</a:t>
              </a:r>
              <a:endParaRPr/>
            </a:p>
          </p:txBody>
        </p:sp>
        <p:sp>
          <p:nvSpPr>
            <p:cNvPr id="673" name="Google Shape;673;p15"/>
            <p:cNvSpPr txBox="1"/>
            <p:nvPr/>
          </p:nvSpPr>
          <p:spPr>
            <a:xfrm>
              <a:off x="3885" y="2980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</a:t>
              </a:r>
              <a:endParaRPr/>
            </a:p>
          </p:txBody>
        </p:sp>
        <p:sp>
          <p:nvSpPr>
            <p:cNvPr id="674" name="Google Shape;674;p15"/>
            <p:cNvSpPr txBox="1"/>
            <p:nvPr/>
          </p:nvSpPr>
          <p:spPr>
            <a:xfrm>
              <a:off x="3121" y="2986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sp>
          <p:nvSpPr>
            <p:cNvPr id="675" name="Google Shape;675;p15"/>
            <p:cNvSpPr txBox="1"/>
            <p:nvPr/>
          </p:nvSpPr>
          <p:spPr>
            <a:xfrm>
              <a:off x="2368" y="2972"/>
              <a:ext cx="1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ahoma"/>
                <a:buNone/>
              </a:pPr>
              <a:r>
                <a:rPr b="1" i="0" lang="en-US" sz="16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/>
            </a:p>
          </p:txBody>
        </p:sp>
      </p:grpSp>
      <p:sp>
        <p:nvSpPr>
          <p:cNvPr id="676" name="Google Shape;676;p15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</p:txBody>
      </p:sp>
      <p:sp>
        <p:nvSpPr>
          <p:cNvPr id="677" name="Google Shape;677;p1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678" name="Google Shape;678;p15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6"/>
          <p:cNvSpPr txBox="1"/>
          <p:nvPr/>
        </p:nvSpPr>
        <p:spPr>
          <a:xfrm>
            <a:off x="1647825" y="-2522537"/>
            <a:ext cx="26352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4" name="Google Shape;684;p16"/>
          <p:cNvSpPr txBox="1"/>
          <p:nvPr/>
        </p:nvSpPr>
        <p:spPr>
          <a:xfrm>
            <a:off x="1647825" y="-2522537"/>
            <a:ext cx="26352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5" name="Google Shape;685;p16"/>
          <p:cNvSpPr txBox="1"/>
          <p:nvPr/>
        </p:nvSpPr>
        <p:spPr>
          <a:xfrm>
            <a:off x="1647825" y="-2522537"/>
            <a:ext cx="26352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6" name="Google Shape;686;p16"/>
          <p:cNvSpPr txBox="1"/>
          <p:nvPr/>
        </p:nvSpPr>
        <p:spPr>
          <a:xfrm>
            <a:off x="1647825" y="-2522537"/>
            <a:ext cx="363537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7" name="Google Shape;687;p16"/>
          <p:cNvSpPr txBox="1"/>
          <p:nvPr/>
        </p:nvSpPr>
        <p:spPr>
          <a:xfrm>
            <a:off x="1647825" y="-2522537"/>
            <a:ext cx="36512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8" name="Google Shape;688;p16"/>
          <p:cNvSpPr txBox="1"/>
          <p:nvPr/>
        </p:nvSpPr>
        <p:spPr>
          <a:xfrm>
            <a:off x="1647825" y="-2522537"/>
            <a:ext cx="26352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9" name="Google Shape;689;p16"/>
          <p:cNvSpPr txBox="1"/>
          <p:nvPr/>
        </p:nvSpPr>
        <p:spPr>
          <a:xfrm>
            <a:off x="1647825" y="-2522537"/>
            <a:ext cx="365125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90" name="Google Shape;690;p16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</p:txBody>
      </p:sp>
      <p:sp>
        <p:nvSpPr>
          <p:cNvPr id="691" name="Google Shape;691;p16"/>
          <p:cNvSpPr txBox="1"/>
          <p:nvPr>
            <p:ph idx="1" type="body"/>
          </p:nvPr>
        </p:nvSpPr>
        <p:spPr>
          <a:xfrm>
            <a:off x="457200" y="1371600"/>
            <a:ext cx="8229600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data[5] = { 23, 90, 9, 25, 16 };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tmp,i,j;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//perform insertion sorting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(j=1; j&lt;n; j++) {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 =j - 1;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tmp = data[j];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2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 (i&gt;=0) &amp;&amp; (tmp &lt; data[i]) ) {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data[i+1] = data[i];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i--;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data[i+1] = tmp;</a:t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92" name="Google Shape;692;p1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693" name="Google Shape;693;p1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Searching</a:t>
            </a:r>
            <a:endParaRPr/>
          </a:p>
        </p:txBody>
      </p:sp>
      <p:sp>
        <p:nvSpPr>
          <p:cNvPr id="699" name="Google Shape;699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this lesson, we discuss two kinds of searching: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search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</p:txBody>
      </p:sp>
      <p:sp>
        <p:nvSpPr>
          <p:cNvPr id="700" name="Google Shape;700;p1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701" name="Google Shape;701;p1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8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 Searching</a:t>
            </a:r>
            <a:endParaRPr/>
          </a:p>
        </p:txBody>
      </p:sp>
      <p:sp>
        <p:nvSpPr>
          <p:cNvPr id="707" name="Google Shape;707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simplest way to find an element in an array by visiting all elements of the array until the item is found </a:t>
            </a:r>
            <a:endParaRPr/>
          </a:p>
          <a:p>
            <a:pPr indent="-223836" lvl="0" marL="223836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Sequential searching</a:t>
            </a:r>
            <a:endParaRPr/>
          </a:p>
        </p:txBody>
      </p:sp>
      <p:sp>
        <p:nvSpPr>
          <p:cNvPr id="708" name="Google Shape;708;p1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709" name="Google Shape;709;p18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9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Linear Searching</a:t>
            </a:r>
            <a:endParaRPr/>
          </a:p>
        </p:txBody>
      </p:sp>
      <p:sp>
        <p:nvSpPr>
          <p:cNvPr id="715" name="Google Shape;715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data[] = {5,2,9,7,6,10};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= 7,i;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 = 0; i&lt;6; i++){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 == data[i])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(i&lt;6){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printf(“Number %d found at %d”,a,i);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printf(“Number not found”);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16" name="Google Shape;716;p19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717" name="Google Shape;717;p1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376" name="Google Shape;376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the need of searching and sorting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basic sorting algorithms: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 Sort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basic searching algorithms: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Search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378" name="Google Shape;378;p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20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Searching</a:t>
            </a:r>
            <a:endParaRPr/>
          </a:p>
        </p:txBody>
      </p:sp>
      <p:sp>
        <p:nvSpPr>
          <p:cNvPr id="723" name="Google Shape;723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 is implemented on sorted arrays</a:t>
            </a:r>
            <a:endParaRPr b="0" i="0" sz="28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algorithm uses recursion to implement searching: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1: Compare item to search with the element in the middle location of the array. If the comparison returns </a:t>
            </a: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equals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end searching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2: If the comparison returns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‘less than’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 1 with the left-side part of the array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If the comparison returns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‘greater than’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 1 with the right-side part of the array</a:t>
            </a:r>
            <a:endParaRPr/>
          </a:p>
        </p:txBody>
      </p:sp>
      <p:sp>
        <p:nvSpPr>
          <p:cNvPr id="724" name="Google Shape;724;p2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725" name="Google Shape;725;p2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1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731" name="Google Shape;731;p21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32" name="Google Shape;732;p21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33" name="Google Shape;733;p21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34" name="Google Shape;734;p21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735" name="Google Shape;735;p21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736" name="Google Shape;736;p21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737" name="Google Shape;737;p21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738" name="Google Shape;738;p21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739" name="Google Shape;739;p21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740" name="Google Shape;740;p21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741" name="Google Shape;741;p21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742" name="Google Shape;742;p21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743" name="Google Shape;743;p21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744" name="Google Shape;744;p21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745" name="Google Shape;745;p21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64</a:t>
            </a:r>
            <a:endParaRPr/>
          </a:p>
        </p:txBody>
      </p:sp>
      <p:sp>
        <p:nvSpPr>
          <p:cNvPr id="746" name="Google Shape;746;p21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747" name="Google Shape;747;p21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748" name="Google Shape;748;p21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749" name="Google Shape;749;p21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/>
          </a:p>
        </p:txBody>
      </p:sp>
      <p:sp>
        <p:nvSpPr>
          <p:cNvPr id="750" name="Google Shape;750;p21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51</a:t>
            </a:r>
            <a:endParaRPr/>
          </a:p>
        </p:txBody>
      </p:sp>
      <p:sp>
        <p:nvSpPr>
          <p:cNvPr id="751" name="Google Shape;751;p21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43</a:t>
            </a:r>
            <a:endParaRPr/>
          </a:p>
        </p:txBody>
      </p:sp>
      <p:sp>
        <p:nvSpPr>
          <p:cNvPr id="752" name="Google Shape;752;p21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53</a:t>
            </a:r>
            <a:endParaRPr/>
          </a:p>
        </p:txBody>
      </p:sp>
      <p:sp>
        <p:nvSpPr>
          <p:cNvPr id="753" name="Google Shape;753;p21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84</a:t>
            </a:r>
            <a:endParaRPr/>
          </a:p>
        </p:txBody>
      </p:sp>
      <p:sp>
        <p:nvSpPr>
          <p:cNvPr id="754" name="Google Shape;754;p21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72</a:t>
            </a:r>
            <a:endParaRPr/>
          </a:p>
        </p:txBody>
      </p:sp>
      <p:sp>
        <p:nvSpPr>
          <p:cNvPr id="755" name="Google Shape;755;p21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93</a:t>
            </a:r>
            <a:endParaRPr/>
          </a:p>
        </p:txBody>
      </p:sp>
      <p:sp>
        <p:nvSpPr>
          <p:cNvPr id="756" name="Google Shape;756;p21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/>
          </a:p>
        </p:txBody>
      </p:sp>
      <p:sp>
        <p:nvSpPr>
          <p:cNvPr id="757" name="Google Shape;757;p21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/>
          </a:p>
        </p:txBody>
      </p:sp>
      <p:sp>
        <p:nvSpPr>
          <p:cNvPr id="758" name="Google Shape;758;p21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96</a:t>
            </a:r>
            <a:endParaRPr/>
          </a:p>
        </p:txBody>
      </p:sp>
      <p:sp>
        <p:nvSpPr>
          <p:cNvPr id="759" name="Google Shape;759;p21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760" name="Google Shape;760;p21"/>
          <p:cNvSpPr txBox="1"/>
          <p:nvPr/>
        </p:nvSpPr>
        <p:spPr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</a:t>
            </a:r>
            <a:endParaRPr/>
          </a:p>
        </p:txBody>
      </p:sp>
      <p:cxnSp>
        <p:nvCxnSpPr>
          <p:cNvPr id="761" name="Google Shape;761;p21"/>
          <p:cNvCxnSpPr/>
          <p:nvPr/>
        </p:nvCxnSpPr>
        <p:spPr>
          <a:xfrm rot="10800000">
            <a:off x="1355725" y="48387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762" name="Google Shape;762;p21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Searching - Example</a:t>
            </a:r>
            <a:endParaRPr/>
          </a:p>
        </p:txBody>
      </p:sp>
      <p:sp>
        <p:nvSpPr>
          <p:cNvPr id="763" name="Google Shape;763;p21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764" name="Google Shape;764;p21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65" name="Google Shape;765;p21"/>
          <p:cNvSpPr txBox="1"/>
          <p:nvPr>
            <p:ph idx="4294967295" type="body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Example: Find number 33 in the sorted array below:</a:t>
            </a:r>
            <a:endParaRPr/>
          </a:p>
        </p:txBody>
      </p:sp>
      <p:sp>
        <p:nvSpPr>
          <p:cNvPr id="766" name="Google Shape;766;p21"/>
          <p:cNvSpPr txBox="1"/>
          <p:nvPr/>
        </p:nvSpPr>
        <p:spPr>
          <a:xfrm>
            <a:off x="7591425" y="5105400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</a:t>
            </a:r>
            <a:endParaRPr/>
          </a:p>
        </p:txBody>
      </p:sp>
      <p:cxnSp>
        <p:nvCxnSpPr>
          <p:cNvPr id="767" name="Google Shape;767;p21"/>
          <p:cNvCxnSpPr/>
          <p:nvPr/>
        </p:nvCxnSpPr>
        <p:spPr>
          <a:xfrm rot="10800000">
            <a:off x="7773987" y="4841875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22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Searching - Example</a:t>
            </a:r>
            <a:endParaRPr/>
          </a:p>
        </p:txBody>
      </p:sp>
      <p:sp>
        <p:nvSpPr>
          <p:cNvPr id="773" name="Google Shape;773;p2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774" name="Google Shape;774;p2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75" name="Google Shape;775;p22"/>
          <p:cNvSpPr txBox="1"/>
          <p:nvPr>
            <p:ph idx="4294967295" type="body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Find number 33 in the sorted array below:</a:t>
            </a:r>
            <a:endParaRPr/>
          </a:p>
        </p:txBody>
      </p:sp>
      <p:sp>
        <p:nvSpPr>
          <p:cNvPr id="776" name="Google Shape;776;p22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777" name="Google Shape;777;p22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778" name="Google Shape;778;p22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779" name="Google Shape;779;p22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780" name="Google Shape;780;p22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781" name="Google Shape;781;p22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782" name="Google Shape;782;p22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783" name="Google Shape;783;p22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784" name="Google Shape;784;p22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785" name="Google Shape;785;p22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786" name="Google Shape;786;p22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787" name="Google Shape;787;p22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788" name="Google Shape;788;p22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789" name="Google Shape;789;p22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790" name="Google Shape;790;p22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id="791" name="Google Shape;791;p22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64</a:t>
            </a:r>
            <a:endParaRPr/>
          </a:p>
        </p:txBody>
      </p:sp>
      <p:sp>
        <p:nvSpPr>
          <p:cNvPr id="792" name="Google Shape;792;p22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793" name="Google Shape;793;p22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794" name="Google Shape;794;p22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795" name="Google Shape;795;p22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/>
          </a:p>
        </p:txBody>
      </p:sp>
      <p:sp>
        <p:nvSpPr>
          <p:cNvPr id="796" name="Google Shape;796;p22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51</a:t>
            </a:r>
            <a:endParaRPr/>
          </a:p>
        </p:txBody>
      </p:sp>
      <p:sp>
        <p:nvSpPr>
          <p:cNvPr id="797" name="Google Shape;797;p22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43</a:t>
            </a:r>
            <a:endParaRPr/>
          </a:p>
        </p:txBody>
      </p:sp>
      <p:sp>
        <p:nvSpPr>
          <p:cNvPr id="798" name="Google Shape;798;p22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53</a:t>
            </a:r>
            <a:endParaRPr/>
          </a:p>
        </p:txBody>
      </p:sp>
      <p:sp>
        <p:nvSpPr>
          <p:cNvPr id="799" name="Google Shape;799;p22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84</a:t>
            </a:r>
            <a:endParaRPr/>
          </a:p>
        </p:txBody>
      </p:sp>
      <p:sp>
        <p:nvSpPr>
          <p:cNvPr id="800" name="Google Shape;800;p22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72</a:t>
            </a:r>
            <a:endParaRPr/>
          </a:p>
        </p:txBody>
      </p:sp>
      <p:sp>
        <p:nvSpPr>
          <p:cNvPr id="801" name="Google Shape;801;p22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93</a:t>
            </a:r>
            <a:endParaRPr/>
          </a:p>
        </p:txBody>
      </p:sp>
      <p:sp>
        <p:nvSpPr>
          <p:cNvPr id="802" name="Google Shape;802;p22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/>
          </a:p>
        </p:txBody>
      </p:sp>
      <p:sp>
        <p:nvSpPr>
          <p:cNvPr id="803" name="Google Shape;803;p22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/>
          </a:p>
        </p:txBody>
      </p:sp>
      <p:sp>
        <p:nvSpPr>
          <p:cNvPr id="804" name="Google Shape;804;p22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96</a:t>
            </a:r>
            <a:endParaRPr/>
          </a:p>
        </p:txBody>
      </p:sp>
      <p:sp>
        <p:nvSpPr>
          <p:cNvPr id="805" name="Google Shape;805;p22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806" name="Google Shape;806;p22"/>
          <p:cNvSpPr txBox="1"/>
          <p:nvPr/>
        </p:nvSpPr>
        <p:spPr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</a:t>
            </a:r>
            <a:endParaRPr/>
          </a:p>
        </p:txBody>
      </p:sp>
      <p:cxnSp>
        <p:nvCxnSpPr>
          <p:cNvPr id="807" name="Google Shape;807;p22"/>
          <p:cNvCxnSpPr/>
          <p:nvPr/>
        </p:nvCxnSpPr>
        <p:spPr>
          <a:xfrm rot="10800000">
            <a:off x="1355725" y="48387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808" name="Google Shape;808;p22"/>
          <p:cNvSpPr txBox="1"/>
          <p:nvPr/>
        </p:nvSpPr>
        <p:spPr>
          <a:xfrm>
            <a:off x="7591425" y="5105400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</a:t>
            </a:r>
            <a:endParaRPr/>
          </a:p>
        </p:txBody>
      </p:sp>
      <p:cxnSp>
        <p:nvCxnSpPr>
          <p:cNvPr id="809" name="Google Shape;809;p22"/>
          <p:cNvCxnSpPr/>
          <p:nvPr/>
        </p:nvCxnSpPr>
        <p:spPr>
          <a:xfrm rot="10800000">
            <a:off x="7773987" y="4841875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810" name="Google Shape;810;p22"/>
          <p:cNvSpPr txBox="1"/>
          <p:nvPr/>
        </p:nvSpPr>
        <p:spPr>
          <a:xfrm>
            <a:off x="4319587" y="5103812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</p:txBody>
      </p:sp>
      <p:cxnSp>
        <p:nvCxnSpPr>
          <p:cNvPr id="811" name="Google Shape;811;p22"/>
          <p:cNvCxnSpPr/>
          <p:nvPr/>
        </p:nvCxnSpPr>
        <p:spPr>
          <a:xfrm rot="10800000">
            <a:off x="4556125" y="484028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812" name="Google Shape;812;p22"/>
          <p:cNvSpPr/>
          <p:nvPr/>
        </p:nvSpPr>
        <p:spPr>
          <a:xfrm>
            <a:off x="4398962" y="4138612"/>
            <a:ext cx="357187" cy="357187"/>
          </a:xfrm>
          <a:prstGeom prst="ellipse">
            <a:avLst/>
          </a:prstGeom>
          <a:solidFill>
            <a:schemeClr val="folHlink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3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Searching - Example</a:t>
            </a:r>
            <a:endParaRPr/>
          </a:p>
        </p:txBody>
      </p:sp>
      <p:sp>
        <p:nvSpPr>
          <p:cNvPr id="818" name="Google Shape;818;p2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819" name="Google Shape;819;p2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20" name="Google Shape;820;p23"/>
          <p:cNvSpPr txBox="1"/>
          <p:nvPr>
            <p:ph idx="4294967295" type="body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Example: Find number 33 in the sorted array below:</a:t>
            </a:r>
            <a:endParaRPr/>
          </a:p>
        </p:txBody>
      </p:sp>
      <p:sp>
        <p:nvSpPr>
          <p:cNvPr id="821" name="Google Shape;821;p23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822" name="Google Shape;822;p23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23" name="Google Shape;823;p23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24" name="Google Shape;824;p23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25" name="Google Shape;825;p23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826" name="Google Shape;826;p23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827" name="Google Shape;827;p23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828" name="Google Shape;828;p23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829" name="Google Shape;829;p23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830" name="Google Shape;830;p23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831" name="Google Shape;831;p23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832" name="Google Shape;832;p23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833" name="Google Shape;833;p23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834" name="Google Shape;834;p23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835" name="Google Shape;835;p23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descr="Outlined diamond" id="836" name="Google Shape;836;p23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64</a:t>
            </a:r>
            <a:endParaRPr/>
          </a:p>
        </p:txBody>
      </p:sp>
      <p:sp>
        <p:nvSpPr>
          <p:cNvPr id="837" name="Google Shape;837;p23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838" name="Google Shape;838;p23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839" name="Google Shape;839;p23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840" name="Google Shape;840;p23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/>
          </a:p>
        </p:txBody>
      </p:sp>
      <p:sp>
        <p:nvSpPr>
          <p:cNvPr id="841" name="Google Shape;841;p23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51</a:t>
            </a:r>
            <a:endParaRPr/>
          </a:p>
        </p:txBody>
      </p:sp>
      <p:sp>
        <p:nvSpPr>
          <p:cNvPr id="842" name="Google Shape;842;p23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43</a:t>
            </a:r>
            <a:endParaRPr/>
          </a:p>
        </p:txBody>
      </p:sp>
      <p:sp>
        <p:nvSpPr>
          <p:cNvPr descr="Outlined diamond" id="843" name="Google Shape;843;p23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53</a:t>
            </a:r>
            <a:endParaRPr/>
          </a:p>
        </p:txBody>
      </p:sp>
      <p:sp>
        <p:nvSpPr>
          <p:cNvPr descr="Outlined diamond" id="844" name="Google Shape;844;p23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84</a:t>
            </a:r>
            <a:endParaRPr/>
          </a:p>
        </p:txBody>
      </p:sp>
      <p:sp>
        <p:nvSpPr>
          <p:cNvPr descr="Outlined diamond" id="845" name="Google Shape;845;p23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72</a:t>
            </a:r>
            <a:endParaRPr/>
          </a:p>
        </p:txBody>
      </p:sp>
      <p:sp>
        <p:nvSpPr>
          <p:cNvPr descr="Outlined diamond" id="846" name="Google Shape;846;p23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93</a:t>
            </a:r>
            <a:endParaRPr/>
          </a:p>
        </p:txBody>
      </p:sp>
      <p:sp>
        <p:nvSpPr>
          <p:cNvPr descr="Outlined diamond" id="847" name="Google Shape;847;p23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/>
          </a:p>
        </p:txBody>
      </p:sp>
      <p:sp>
        <p:nvSpPr>
          <p:cNvPr descr="Outlined diamond" id="848" name="Google Shape;848;p23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/>
          </a:p>
        </p:txBody>
      </p:sp>
      <p:sp>
        <p:nvSpPr>
          <p:cNvPr descr="Outlined diamond" id="849" name="Google Shape;849;p23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96</a:t>
            </a:r>
            <a:endParaRPr/>
          </a:p>
        </p:txBody>
      </p:sp>
      <p:sp>
        <p:nvSpPr>
          <p:cNvPr id="850" name="Google Shape;850;p23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851" name="Google Shape;851;p23"/>
          <p:cNvSpPr txBox="1"/>
          <p:nvPr/>
        </p:nvSpPr>
        <p:spPr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</a:t>
            </a:r>
            <a:endParaRPr/>
          </a:p>
        </p:txBody>
      </p:sp>
      <p:cxnSp>
        <p:nvCxnSpPr>
          <p:cNvPr id="852" name="Google Shape;852;p23"/>
          <p:cNvCxnSpPr/>
          <p:nvPr/>
        </p:nvCxnSpPr>
        <p:spPr>
          <a:xfrm rot="10800000">
            <a:off x="1355725" y="48387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853" name="Google Shape;853;p23"/>
          <p:cNvSpPr txBox="1"/>
          <p:nvPr/>
        </p:nvSpPr>
        <p:spPr>
          <a:xfrm>
            <a:off x="3914775" y="5103812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</a:t>
            </a:r>
            <a:endParaRPr/>
          </a:p>
        </p:txBody>
      </p:sp>
      <p:cxnSp>
        <p:nvCxnSpPr>
          <p:cNvPr id="854" name="Google Shape;854;p23"/>
          <p:cNvCxnSpPr/>
          <p:nvPr/>
        </p:nvCxnSpPr>
        <p:spPr>
          <a:xfrm rot="10800000">
            <a:off x="4095750" y="484028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4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Searching - Example</a:t>
            </a:r>
            <a:endParaRPr/>
          </a:p>
        </p:txBody>
      </p:sp>
      <p:sp>
        <p:nvSpPr>
          <p:cNvPr id="860" name="Google Shape;860;p2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861" name="Google Shape;861;p2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62" name="Google Shape;862;p24"/>
          <p:cNvSpPr txBox="1"/>
          <p:nvPr>
            <p:ph idx="4294967295" type="body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Example: Find number 33 in the sorted array below:</a:t>
            </a:r>
            <a:endParaRPr/>
          </a:p>
        </p:txBody>
      </p:sp>
      <p:sp>
        <p:nvSpPr>
          <p:cNvPr id="863" name="Google Shape;863;p24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864" name="Google Shape;864;p24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865" name="Google Shape;865;p24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866" name="Google Shape;866;p24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867" name="Google Shape;867;p24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868" name="Google Shape;868;p24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869" name="Google Shape;869;p24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870" name="Google Shape;870;p24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871" name="Google Shape;871;p24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872" name="Google Shape;872;p24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873" name="Google Shape;873;p24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874" name="Google Shape;874;p24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875" name="Google Shape;875;p24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876" name="Google Shape;876;p24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877" name="Google Shape;877;p24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descr="Outlined diamond" id="878" name="Google Shape;878;p24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64</a:t>
            </a:r>
            <a:endParaRPr/>
          </a:p>
        </p:txBody>
      </p:sp>
      <p:sp>
        <p:nvSpPr>
          <p:cNvPr id="879" name="Google Shape;879;p24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880" name="Google Shape;880;p24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881" name="Google Shape;881;p24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882" name="Google Shape;882;p24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/>
          </a:p>
        </p:txBody>
      </p:sp>
      <p:sp>
        <p:nvSpPr>
          <p:cNvPr id="883" name="Google Shape;883;p24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51</a:t>
            </a:r>
            <a:endParaRPr/>
          </a:p>
        </p:txBody>
      </p:sp>
      <p:sp>
        <p:nvSpPr>
          <p:cNvPr id="884" name="Google Shape;884;p24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43</a:t>
            </a:r>
            <a:endParaRPr/>
          </a:p>
        </p:txBody>
      </p:sp>
      <p:sp>
        <p:nvSpPr>
          <p:cNvPr descr="Outlined diamond" id="885" name="Google Shape;885;p24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53</a:t>
            </a:r>
            <a:endParaRPr/>
          </a:p>
        </p:txBody>
      </p:sp>
      <p:sp>
        <p:nvSpPr>
          <p:cNvPr descr="Outlined diamond" id="886" name="Google Shape;886;p24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84</a:t>
            </a:r>
            <a:endParaRPr/>
          </a:p>
        </p:txBody>
      </p:sp>
      <p:sp>
        <p:nvSpPr>
          <p:cNvPr descr="Outlined diamond" id="887" name="Google Shape;887;p24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72</a:t>
            </a:r>
            <a:endParaRPr/>
          </a:p>
        </p:txBody>
      </p:sp>
      <p:sp>
        <p:nvSpPr>
          <p:cNvPr descr="Outlined diamond" id="888" name="Google Shape;888;p24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93</a:t>
            </a:r>
            <a:endParaRPr/>
          </a:p>
        </p:txBody>
      </p:sp>
      <p:sp>
        <p:nvSpPr>
          <p:cNvPr descr="Outlined diamond" id="889" name="Google Shape;889;p24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/>
          </a:p>
        </p:txBody>
      </p:sp>
      <p:sp>
        <p:nvSpPr>
          <p:cNvPr descr="Outlined diamond" id="890" name="Google Shape;890;p24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/>
          </a:p>
        </p:txBody>
      </p:sp>
      <p:sp>
        <p:nvSpPr>
          <p:cNvPr descr="Outlined diamond" id="891" name="Google Shape;891;p24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96</a:t>
            </a:r>
            <a:endParaRPr/>
          </a:p>
        </p:txBody>
      </p:sp>
      <p:sp>
        <p:nvSpPr>
          <p:cNvPr id="892" name="Google Shape;892;p24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893" name="Google Shape;893;p24"/>
          <p:cNvSpPr txBox="1"/>
          <p:nvPr/>
        </p:nvSpPr>
        <p:spPr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</a:t>
            </a:r>
            <a:endParaRPr/>
          </a:p>
        </p:txBody>
      </p:sp>
      <p:cxnSp>
        <p:nvCxnSpPr>
          <p:cNvPr id="894" name="Google Shape;894;p24"/>
          <p:cNvCxnSpPr/>
          <p:nvPr/>
        </p:nvCxnSpPr>
        <p:spPr>
          <a:xfrm rot="10800000">
            <a:off x="1355725" y="48387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895" name="Google Shape;895;p24"/>
          <p:cNvSpPr txBox="1"/>
          <p:nvPr/>
        </p:nvSpPr>
        <p:spPr>
          <a:xfrm>
            <a:off x="2486025" y="5103812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</p:txBody>
      </p:sp>
      <p:cxnSp>
        <p:nvCxnSpPr>
          <p:cNvPr id="896" name="Google Shape;896;p24"/>
          <p:cNvCxnSpPr/>
          <p:nvPr/>
        </p:nvCxnSpPr>
        <p:spPr>
          <a:xfrm rot="10800000">
            <a:off x="2722562" y="484028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897" name="Google Shape;897;p24"/>
          <p:cNvSpPr/>
          <p:nvPr/>
        </p:nvSpPr>
        <p:spPr>
          <a:xfrm>
            <a:off x="2562225" y="4137025"/>
            <a:ext cx="357187" cy="357187"/>
          </a:xfrm>
          <a:prstGeom prst="ellipse">
            <a:avLst/>
          </a:prstGeom>
          <a:solidFill>
            <a:schemeClr val="folHlink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8" name="Google Shape;898;p24"/>
          <p:cNvSpPr txBox="1"/>
          <p:nvPr/>
        </p:nvSpPr>
        <p:spPr>
          <a:xfrm>
            <a:off x="3914775" y="5103812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</a:t>
            </a:r>
            <a:endParaRPr/>
          </a:p>
        </p:txBody>
      </p:sp>
      <p:cxnSp>
        <p:nvCxnSpPr>
          <p:cNvPr id="899" name="Google Shape;899;p24"/>
          <p:cNvCxnSpPr/>
          <p:nvPr/>
        </p:nvCxnSpPr>
        <p:spPr>
          <a:xfrm rot="10800000">
            <a:off x="4095750" y="484028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5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Searching - Example</a:t>
            </a:r>
            <a:endParaRPr/>
          </a:p>
        </p:txBody>
      </p:sp>
      <p:sp>
        <p:nvSpPr>
          <p:cNvPr id="905" name="Google Shape;905;p2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906" name="Google Shape;906;p25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07" name="Google Shape;907;p25"/>
          <p:cNvSpPr txBox="1"/>
          <p:nvPr>
            <p:ph idx="4294967295" type="body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Example: Find number 33 in the sorted array below:</a:t>
            </a:r>
            <a:endParaRPr/>
          </a:p>
        </p:txBody>
      </p:sp>
      <p:sp>
        <p:nvSpPr>
          <p:cNvPr id="908" name="Google Shape;908;p25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909" name="Google Shape;909;p25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910" name="Google Shape;910;p25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11" name="Google Shape;911;p25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912" name="Google Shape;912;p25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913" name="Google Shape;913;p25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914" name="Google Shape;914;p25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915" name="Google Shape;915;p25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916" name="Google Shape;916;p25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917" name="Google Shape;917;p25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918" name="Google Shape;918;p25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919" name="Google Shape;919;p25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920" name="Google Shape;920;p25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921" name="Google Shape;921;p25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922" name="Google Shape;922;p25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descr="Outlined diamond" id="923" name="Google Shape;923;p25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64</a:t>
            </a:r>
            <a:endParaRPr/>
          </a:p>
        </p:txBody>
      </p:sp>
      <p:sp>
        <p:nvSpPr>
          <p:cNvPr descr="Outlined diamond" id="924" name="Google Shape;924;p25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descr="Outlined diamond" id="925" name="Google Shape;925;p25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descr="Outlined diamond" id="926" name="Google Shape;926;p25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927" name="Google Shape;927;p25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/>
          </a:p>
        </p:txBody>
      </p:sp>
      <p:sp>
        <p:nvSpPr>
          <p:cNvPr id="928" name="Google Shape;928;p25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51</a:t>
            </a:r>
            <a:endParaRPr/>
          </a:p>
        </p:txBody>
      </p:sp>
      <p:sp>
        <p:nvSpPr>
          <p:cNvPr id="929" name="Google Shape;929;p25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43</a:t>
            </a:r>
            <a:endParaRPr/>
          </a:p>
        </p:txBody>
      </p:sp>
      <p:sp>
        <p:nvSpPr>
          <p:cNvPr descr="Outlined diamond" id="930" name="Google Shape;930;p25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53</a:t>
            </a:r>
            <a:endParaRPr/>
          </a:p>
        </p:txBody>
      </p:sp>
      <p:sp>
        <p:nvSpPr>
          <p:cNvPr descr="Outlined diamond" id="931" name="Google Shape;931;p25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84</a:t>
            </a:r>
            <a:endParaRPr/>
          </a:p>
        </p:txBody>
      </p:sp>
      <p:sp>
        <p:nvSpPr>
          <p:cNvPr descr="Outlined diamond" id="932" name="Google Shape;932;p25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72</a:t>
            </a:r>
            <a:endParaRPr/>
          </a:p>
        </p:txBody>
      </p:sp>
      <p:sp>
        <p:nvSpPr>
          <p:cNvPr descr="Outlined diamond" id="933" name="Google Shape;933;p25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93</a:t>
            </a:r>
            <a:endParaRPr/>
          </a:p>
        </p:txBody>
      </p:sp>
      <p:sp>
        <p:nvSpPr>
          <p:cNvPr descr="Outlined diamond" id="934" name="Google Shape;934;p25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/>
          </a:p>
        </p:txBody>
      </p:sp>
      <p:sp>
        <p:nvSpPr>
          <p:cNvPr descr="Outlined diamond" id="935" name="Google Shape;935;p25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/>
          </a:p>
        </p:txBody>
      </p:sp>
      <p:sp>
        <p:nvSpPr>
          <p:cNvPr descr="Outlined diamond" id="936" name="Google Shape;936;p25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96</a:t>
            </a:r>
            <a:endParaRPr/>
          </a:p>
        </p:txBody>
      </p:sp>
      <p:sp>
        <p:nvSpPr>
          <p:cNvPr descr="Outlined diamond" id="937" name="Google Shape;937;p25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938" name="Google Shape;938;p25"/>
          <p:cNvSpPr txBox="1"/>
          <p:nvPr/>
        </p:nvSpPr>
        <p:spPr>
          <a:xfrm>
            <a:off x="3009900" y="5103812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</a:t>
            </a:r>
            <a:endParaRPr/>
          </a:p>
        </p:txBody>
      </p:sp>
      <p:cxnSp>
        <p:nvCxnSpPr>
          <p:cNvPr id="939" name="Google Shape;939;p25"/>
          <p:cNvCxnSpPr/>
          <p:nvPr/>
        </p:nvCxnSpPr>
        <p:spPr>
          <a:xfrm rot="10800000">
            <a:off x="3190875" y="484028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940" name="Google Shape;940;p25"/>
          <p:cNvSpPr txBox="1"/>
          <p:nvPr/>
        </p:nvSpPr>
        <p:spPr>
          <a:xfrm>
            <a:off x="3914775" y="5103812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</a:t>
            </a:r>
            <a:endParaRPr/>
          </a:p>
        </p:txBody>
      </p:sp>
      <p:cxnSp>
        <p:nvCxnSpPr>
          <p:cNvPr id="941" name="Google Shape;941;p25"/>
          <p:cNvCxnSpPr/>
          <p:nvPr/>
        </p:nvCxnSpPr>
        <p:spPr>
          <a:xfrm rot="10800000">
            <a:off x="4095750" y="484028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6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Searching - Example</a:t>
            </a:r>
            <a:endParaRPr/>
          </a:p>
        </p:txBody>
      </p:sp>
      <p:sp>
        <p:nvSpPr>
          <p:cNvPr id="947" name="Google Shape;947;p2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948" name="Google Shape;948;p2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49" name="Google Shape;949;p26"/>
          <p:cNvSpPr txBox="1"/>
          <p:nvPr>
            <p:ph idx="4294967295" type="body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Example: Find number 33 in the sorted array below:</a:t>
            </a:r>
            <a:endParaRPr/>
          </a:p>
        </p:txBody>
      </p:sp>
      <p:sp>
        <p:nvSpPr>
          <p:cNvPr id="950" name="Google Shape;950;p26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951" name="Google Shape;951;p26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952" name="Google Shape;952;p26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53" name="Google Shape;953;p26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954" name="Google Shape;954;p26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955" name="Google Shape;955;p26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956" name="Google Shape;956;p26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957" name="Google Shape;957;p26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958" name="Google Shape;958;p26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959" name="Google Shape;959;p26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960" name="Google Shape;960;p26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961" name="Google Shape;961;p26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962" name="Google Shape;962;p26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963" name="Google Shape;963;p26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964" name="Google Shape;964;p26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descr="Outlined diamond" id="965" name="Google Shape;965;p26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64</a:t>
            </a:r>
            <a:endParaRPr/>
          </a:p>
        </p:txBody>
      </p:sp>
      <p:sp>
        <p:nvSpPr>
          <p:cNvPr descr="Outlined diamond" id="966" name="Google Shape;966;p26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descr="Outlined diamond" id="967" name="Google Shape;967;p26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descr="Outlined diamond" id="968" name="Google Shape;968;p26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969" name="Google Shape;969;p26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/>
          </a:p>
        </p:txBody>
      </p:sp>
      <p:sp>
        <p:nvSpPr>
          <p:cNvPr id="970" name="Google Shape;970;p26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51</a:t>
            </a:r>
            <a:endParaRPr/>
          </a:p>
        </p:txBody>
      </p:sp>
      <p:sp>
        <p:nvSpPr>
          <p:cNvPr id="971" name="Google Shape;971;p26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43</a:t>
            </a:r>
            <a:endParaRPr/>
          </a:p>
        </p:txBody>
      </p:sp>
      <p:sp>
        <p:nvSpPr>
          <p:cNvPr descr="Outlined diamond" id="972" name="Google Shape;972;p26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53</a:t>
            </a:r>
            <a:endParaRPr/>
          </a:p>
        </p:txBody>
      </p:sp>
      <p:sp>
        <p:nvSpPr>
          <p:cNvPr descr="Outlined diamond" id="973" name="Google Shape;973;p26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84</a:t>
            </a:r>
            <a:endParaRPr/>
          </a:p>
        </p:txBody>
      </p:sp>
      <p:sp>
        <p:nvSpPr>
          <p:cNvPr descr="Outlined diamond" id="974" name="Google Shape;974;p26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72</a:t>
            </a:r>
            <a:endParaRPr/>
          </a:p>
        </p:txBody>
      </p:sp>
      <p:sp>
        <p:nvSpPr>
          <p:cNvPr descr="Outlined diamond" id="975" name="Google Shape;975;p26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93</a:t>
            </a:r>
            <a:endParaRPr/>
          </a:p>
        </p:txBody>
      </p:sp>
      <p:sp>
        <p:nvSpPr>
          <p:cNvPr descr="Outlined diamond" id="976" name="Google Shape;976;p26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/>
          </a:p>
        </p:txBody>
      </p:sp>
      <p:sp>
        <p:nvSpPr>
          <p:cNvPr descr="Outlined diamond" id="977" name="Google Shape;977;p26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/>
          </a:p>
        </p:txBody>
      </p:sp>
      <p:sp>
        <p:nvSpPr>
          <p:cNvPr descr="Outlined diamond" id="978" name="Google Shape;978;p26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96</a:t>
            </a:r>
            <a:endParaRPr/>
          </a:p>
        </p:txBody>
      </p:sp>
      <p:sp>
        <p:nvSpPr>
          <p:cNvPr descr="Outlined diamond" id="979" name="Google Shape;979;p26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980" name="Google Shape;980;p26"/>
          <p:cNvSpPr txBox="1"/>
          <p:nvPr/>
        </p:nvSpPr>
        <p:spPr>
          <a:xfrm>
            <a:off x="3009900" y="5103812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</a:t>
            </a:r>
            <a:endParaRPr/>
          </a:p>
        </p:txBody>
      </p:sp>
      <p:cxnSp>
        <p:nvCxnSpPr>
          <p:cNvPr id="981" name="Google Shape;981;p26"/>
          <p:cNvCxnSpPr/>
          <p:nvPr/>
        </p:nvCxnSpPr>
        <p:spPr>
          <a:xfrm rot="10800000">
            <a:off x="3190875" y="484028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982" name="Google Shape;982;p26"/>
          <p:cNvSpPr txBox="1"/>
          <p:nvPr/>
        </p:nvSpPr>
        <p:spPr>
          <a:xfrm>
            <a:off x="3914775" y="5103812"/>
            <a:ext cx="3968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</a:t>
            </a:r>
            <a:endParaRPr/>
          </a:p>
        </p:txBody>
      </p:sp>
      <p:cxnSp>
        <p:nvCxnSpPr>
          <p:cNvPr id="983" name="Google Shape;983;p26"/>
          <p:cNvCxnSpPr/>
          <p:nvPr/>
        </p:nvCxnSpPr>
        <p:spPr>
          <a:xfrm rot="10800000">
            <a:off x="4095750" y="484028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984" name="Google Shape;984;p26"/>
          <p:cNvSpPr txBox="1"/>
          <p:nvPr/>
        </p:nvSpPr>
        <p:spPr>
          <a:xfrm>
            <a:off x="3406775" y="5103812"/>
            <a:ext cx="5048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</p:txBody>
      </p:sp>
      <p:cxnSp>
        <p:nvCxnSpPr>
          <p:cNvPr id="985" name="Google Shape;985;p26"/>
          <p:cNvCxnSpPr/>
          <p:nvPr/>
        </p:nvCxnSpPr>
        <p:spPr>
          <a:xfrm rot="10800000">
            <a:off x="3643312" y="484028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986" name="Google Shape;986;p26"/>
          <p:cNvSpPr/>
          <p:nvPr/>
        </p:nvSpPr>
        <p:spPr>
          <a:xfrm>
            <a:off x="3482975" y="4137025"/>
            <a:ext cx="357187" cy="357187"/>
          </a:xfrm>
          <a:prstGeom prst="ellipse">
            <a:avLst/>
          </a:prstGeom>
          <a:solidFill>
            <a:schemeClr val="folHlink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7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Searching - Example</a:t>
            </a:r>
            <a:endParaRPr/>
          </a:p>
        </p:txBody>
      </p:sp>
      <p:sp>
        <p:nvSpPr>
          <p:cNvPr id="992" name="Google Shape;992;p2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993" name="Google Shape;993;p2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94" name="Google Shape;994;p27"/>
          <p:cNvSpPr txBox="1"/>
          <p:nvPr>
            <p:ph idx="4294967295" type="body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Example: Find number 33 in the sorted array below:</a:t>
            </a:r>
            <a:endParaRPr/>
          </a:p>
        </p:txBody>
      </p:sp>
      <p:sp>
        <p:nvSpPr>
          <p:cNvPr id="995" name="Google Shape;995;p27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996" name="Google Shape;996;p27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997" name="Google Shape;997;p27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998" name="Google Shape;998;p27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999" name="Google Shape;999;p27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000" name="Google Shape;1000;p27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001" name="Google Shape;1001;p27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002" name="Google Shape;1002;p27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003" name="Google Shape;1003;p27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1004" name="Google Shape;1004;p27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005" name="Google Shape;1005;p27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1006" name="Google Shape;1006;p27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007" name="Google Shape;1007;p27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008" name="Google Shape;1008;p27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009" name="Google Shape;1009;p27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descr="Outlined diamond" id="1010" name="Google Shape;1010;p27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64</a:t>
            </a:r>
            <a:endParaRPr/>
          </a:p>
        </p:txBody>
      </p:sp>
      <p:sp>
        <p:nvSpPr>
          <p:cNvPr descr="Outlined diamond" id="1011" name="Google Shape;1011;p27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descr="Outlined diamond" id="1012" name="Google Shape;1012;p27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descr="Outlined diamond" id="1013" name="Google Shape;1013;p27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1014" name="Google Shape;1014;p27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/>
          </a:p>
        </p:txBody>
      </p:sp>
      <p:sp>
        <p:nvSpPr>
          <p:cNvPr descr="Outlined diamond" id="1015" name="Google Shape;1015;p27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51</a:t>
            </a:r>
            <a:endParaRPr/>
          </a:p>
        </p:txBody>
      </p:sp>
      <p:sp>
        <p:nvSpPr>
          <p:cNvPr descr="Outlined diamond" id="1016" name="Google Shape;1016;p27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43</a:t>
            </a:r>
            <a:endParaRPr/>
          </a:p>
        </p:txBody>
      </p:sp>
      <p:sp>
        <p:nvSpPr>
          <p:cNvPr descr="Outlined diamond" id="1017" name="Google Shape;1017;p27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53</a:t>
            </a:r>
            <a:endParaRPr/>
          </a:p>
        </p:txBody>
      </p:sp>
      <p:sp>
        <p:nvSpPr>
          <p:cNvPr descr="Outlined diamond" id="1018" name="Google Shape;1018;p27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84</a:t>
            </a:r>
            <a:endParaRPr/>
          </a:p>
        </p:txBody>
      </p:sp>
      <p:sp>
        <p:nvSpPr>
          <p:cNvPr descr="Outlined diamond" id="1019" name="Google Shape;1019;p27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72</a:t>
            </a:r>
            <a:endParaRPr/>
          </a:p>
        </p:txBody>
      </p:sp>
      <p:sp>
        <p:nvSpPr>
          <p:cNvPr descr="Outlined diamond" id="1020" name="Google Shape;1020;p27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93</a:t>
            </a:r>
            <a:endParaRPr/>
          </a:p>
        </p:txBody>
      </p:sp>
      <p:sp>
        <p:nvSpPr>
          <p:cNvPr descr="Outlined diamond" id="1021" name="Google Shape;1021;p27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/>
          </a:p>
        </p:txBody>
      </p:sp>
      <p:sp>
        <p:nvSpPr>
          <p:cNvPr descr="Outlined diamond" id="1022" name="Google Shape;1022;p27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/>
          </a:p>
        </p:txBody>
      </p:sp>
      <p:sp>
        <p:nvSpPr>
          <p:cNvPr descr="Outlined diamond" id="1023" name="Google Shape;1023;p27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96</a:t>
            </a:r>
            <a:endParaRPr/>
          </a:p>
        </p:txBody>
      </p:sp>
      <p:sp>
        <p:nvSpPr>
          <p:cNvPr descr="Outlined diamond" id="1024" name="Google Shape;1024;p27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025" name="Google Shape;1025;p27"/>
          <p:cNvSpPr txBox="1"/>
          <p:nvPr/>
        </p:nvSpPr>
        <p:spPr>
          <a:xfrm>
            <a:off x="3009900" y="5103812"/>
            <a:ext cx="396875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</a:t>
            </a:r>
            <a:b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</a:t>
            </a:r>
            <a:endParaRPr/>
          </a:p>
        </p:txBody>
      </p:sp>
      <p:cxnSp>
        <p:nvCxnSpPr>
          <p:cNvPr id="1026" name="Google Shape;1026;p27"/>
          <p:cNvCxnSpPr/>
          <p:nvPr/>
        </p:nvCxnSpPr>
        <p:spPr>
          <a:xfrm rot="10800000">
            <a:off x="3190875" y="484028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8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Searching - Example</a:t>
            </a:r>
            <a:endParaRPr/>
          </a:p>
        </p:txBody>
      </p:sp>
      <p:sp>
        <p:nvSpPr>
          <p:cNvPr id="1032" name="Google Shape;1032;p2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1033" name="Google Shape;1033;p28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34" name="Google Shape;1034;p28"/>
          <p:cNvSpPr txBox="1"/>
          <p:nvPr>
            <p:ph idx="4294967295" type="body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Example: Find number 33 in the sorted array below:</a:t>
            </a:r>
            <a:endParaRPr/>
          </a:p>
        </p:txBody>
      </p:sp>
      <p:sp>
        <p:nvSpPr>
          <p:cNvPr id="1035" name="Google Shape;1035;p28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036" name="Google Shape;1036;p28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037" name="Google Shape;1037;p28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38" name="Google Shape;1038;p28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039" name="Google Shape;1039;p28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040" name="Google Shape;1040;p28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041" name="Google Shape;1041;p28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042" name="Google Shape;1042;p28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043" name="Google Shape;1043;p28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1044" name="Google Shape;1044;p28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045" name="Google Shape;1045;p28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1046" name="Google Shape;1046;p28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047" name="Google Shape;1047;p28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048" name="Google Shape;1048;p28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049" name="Google Shape;1049;p28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descr="Outlined diamond" id="1050" name="Google Shape;1050;p28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64</a:t>
            </a:r>
            <a:endParaRPr/>
          </a:p>
        </p:txBody>
      </p:sp>
      <p:sp>
        <p:nvSpPr>
          <p:cNvPr descr="Outlined diamond" id="1051" name="Google Shape;1051;p28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descr="Outlined diamond" id="1052" name="Google Shape;1052;p28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descr="Outlined diamond" id="1053" name="Google Shape;1053;p28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1054" name="Google Shape;1054;p28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/>
          </a:p>
        </p:txBody>
      </p:sp>
      <p:sp>
        <p:nvSpPr>
          <p:cNvPr descr="Outlined diamond" id="1055" name="Google Shape;1055;p28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51</a:t>
            </a:r>
            <a:endParaRPr/>
          </a:p>
        </p:txBody>
      </p:sp>
      <p:sp>
        <p:nvSpPr>
          <p:cNvPr descr="Outlined diamond" id="1056" name="Google Shape;1056;p28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43</a:t>
            </a:r>
            <a:endParaRPr/>
          </a:p>
        </p:txBody>
      </p:sp>
      <p:sp>
        <p:nvSpPr>
          <p:cNvPr descr="Outlined diamond" id="1057" name="Google Shape;1057;p28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53</a:t>
            </a:r>
            <a:endParaRPr/>
          </a:p>
        </p:txBody>
      </p:sp>
      <p:sp>
        <p:nvSpPr>
          <p:cNvPr descr="Outlined diamond" id="1058" name="Google Shape;1058;p28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84</a:t>
            </a:r>
            <a:endParaRPr/>
          </a:p>
        </p:txBody>
      </p:sp>
      <p:sp>
        <p:nvSpPr>
          <p:cNvPr descr="Outlined diamond" id="1059" name="Google Shape;1059;p28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72</a:t>
            </a:r>
            <a:endParaRPr/>
          </a:p>
        </p:txBody>
      </p:sp>
      <p:sp>
        <p:nvSpPr>
          <p:cNvPr descr="Outlined diamond" id="1060" name="Google Shape;1060;p28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93</a:t>
            </a:r>
            <a:endParaRPr/>
          </a:p>
        </p:txBody>
      </p:sp>
      <p:sp>
        <p:nvSpPr>
          <p:cNvPr descr="Outlined diamond" id="1061" name="Google Shape;1061;p28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/>
          </a:p>
        </p:txBody>
      </p:sp>
      <p:sp>
        <p:nvSpPr>
          <p:cNvPr descr="Outlined diamond" id="1062" name="Google Shape;1062;p28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/>
          </a:p>
        </p:txBody>
      </p:sp>
      <p:sp>
        <p:nvSpPr>
          <p:cNvPr descr="Outlined diamond" id="1063" name="Google Shape;1063;p28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96</a:t>
            </a:r>
            <a:endParaRPr/>
          </a:p>
        </p:txBody>
      </p:sp>
      <p:sp>
        <p:nvSpPr>
          <p:cNvPr descr="Outlined diamond" id="1064" name="Google Shape;1064;p28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065" name="Google Shape;1065;p28"/>
          <p:cNvSpPr txBox="1"/>
          <p:nvPr/>
        </p:nvSpPr>
        <p:spPr>
          <a:xfrm>
            <a:off x="2955925" y="5103812"/>
            <a:ext cx="504825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</a:t>
            </a:r>
            <a:b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</a:t>
            </a:r>
            <a:b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</p:txBody>
      </p:sp>
      <p:cxnSp>
        <p:nvCxnSpPr>
          <p:cNvPr id="1066" name="Google Shape;1066;p28"/>
          <p:cNvCxnSpPr/>
          <p:nvPr/>
        </p:nvCxnSpPr>
        <p:spPr>
          <a:xfrm rot="10800000">
            <a:off x="3190875" y="484028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067" name="Google Shape;1067;p28"/>
          <p:cNvSpPr/>
          <p:nvPr/>
        </p:nvSpPr>
        <p:spPr>
          <a:xfrm>
            <a:off x="3022600" y="4137025"/>
            <a:ext cx="357187" cy="357187"/>
          </a:xfrm>
          <a:prstGeom prst="ellipse">
            <a:avLst/>
          </a:prstGeom>
          <a:solidFill>
            <a:schemeClr val="folHlink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9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Searching - Example</a:t>
            </a:r>
            <a:endParaRPr/>
          </a:p>
        </p:txBody>
      </p:sp>
      <p:sp>
        <p:nvSpPr>
          <p:cNvPr id="1073" name="Google Shape;1073;p29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1074" name="Google Shape;1074;p2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75" name="Google Shape;1075;p29"/>
          <p:cNvSpPr txBox="1"/>
          <p:nvPr>
            <p:ph idx="4294967295" type="body"/>
          </p:nvPr>
        </p:nvSpPr>
        <p:spPr>
          <a:xfrm>
            <a:off x="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0" i="0" sz="2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Example: Find number 33 in the sorted array below:</a:t>
            </a:r>
            <a:endParaRPr/>
          </a:p>
        </p:txBody>
      </p:sp>
      <p:sp>
        <p:nvSpPr>
          <p:cNvPr id="1076" name="Google Shape;1076;p29"/>
          <p:cNvSpPr txBox="1"/>
          <p:nvPr/>
        </p:nvSpPr>
        <p:spPr>
          <a:xfrm>
            <a:off x="4800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1077" name="Google Shape;1077;p29"/>
          <p:cNvSpPr txBox="1"/>
          <p:nvPr/>
        </p:nvSpPr>
        <p:spPr>
          <a:xfrm>
            <a:off x="2057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1078" name="Google Shape;1078;p29"/>
          <p:cNvSpPr txBox="1"/>
          <p:nvPr/>
        </p:nvSpPr>
        <p:spPr>
          <a:xfrm>
            <a:off x="1600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1079" name="Google Shape;1079;p29"/>
          <p:cNvSpPr txBox="1"/>
          <p:nvPr/>
        </p:nvSpPr>
        <p:spPr>
          <a:xfrm>
            <a:off x="2514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1080" name="Google Shape;1080;p29"/>
          <p:cNvSpPr txBox="1"/>
          <p:nvPr/>
        </p:nvSpPr>
        <p:spPr>
          <a:xfrm>
            <a:off x="2971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1081" name="Google Shape;1081;p29"/>
          <p:cNvSpPr txBox="1"/>
          <p:nvPr/>
        </p:nvSpPr>
        <p:spPr>
          <a:xfrm>
            <a:off x="3886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082" name="Google Shape;1082;p29"/>
          <p:cNvSpPr txBox="1"/>
          <p:nvPr/>
        </p:nvSpPr>
        <p:spPr>
          <a:xfrm>
            <a:off x="3429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1083" name="Google Shape;1083;p29"/>
          <p:cNvSpPr txBox="1"/>
          <p:nvPr/>
        </p:nvSpPr>
        <p:spPr>
          <a:xfrm>
            <a:off x="4343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sp>
        <p:nvSpPr>
          <p:cNvPr id="1084" name="Google Shape;1084;p29"/>
          <p:cNvSpPr txBox="1"/>
          <p:nvPr/>
        </p:nvSpPr>
        <p:spPr>
          <a:xfrm>
            <a:off x="5715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10</a:t>
            </a:r>
            <a:endParaRPr/>
          </a:p>
        </p:txBody>
      </p:sp>
      <p:sp>
        <p:nvSpPr>
          <p:cNvPr id="1085" name="Google Shape;1085;p29"/>
          <p:cNvSpPr txBox="1"/>
          <p:nvPr/>
        </p:nvSpPr>
        <p:spPr>
          <a:xfrm>
            <a:off x="5257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9</a:t>
            </a:r>
            <a:endParaRPr/>
          </a:p>
        </p:txBody>
      </p:sp>
      <p:sp>
        <p:nvSpPr>
          <p:cNvPr id="1086" name="Google Shape;1086;p29"/>
          <p:cNvSpPr txBox="1"/>
          <p:nvPr/>
        </p:nvSpPr>
        <p:spPr>
          <a:xfrm>
            <a:off x="61722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endParaRPr/>
          </a:p>
        </p:txBody>
      </p:sp>
      <p:sp>
        <p:nvSpPr>
          <p:cNvPr id="1087" name="Google Shape;1087;p29"/>
          <p:cNvSpPr txBox="1"/>
          <p:nvPr/>
        </p:nvSpPr>
        <p:spPr>
          <a:xfrm>
            <a:off x="66294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1088" name="Google Shape;1088;p29"/>
          <p:cNvSpPr txBox="1"/>
          <p:nvPr/>
        </p:nvSpPr>
        <p:spPr>
          <a:xfrm>
            <a:off x="75438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1089" name="Google Shape;1089;p29"/>
          <p:cNvSpPr txBox="1"/>
          <p:nvPr/>
        </p:nvSpPr>
        <p:spPr>
          <a:xfrm>
            <a:off x="70866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id="1090" name="Google Shape;1090;p29"/>
          <p:cNvSpPr txBox="1"/>
          <p:nvPr/>
        </p:nvSpPr>
        <p:spPr>
          <a:xfrm>
            <a:off x="1143000" y="4557712"/>
            <a:ext cx="457200" cy="1920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Tahoma"/>
              <a:buNone/>
            </a:pPr>
            <a:r>
              <a:rPr b="1" i="0" lang="en-US" sz="9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/>
          </a:p>
        </p:txBody>
      </p:sp>
      <p:sp>
        <p:nvSpPr>
          <p:cNvPr descr="Outlined diamond" id="1091" name="Google Shape;1091;p29"/>
          <p:cNvSpPr txBox="1"/>
          <p:nvPr/>
        </p:nvSpPr>
        <p:spPr>
          <a:xfrm>
            <a:off x="4800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64</a:t>
            </a:r>
            <a:endParaRPr/>
          </a:p>
        </p:txBody>
      </p:sp>
      <p:sp>
        <p:nvSpPr>
          <p:cNvPr descr="Outlined diamond" id="1092" name="Google Shape;1092;p29"/>
          <p:cNvSpPr txBox="1"/>
          <p:nvPr/>
        </p:nvSpPr>
        <p:spPr>
          <a:xfrm>
            <a:off x="2057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descr="Outlined diamond" id="1093" name="Google Shape;1093;p29"/>
          <p:cNvSpPr txBox="1"/>
          <p:nvPr/>
        </p:nvSpPr>
        <p:spPr>
          <a:xfrm>
            <a:off x="1600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13</a:t>
            </a:r>
            <a:endParaRPr/>
          </a:p>
        </p:txBody>
      </p:sp>
      <p:sp>
        <p:nvSpPr>
          <p:cNvPr descr="Outlined diamond" id="1094" name="Google Shape;1094;p29"/>
          <p:cNvSpPr txBox="1"/>
          <p:nvPr/>
        </p:nvSpPr>
        <p:spPr>
          <a:xfrm>
            <a:off x="2514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25</a:t>
            </a:r>
            <a:endParaRPr/>
          </a:p>
        </p:txBody>
      </p:sp>
      <p:sp>
        <p:nvSpPr>
          <p:cNvPr id="1095" name="Google Shape;1095;p29"/>
          <p:cNvSpPr txBox="1"/>
          <p:nvPr/>
        </p:nvSpPr>
        <p:spPr>
          <a:xfrm>
            <a:off x="2971800" y="4108450"/>
            <a:ext cx="457200" cy="420687"/>
          </a:xfrm>
          <a:prstGeom prst="rect">
            <a:avLst/>
          </a:prstGeom>
          <a:solidFill>
            <a:srgbClr val="008000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33</a:t>
            </a:r>
            <a:endParaRPr/>
          </a:p>
        </p:txBody>
      </p:sp>
      <p:sp>
        <p:nvSpPr>
          <p:cNvPr descr="Outlined diamond" id="1096" name="Google Shape;1096;p29"/>
          <p:cNvSpPr txBox="1"/>
          <p:nvPr/>
        </p:nvSpPr>
        <p:spPr>
          <a:xfrm>
            <a:off x="3886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51</a:t>
            </a:r>
            <a:endParaRPr/>
          </a:p>
        </p:txBody>
      </p:sp>
      <p:sp>
        <p:nvSpPr>
          <p:cNvPr descr="Outlined diamond" id="1097" name="Google Shape;1097;p29"/>
          <p:cNvSpPr txBox="1"/>
          <p:nvPr/>
        </p:nvSpPr>
        <p:spPr>
          <a:xfrm>
            <a:off x="3429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43</a:t>
            </a:r>
            <a:endParaRPr/>
          </a:p>
        </p:txBody>
      </p:sp>
      <p:sp>
        <p:nvSpPr>
          <p:cNvPr descr="Outlined diamond" id="1098" name="Google Shape;1098;p29"/>
          <p:cNvSpPr txBox="1"/>
          <p:nvPr/>
        </p:nvSpPr>
        <p:spPr>
          <a:xfrm>
            <a:off x="4343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53</a:t>
            </a:r>
            <a:endParaRPr/>
          </a:p>
        </p:txBody>
      </p:sp>
      <p:sp>
        <p:nvSpPr>
          <p:cNvPr descr="Outlined diamond" id="1099" name="Google Shape;1099;p29"/>
          <p:cNvSpPr txBox="1"/>
          <p:nvPr/>
        </p:nvSpPr>
        <p:spPr>
          <a:xfrm>
            <a:off x="5715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84</a:t>
            </a:r>
            <a:endParaRPr/>
          </a:p>
        </p:txBody>
      </p:sp>
      <p:sp>
        <p:nvSpPr>
          <p:cNvPr descr="Outlined diamond" id="1100" name="Google Shape;1100;p29"/>
          <p:cNvSpPr txBox="1"/>
          <p:nvPr/>
        </p:nvSpPr>
        <p:spPr>
          <a:xfrm>
            <a:off x="5257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72</a:t>
            </a:r>
            <a:endParaRPr/>
          </a:p>
        </p:txBody>
      </p:sp>
      <p:sp>
        <p:nvSpPr>
          <p:cNvPr descr="Outlined diamond" id="1101" name="Google Shape;1101;p29"/>
          <p:cNvSpPr txBox="1"/>
          <p:nvPr/>
        </p:nvSpPr>
        <p:spPr>
          <a:xfrm>
            <a:off x="61722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93</a:t>
            </a:r>
            <a:endParaRPr/>
          </a:p>
        </p:txBody>
      </p:sp>
      <p:sp>
        <p:nvSpPr>
          <p:cNvPr descr="Outlined diamond" id="1102" name="Google Shape;1102;p29"/>
          <p:cNvSpPr txBox="1"/>
          <p:nvPr/>
        </p:nvSpPr>
        <p:spPr>
          <a:xfrm>
            <a:off x="66294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95</a:t>
            </a:r>
            <a:endParaRPr/>
          </a:p>
        </p:txBody>
      </p:sp>
      <p:sp>
        <p:nvSpPr>
          <p:cNvPr descr="Outlined diamond" id="1103" name="Google Shape;1103;p29"/>
          <p:cNvSpPr txBox="1"/>
          <p:nvPr/>
        </p:nvSpPr>
        <p:spPr>
          <a:xfrm>
            <a:off x="75438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97</a:t>
            </a:r>
            <a:endParaRPr/>
          </a:p>
        </p:txBody>
      </p:sp>
      <p:sp>
        <p:nvSpPr>
          <p:cNvPr descr="Outlined diamond" id="1104" name="Google Shape;1104;p29"/>
          <p:cNvSpPr txBox="1"/>
          <p:nvPr/>
        </p:nvSpPr>
        <p:spPr>
          <a:xfrm>
            <a:off x="70866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96</a:t>
            </a:r>
            <a:endParaRPr/>
          </a:p>
        </p:txBody>
      </p:sp>
      <p:sp>
        <p:nvSpPr>
          <p:cNvPr descr="Outlined diamond" id="1105" name="Google Shape;1105;p29"/>
          <p:cNvSpPr txBox="1"/>
          <p:nvPr/>
        </p:nvSpPr>
        <p:spPr>
          <a:xfrm>
            <a:off x="1143000" y="4108450"/>
            <a:ext cx="457200" cy="42068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1106" name="Google Shape;1106;p29"/>
          <p:cNvSpPr txBox="1"/>
          <p:nvPr/>
        </p:nvSpPr>
        <p:spPr>
          <a:xfrm>
            <a:off x="2955925" y="5103812"/>
            <a:ext cx="504825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</a:t>
            </a:r>
            <a:b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</a:t>
            </a:r>
            <a:b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mid</a:t>
            </a:r>
            <a:endParaRPr/>
          </a:p>
        </p:txBody>
      </p:sp>
      <p:cxnSp>
        <p:nvCxnSpPr>
          <p:cNvPr id="1107" name="Google Shape;1107;p29"/>
          <p:cNvCxnSpPr/>
          <p:nvPr/>
        </p:nvCxnSpPr>
        <p:spPr>
          <a:xfrm rot="10800000">
            <a:off x="3190875" y="4840287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</a:t>
            </a:r>
            <a:endParaRPr/>
          </a:p>
        </p:txBody>
      </p:sp>
      <p:sp>
        <p:nvSpPr>
          <p:cNvPr id="384" name="Google Shape;384;p3"/>
          <p:cNvSpPr txBox="1"/>
          <p:nvPr>
            <p:ph idx="1" type="body"/>
          </p:nvPr>
        </p:nvSpPr>
        <p:spPr>
          <a:xfrm>
            <a:off x="457200" y="1447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Sorting involves arranging the array data in a specified order such as ascending or descending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 an array is easier to search when the array is sorted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of methods to sort arrays: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Sort and Bubble Sort</a:t>
            </a:r>
            <a:endParaRPr/>
          </a:p>
        </p:txBody>
      </p:sp>
      <p:sp>
        <p:nvSpPr>
          <p:cNvPr id="385" name="Google Shape;385;p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386" name="Google Shape;386;p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0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Searching – Impl.</a:t>
            </a:r>
            <a:endParaRPr/>
          </a:p>
        </p:txBody>
      </p:sp>
      <p:sp>
        <p:nvSpPr>
          <p:cNvPr id="1113" name="Google Shape;1113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data[] = {0,11,13,14,15,17,18};</a:t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low =0;</a:t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high = 6;</a:t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searchValue = 15;</a:t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flag =0;</a:t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						Continue…</a:t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marR="0" rtl="0" algn="l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30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1115" name="Google Shape;1115;p30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1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Binary Searching – Impl.</a:t>
            </a:r>
            <a:endParaRPr/>
          </a:p>
        </p:txBody>
      </p:sp>
      <p:sp>
        <p:nvSpPr>
          <p:cNvPr id="1121" name="Google Shape;1121;p31"/>
          <p:cNvSpPr txBox="1"/>
          <p:nvPr>
            <p:ph idx="1" type="body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(low&lt;=high)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mid = low + (high - low)/2;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(searchValue == data[mid])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flag = 1;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printf(</a:t>
            </a:r>
            <a:r>
              <a:rPr b="0" i="0" lang="en-US" sz="2000" u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"found at index %d\n"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mid);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(searchValue&lt;data[mid]){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high = mid -1;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(searchValue &gt; data[mid]){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low = mid +1;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(flag ==0){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0" i="0" lang="en-US" sz="2000" u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"Element not found in the array"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2" name="Google Shape;1122;p31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1123" name="Google Shape;1123;p31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32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</a:t>
            </a:r>
            <a:endParaRPr/>
          </a:p>
        </p:txBody>
      </p:sp>
      <p:sp>
        <p:nvSpPr>
          <p:cNvPr id="1129" name="Google Shape;1129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and constants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Identifier and guidelines for naming identifiers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data types: char, int, float, double, void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data types: unsigned, short, long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Bitwise</a:t>
            </a:r>
            <a:endParaRPr/>
          </a:p>
        </p:txBody>
      </p:sp>
      <p:sp>
        <p:nvSpPr>
          <p:cNvPr id="1130" name="Google Shape;1130;p32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1131" name="Google Shape;1131;p32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33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(cont’d)</a:t>
            </a:r>
            <a:endParaRPr/>
          </a:p>
        </p:txBody>
      </p:sp>
      <p:sp>
        <p:nvSpPr>
          <p:cNvPr id="1137" name="Google Shape;1137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output in C: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Unformatted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statement: if else, switch.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Loop: for, while, do while.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String/character arrays.</a:t>
            </a:r>
            <a:endParaRPr/>
          </a:p>
        </p:txBody>
      </p:sp>
      <p:sp>
        <p:nvSpPr>
          <p:cNvPr id="1138" name="Google Shape;1138;p33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1139" name="Google Shape;1139;p33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34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145" name="Google Shape;1145;p3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Textbook, Chapter 19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Animation</a:t>
            </a:r>
            <a:endParaRPr/>
          </a:p>
        </p:txBody>
      </p:sp>
      <p:sp>
        <p:nvSpPr>
          <p:cNvPr id="1146" name="Google Shape;1146;p3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1147" name="Google Shape;1147;p3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Sorting (cont’d)</a:t>
            </a:r>
            <a:endParaRPr/>
          </a:p>
        </p:txBody>
      </p:sp>
      <p:sp>
        <p:nvSpPr>
          <p:cNvPr id="392" name="Google Shape;392;p4"/>
          <p:cNvSpPr txBox="1"/>
          <p:nvPr>
            <p:ph idx="1" type="body"/>
          </p:nvPr>
        </p:nvSpPr>
        <p:spPr>
          <a:xfrm>
            <a:off x="457200" y="1447800"/>
            <a:ext cx="82296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selection sort method, the value present in each element is compared with the subsequent elements in the array to obtain the least/greatest value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2 approaches in bubble sort implementation:</a:t>
            </a:r>
            <a:endParaRPr/>
          </a:p>
          <a:p>
            <a:pPr indent="-346075" lvl="2" marL="7461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Bottom-up</a:t>
            </a:r>
            <a:endParaRPr b="0" i="1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2" marL="74612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Top-down</a:t>
            </a:r>
            <a:endParaRPr/>
          </a:p>
        </p:txBody>
      </p:sp>
      <p:sp>
        <p:nvSpPr>
          <p:cNvPr id="393" name="Google Shape;393;p4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LBC/Session 7</a:t>
            </a:r>
            <a:endParaRPr/>
          </a:p>
        </p:txBody>
      </p:sp>
      <p:sp>
        <p:nvSpPr>
          <p:cNvPr id="394" name="Google Shape;394;p4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"/>
          <p:cNvSpPr txBox="1"/>
          <p:nvPr/>
        </p:nvSpPr>
        <p:spPr>
          <a:xfrm>
            <a:off x="2695575" y="3190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0" name="Google Shape;400;p5"/>
          <p:cNvSpPr txBox="1"/>
          <p:nvPr/>
        </p:nvSpPr>
        <p:spPr>
          <a:xfrm>
            <a:off x="2601912" y="2760662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01" name="Google Shape;401;p5"/>
          <p:cNvSpPr txBox="1"/>
          <p:nvPr/>
        </p:nvSpPr>
        <p:spPr>
          <a:xfrm>
            <a:off x="2586037" y="2760662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02" name="Google Shape;402;p5"/>
          <p:cNvSpPr txBox="1"/>
          <p:nvPr/>
        </p:nvSpPr>
        <p:spPr>
          <a:xfrm>
            <a:off x="5686425" y="2768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403" name="Google Shape;403;p5"/>
          <p:cNvSpPr txBox="1"/>
          <p:nvPr/>
        </p:nvSpPr>
        <p:spPr>
          <a:xfrm>
            <a:off x="5689600" y="2765425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404" name="Google Shape;404;p5"/>
          <p:cNvSpPr txBox="1"/>
          <p:nvPr/>
        </p:nvSpPr>
        <p:spPr>
          <a:xfrm>
            <a:off x="4662487" y="2767012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405" name="Google Shape;405;p5"/>
          <p:cNvSpPr txBox="1"/>
          <p:nvPr/>
        </p:nvSpPr>
        <p:spPr>
          <a:xfrm>
            <a:off x="4659312" y="2768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406" name="Google Shape;406;p5"/>
          <p:cNvSpPr txBox="1"/>
          <p:nvPr/>
        </p:nvSpPr>
        <p:spPr>
          <a:xfrm>
            <a:off x="3657600" y="2760662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07" name="Google Shape;407;p5"/>
          <p:cNvSpPr txBox="1"/>
          <p:nvPr/>
        </p:nvSpPr>
        <p:spPr>
          <a:xfrm>
            <a:off x="3654425" y="2768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08" name="Google Shape;408;p5"/>
          <p:cNvSpPr txBox="1"/>
          <p:nvPr/>
        </p:nvSpPr>
        <p:spPr>
          <a:xfrm>
            <a:off x="3652837" y="2760662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09" name="Google Shape;409;p5"/>
          <p:cNvSpPr txBox="1"/>
          <p:nvPr/>
        </p:nvSpPr>
        <p:spPr>
          <a:xfrm>
            <a:off x="3649662" y="2768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10" name="Google Shape;410;p5"/>
          <p:cNvSpPr txBox="1"/>
          <p:nvPr/>
        </p:nvSpPr>
        <p:spPr>
          <a:xfrm>
            <a:off x="4656137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411" name="Google Shape;411;p5"/>
          <p:cNvSpPr txBox="1"/>
          <p:nvPr/>
        </p:nvSpPr>
        <p:spPr>
          <a:xfrm>
            <a:off x="2593975" y="2757487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12" name="Google Shape;412;p5"/>
          <p:cNvSpPr txBox="1"/>
          <p:nvPr/>
        </p:nvSpPr>
        <p:spPr>
          <a:xfrm>
            <a:off x="2593975" y="2768600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13" name="Google Shape;413;p5"/>
          <p:cNvSpPr txBox="1"/>
          <p:nvPr/>
        </p:nvSpPr>
        <p:spPr>
          <a:xfrm>
            <a:off x="1617662" y="2760662"/>
            <a:ext cx="9652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14" name="Google Shape;414;p5"/>
          <p:cNvSpPr txBox="1"/>
          <p:nvPr/>
        </p:nvSpPr>
        <p:spPr>
          <a:xfrm>
            <a:off x="604837" y="2760662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15" name="Google Shape;415;p5"/>
          <p:cNvSpPr txBox="1"/>
          <p:nvPr/>
        </p:nvSpPr>
        <p:spPr>
          <a:xfrm>
            <a:off x="612775" y="2760662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16" name="Google Shape;416;p5"/>
          <p:cNvSpPr txBox="1"/>
          <p:nvPr/>
        </p:nvSpPr>
        <p:spPr>
          <a:xfrm>
            <a:off x="2601912" y="1633537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17" name="Google Shape;417;p5"/>
          <p:cNvSpPr txBox="1"/>
          <p:nvPr/>
        </p:nvSpPr>
        <p:spPr>
          <a:xfrm>
            <a:off x="2590800" y="1633537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418" name="Google Shape;418;p5"/>
          <p:cNvSpPr txBox="1"/>
          <p:nvPr/>
        </p:nvSpPr>
        <p:spPr>
          <a:xfrm>
            <a:off x="2598737" y="1625600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19" name="Google Shape;419;p5"/>
          <p:cNvSpPr txBox="1"/>
          <p:nvPr/>
        </p:nvSpPr>
        <p:spPr>
          <a:xfrm>
            <a:off x="1617662" y="2760662"/>
            <a:ext cx="9652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20" name="Google Shape;420;p5"/>
          <p:cNvSpPr txBox="1"/>
          <p:nvPr/>
        </p:nvSpPr>
        <p:spPr>
          <a:xfrm>
            <a:off x="5683250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421" name="Google Shape;421;p5"/>
          <p:cNvSpPr txBox="1"/>
          <p:nvPr/>
        </p:nvSpPr>
        <p:spPr>
          <a:xfrm>
            <a:off x="5681662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422" name="Google Shape;422;p5"/>
          <p:cNvSpPr txBox="1"/>
          <p:nvPr/>
        </p:nvSpPr>
        <p:spPr>
          <a:xfrm>
            <a:off x="5678487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423" name="Google Shape;423;p5"/>
          <p:cNvSpPr txBox="1"/>
          <p:nvPr/>
        </p:nvSpPr>
        <p:spPr>
          <a:xfrm>
            <a:off x="4662487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24" name="Google Shape;424;p5"/>
          <p:cNvSpPr txBox="1"/>
          <p:nvPr/>
        </p:nvSpPr>
        <p:spPr>
          <a:xfrm>
            <a:off x="5686425" y="1630362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425" name="Google Shape;425;p5"/>
          <p:cNvSpPr txBox="1"/>
          <p:nvPr/>
        </p:nvSpPr>
        <p:spPr>
          <a:xfrm>
            <a:off x="3649662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26" name="Google Shape;426;p5"/>
          <p:cNvSpPr txBox="1"/>
          <p:nvPr/>
        </p:nvSpPr>
        <p:spPr>
          <a:xfrm>
            <a:off x="3646487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27" name="Google Shape;427;p5"/>
          <p:cNvSpPr txBox="1"/>
          <p:nvPr/>
        </p:nvSpPr>
        <p:spPr>
          <a:xfrm>
            <a:off x="3646487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endParaRPr/>
          </a:p>
        </p:txBody>
      </p:sp>
      <p:sp>
        <p:nvSpPr>
          <p:cNvPr id="428" name="Google Shape;428;p5"/>
          <p:cNvSpPr txBox="1"/>
          <p:nvPr/>
        </p:nvSpPr>
        <p:spPr>
          <a:xfrm>
            <a:off x="3654425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429" name="Google Shape;429;p5"/>
          <p:cNvSpPr txBox="1"/>
          <p:nvPr/>
        </p:nvSpPr>
        <p:spPr>
          <a:xfrm>
            <a:off x="3651250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30" name="Google Shape;430;p5"/>
          <p:cNvSpPr txBox="1"/>
          <p:nvPr/>
        </p:nvSpPr>
        <p:spPr>
          <a:xfrm>
            <a:off x="4665662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431" name="Google Shape;431;p5"/>
          <p:cNvSpPr txBox="1"/>
          <p:nvPr/>
        </p:nvSpPr>
        <p:spPr>
          <a:xfrm>
            <a:off x="4662487" y="1633537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432" name="Google Shape;432;p5"/>
          <p:cNvSpPr txBox="1"/>
          <p:nvPr/>
        </p:nvSpPr>
        <p:spPr>
          <a:xfrm>
            <a:off x="2582862" y="1625600"/>
            <a:ext cx="10668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433" name="Google Shape;433;p5"/>
          <p:cNvSpPr txBox="1"/>
          <p:nvPr/>
        </p:nvSpPr>
        <p:spPr>
          <a:xfrm>
            <a:off x="1614487" y="1625600"/>
            <a:ext cx="9652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34" name="Google Shape;434;p5"/>
          <p:cNvSpPr txBox="1"/>
          <p:nvPr/>
        </p:nvSpPr>
        <p:spPr>
          <a:xfrm>
            <a:off x="601662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35" name="Google Shape;435;p5"/>
          <p:cNvSpPr txBox="1"/>
          <p:nvPr/>
        </p:nvSpPr>
        <p:spPr>
          <a:xfrm>
            <a:off x="595312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36" name="Google Shape;436;p5"/>
          <p:cNvSpPr txBox="1"/>
          <p:nvPr/>
        </p:nvSpPr>
        <p:spPr>
          <a:xfrm>
            <a:off x="1617662" y="1625600"/>
            <a:ext cx="9652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37" name="Google Shape;437;p5"/>
          <p:cNvSpPr txBox="1"/>
          <p:nvPr/>
        </p:nvSpPr>
        <p:spPr>
          <a:xfrm>
            <a:off x="1614487" y="1625600"/>
            <a:ext cx="9652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38" name="Google Shape;438;p5"/>
          <p:cNvSpPr txBox="1"/>
          <p:nvPr/>
        </p:nvSpPr>
        <p:spPr>
          <a:xfrm>
            <a:off x="609600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39" name="Google Shape;439;p5"/>
          <p:cNvSpPr txBox="1"/>
          <p:nvPr/>
        </p:nvSpPr>
        <p:spPr>
          <a:xfrm>
            <a:off x="304800" y="4089400"/>
            <a:ext cx="7162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 array of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these following steps n-1 times: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a[i] and a[i+1]: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a[i] greater than a[i+1] then swap there location.</a:t>
            </a:r>
            <a:endParaRPr/>
          </a:p>
        </p:txBody>
      </p:sp>
      <p:cxnSp>
        <p:nvCxnSpPr>
          <p:cNvPr id="440" name="Google Shape;440;p5"/>
          <p:cNvCxnSpPr/>
          <p:nvPr/>
        </p:nvCxnSpPr>
        <p:spPr>
          <a:xfrm>
            <a:off x="601662" y="1625600"/>
            <a:ext cx="6096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1" name="Google Shape;441;p5"/>
          <p:cNvCxnSpPr/>
          <p:nvPr/>
        </p:nvCxnSpPr>
        <p:spPr>
          <a:xfrm>
            <a:off x="601662" y="2514600"/>
            <a:ext cx="6096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2" name="Google Shape;442;p5"/>
          <p:cNvCxnSpPr/>
          <p:nvPr/>
        </p:nvCxnSpPr>
        <p:spPr>
          <a:xfrm>
            <a:off x="601662" y="1625600"/>
            <a:ext cx="0" cy="88900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3" name="Google Shape;443;p5"/>
          <p:cNvCxnSpPr/>
          <p:nvPr/>
        </p:nvCxnSpPr>
        <p:spPr>
          <a:xfrm>
            <a:off x="1617662" y="1625600"/>
            <a:ext cx="0" cy="889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4" name="Google Shape;444;p5"/>
          <p:cNvCxnSpPr/>
          <p:nvPr/>
        </p:nvCxnSpPr>
        <p:spPr>
          <a:xfrm>
            <a:off x="2582862" y="1625600"/>
            <a:ext cx="0" cy="889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5" name="Google Shape;445;p5"/>
          <p:cNvCxnSpPr/>
          <p:nvPr/>
        </p:nvCxnSpPr>
        <p:spPr>
          <a:xfrm>
            <a:off x="3649662" y="1625600"/>
            <a:ext cx="0" cy="889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6" name="Google Shape;446;p5"/>
          <p:cNvCxnSpPr/>
          <p:nvPr/>
        </p:nvCxnSpPr>
        <p:spPr>
          <a:xfrm>
            <a:off x="4665662" y="1625600"/>
            <a:ext cx="0" cy="889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7" name="Google Shape;447;p5"/>
          <p:cNvCxnSpPr/>
          <p:nvPr/>
        </p:nvCxnSpPr>
        <p:spPr>
          <a:xfrm>
            <a:off x="5681662" y="1625600"/>
            <a:ext cx="0" cy="889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8" name="Google Shape;448;p5"/>
          <p:cNvCxnSpPr/>
          <p:nvPr/>
        </p:nvCxnSpPr>
        <p:spPr>
          <a:xfrm>
            <a:off x="6697662" y="1625600"/>
            <a:ext cx="0" cy="88900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9" name="Google Shape;449;p5"/>
          <p:cNvSpPr txBox="1"/>
          <p:nvPr/>
        </p:nvSpPr>
        <p:spPr>
          <a:xfrm>
            <a:off x="609600" y="162560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450" name="Google Shape;450;p5"/>
          <p:cNvSpPr txBox="1"/>
          <p:nvPr/>
        </p:nvSpPr>
        <p:spPr>
          <a:xfrm>
            <a:off x="1614487" y="1625600"/>
            <a:ext cx="9652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51" name="Google Shape;451;p5"/>
          <p:cNvSpPr txBox="1"/>
          <p:nvPr/>
        </p:nvSpPr>
        <p:spPr>
          <a:xfrm>
            <a:off x="4659312" y="1631950"/>
            <a:ext cx="101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Tahoma"/>
              <a:buNone/>
            </a:pPr>
            <a:r>
              <a:rPr b="0" i="0" lang="en-US" sz="2800" u="none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cxnSp>
        <p:nvCxnSpPr>
          <p:cNvPr id="452" name="Google Shape;452;p5"/>
          <p:cNvCxnSpPr/>
          <p:nvPr/>
        </p:nvCxnSpPr>
        <p:spPr>
          <a:xfrm>
            <a:off x="604837" y="2760662"/>
            <a:ext cx="6096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3" name="Google Shape;453;p5"/>
          <p:cNvCxnSpPr/>
          <p:nvPr/>
        </p:nvCxnSpPr>
        <p:spPr>
          <a:xfrm>
            <a:off x="604837" y="2760662"/>
            <a:ext cx="0" cy="88900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4" name="Google Shape;454;p5"/>
          <p:cNvCxnSpPr/>
          <p:nvPr/>
        </p:nvCxnSpPr>
        <p:spPr>
          <a:xfrm>
            <a:off x="1620837" y="2760662"/>
            <a:ext cx="0" cy="889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5" name="Google Shape;455;p5"/>
          <p:cNvCxnSpPr/>
          <p:nvPr/>
        </p:nvCxnSpPr>
        <p:spPr>
          <a:xfrm>
            <a:off x="2586037" y="2760662"/>
            <a:ext cx="0" cy="889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6" name="Google Shape;456;p5"/>
          <p:cNvCxnSpPr/>
          <p:nvPr/>
        </p:nvCxnSpPr>
        <p:spPr>
          <a:xfrm>
            <a:off x="3652837" y="2760662"/>
            <a:ext cx="0" cy="889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7" name="Google Shape;457;p5"/>
          <p:cNvCxnSpPr/>
          <p:nvPr/>
        </p:nvCxnSpPr>
        <p:spPr>
          <a:xfrm>
            <a:off x="4668837" y="2760662"/>
            <a:ext cx="0" cy="889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8" name="Google Shape;458;p5"/>
          <p:cNvCxnSpPr/>
          <p:nvPr/>
        </p:nvCxnSpPr>
        <p:spPr>
          <a:xfrm>
            <a:off x="5684837" y="2760662"/>
            <a:ext cx="0" cy="889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9" name="Google Shape;459;p5"/>
          <p:cNvCxnSpPr/>
          <p:nvPr/>
        </p:nvCxnSpPr>
        <p:spPr>
          <a:xfrm>
            <a:off x="6700837" y="2760662"/>
            <a:ext cx="0" cy="88900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0" name="Google Shape;460;p5"/>
          <p:cNvCxnSpPr/>
          <p:nvPr/>
        </p:nvCxnSpPr>
        <p:spPr>
          <a:xfrm>
            <a:off x="604837" y="3649662"/>
            <a:ext cx="60960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1" name="Google Shape;461;p5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 </a:t>
            </a:r>
            <a:endParaRPr/>
          </a:p>
        </p:txBody>
      </p:sp>
      <p:sp>
        <p:nvSpPr>
          <p:cNvPr id="462" name="Google Shape;462;p5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463" name="Google Shape;463;p5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"/>
          <p:cNvSpPr txBox="1"/>
          <p:nvPr/>
        </p:nvSpPr>
        <p:spPr>
          <a:xfrm>
            <a:off x="2695575" y="96678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9" name="Google Shape;469;p6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endParaRPr/>
          </a:p>
        </p:txBody>
      </p:sp>
      <p:sp>
        <p:nvSpPr>
          <p:cNvPr id="470" name="Google Shape;470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i,j,temp,arr[5]={23,90,9,25,16};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i=0; i&lt;4; i++)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j=0; j&lt;5-i-1; j++)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(arr[j] &gt; arr[j+1])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i="0" lang="en-US" sz="2000" u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temp = arr[j];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arr[j] = arr[j+1];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arr[j+1] = temp;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6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472" name="Google Shape;472;p6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1" i="0" lang="en-US" sz="27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Insertion Sort</a:t>
            </a:r>
            <a:endParaRPr/>
          </a:p>
        </p:txBody>
      </p:sp>
      <p:sp>
        <p:nvSpPr>
          <p:cNvPr id="478" name="Google Shape;478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Ideas for sorting using Insertion Sort: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element of the array, put it to the ‘right’ position between other sorted elements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last element is put to the ‘right’ location, the array is sorted</a:t>
            </a:r>
            <a:endParaRPr/>
          </a:p>
        </p:txBody>
      </p:sp>
      <p:sp>
        <p:nvSpPr>
          <p:cNvPr id="479" name="Google Shape;479;p7"/>
          <p:cNvSpPr txBox="1"/>
          <p:nvPr/>
        </p:nvSpPr>
        <p:spPr>
          <a:xfrm>
            <a:off x="1219200" y="0"/>
            <a:ext cx="5715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7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481" name="Google Shape;481;p7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8"/>
          <p:cNvSpPr txBox="1"/>
          <p:nvPr/>
        </p:nvSpPr>
        <p:spPr>
          <a:xfrm>
            <a:off x="127476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sp>
        <p:nvSpPr>
          <p:cNvPr id="487" name="Google Shape;487;p8"/>
          <p:cNvSpPr txBox="1"/>
          <p:nvPr/>
        </p:nvSpPr>
        <p:spPr>
          <a:xfrm>
            <a:off x="2470150" y="25923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488" name="Google Shape;488;p8"/>
          <p:cNvSpPr txBox="1"/>
          <p:nvPr/>
        </p:nvSpPr>
        <p:spPr>
          <a:xfrm>
            <a:off x="366871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sp>
        <p:nvSpPr>
          <p:cNvPr id="489" name="Google Shape;489;p8"/>
          <p:cNvSpPr txBox="1"/>
          <p:nvPr/>
        </p:nvSpPr>
        <p:spPr>
          <a:xfrm>
            <a:off x="4876800" y="25971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490" name="Google Shape;490;p8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491" name="Google Shape;491;p8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492" name="Google Shape;492;p8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</p:txBody>
      </p:sp>
      <p:sp>
        <p:nvSpPr>
          <p:cNvPr id="493" name="Google Shape;493;p8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494" name="Google Shape;494;p8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"/>
          <p:cNvSpPr txBox="1"/>
          <p:nvPr/>
        </p:nvSpPr>
        <p:spPr>
          <a:xfrm>
            <a:off x="127476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sp>
        <p:nvSpPr>
          <p:cNvPr id="500" name="Google Shape;500;p9"/>
          <p:cNvSpPr txBox="1"/>
          <p:nvPr/>
        </p:nvSpPr>
        <p:spPr>
          <a:xfrm>
            <a:off x="2470150" y="25923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17</a:t>
            </a:r>
            <a:endParaRPr/>
          </a:p>
        </p:txBody>
      </p:sp>
      <p:sp>
        <p:nvSpPr>
          <p:cNvPr id="501" name="Google Shape;501;p9"/>
          <p:cNvSpPr txBox="1"/>
          <p:nvPr/>
        </p:nvSpPr>
        <p:spPr>
          <a:xfrm>
            <a:off x="3668712" y="2576512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45</a:t>
            </a:r>
            <a:endParaRPr/>
          </a:p>
        </p:txBody>
      </p:sp>
      <p:sp>
        <p:nvSpPr>
          <p:cNvPr id="502" name="Google Shape;502;p9"/>
          <p:cNvSpPr txBox="1"/>
          <p:nvPr/>
        </p:nvSpPr>
        <p:spPr>
          <a:xfrm>
            <a:off x="4876800" y="25971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18</a:t>
            </a:r>
            <a:endParaRPr/>
          </a:p>
        </p:txBody>
      </p:sp>
      <p:sp>
        <p:nvSpPr>
          <p:cNvPr id="503" name="Google Shape;503;p9"/>
          <p:cNvSpPr txBox="1"/>
          <p:nvPr/>
        </p:nvSpPr>
        <p:spPr>
          <a:xfrm>
            <a:off x="6080125" y="2584450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  <p:sp>
        <p:nvSpPr>
          <p:cNvPr id="504" name="Google Shape;504;p9"/>
          <p:cNvSpPr txBox="1"/>
          <p:nvPr/>
        </p:nvSpPr>
        <p:spPr>
          <a:xfrm>
            <a:off x="7275512" y="2579687"/>
            <a:ext cx="509587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22</a:t>
            </a:r>
            <a:endParaRPr/>
          </a:p>
        </p:txBody>
      </p:sp>
      <p:sp>
        <p:nvSpPr>
          <p:cNvPr id="505" name="Google Shape;505;p9"/>
          <p:cNvSpPr txBox="1"/>
          <p:nvPr/>
        </p:nvSpPr>
        <p:spPr>
          <a:xfrm>
            <a:off x="1233487" y="3430587"/>
            <a:ext cx="6761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6" name="Google Shape;506;p9"/>
          <p:cNvSpPr txBox="1"/>
          <p:nvPr/>
        </p:nvSpPr>
        <p:spPr>
          <a:xfrm>
            <a:off x="1354137" y="3033712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07" name="Google Shape;507;p9"/>
          <p:cNvSpPr txBox="1"/>
          <p:nvPr/>
        </p:nvSpPr>
        <p:spPr>
          <a:xfrm>
            <a:off x="2573337" y="30607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508" name="Google Shape;508;p9"/>
          <p:cNvSpPr txBox="1"/>
          <p:nvPr/>
        </p:nvSpPr>
        <p:spPr>
          <a:xfrm>
            <a:off x="7400925" y="303688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endParaRPr/>
          </a:p>
        </p:txBody>
      </p:sp>
      <p:sp>
        <p:nvSpPr>
          <p:cNvPr id="509" name="Google Shape;509;p9"/>
          <p:cNvSpPr txBox="1"/>
          <p:nvPr/>
        </p:nvSpPr>
        <p:spPr>
          <a:xfrm>
            <a:off x="6186487" y="30448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510" name="Google Shape;510;p9"/>
          <p:cNvSpPr txBox="1"/>
          <p:nvPr/>
        </p:nvSpPr>
        <p:spPr>
          <a:xfrm>
            <a:off x="4973637" y="30543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511" name="Google Shape;511;p9"/>
          <p:cNvSpPr txBox="1"/>
          <p:nvPr/>
        </p:nvSpPr>
        <p:spPr>
          <a:xfrm>
            <a:off x="3778250" y="30321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512" name="Google Shape;512;p9"/>
          <p:cNvSpPr txBox="1"/>
          <p:nvPr>
            <p:ph type="title"/>
          </p:nvPr>
        </p:nvSpPr>
        <p:spPr>
          <a:xfrm>
            <a:off x="2667000" y="152400"/>
            <a:ext cx="6019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/>
          </a:p>
        </p:txBody>
      </p:sp>
      <p:sp>
        <p:nvSpPr>
          <p:cNvPr id="513" name="Google Shape;513;p9"/>
          <p:cNvSpPr txBox="1"/>
          <p:nvPr/>
        </p:nvSpPr>
        <p:spPr>
          <a:xfrm>
            <a:off x="3124200" y="63817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LBC/Session 7</a:t>
            </a:r>
            <a:endParaRPr/>
          </a:p>
        </p:txBody>
      </p:sp>
      <p:sp>
        <p:nvSpPr>
          <p:cNvPr id="514" name="Google Shape;514;p9"/>
          <p:cNvSpPr txBox="1"/>
          <p:nvPr/>
        </p:nvSpPr>
        <p:spPr>
          <a:xfrm>
            <a:off x="6553200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FPT">
  <a:themeElements>
    <a:clrScheme name="2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PT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FPT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eme2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1_FPT">
  <a:themeElements>
    <a:clrScheme name="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heme1">
  <a:themeElements>
    <a:clrScheme name="1_FP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2001-05-28T07:28:21Z</dcterms:created>
  <dc:creator>Fpt-Aptech</dc:creator>
</cp:coreProperties>
</file>