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 Falanga" initials="RF" lastIdx="1" clrIdx="0">
    <p:extLst>
      <p:ext uri="{19B8F6BF-5375-455C-9EA6-DF929625EA0E}">
        <p15:presenceInfo xmlns:p15="http://schemas.microsoft.com/office/powerpoint/2012/main" userId="5ff4b7293527cc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 Falanga" userId="5ff4b7293527ccdf" providerId="LiveId" clId="{1C4C1D91-52FE-4028-9611-AD71FCA1D9C9}"/>
    <pc:docChg chg="custSel addSld delSld modSld sldOrd">
      <pc:chgData name="Rod Falanga" userId="5ff4b7293527ccdf" providerId="LiveId" clId="{1C4C1D91-52FE-4028-9611-AD71FCA1D9C9}" dt="2018-05-18T03:23:22.165" v="1048" actId="20577"/>
      <pc:docMkLst>
        <pc:docMk/>
      </pc:docMkLst>
      <pc:sldChg chg="add del">
        <pc:chgData name="Rod Falanga" userId="5ff4b7293527ccdf" providerId="LiveId" clId="{1C4C1D91-52FE-4028-9611-AD71FCA1D9C9}" dt="2018-05-17T03:55:04.682" v="1" actId="2696"/>
        <pc:sldMkLst>
          <pc:docMk/>
          <pc:sldMk cId="677275114" sldId="257"/>
        </pc:sldMkLst>
      </pc:sldChg>
      <pc:sldChg chg="modSp add">
        <pc:chgData name="Rod Falanga" userId="5ff4b7293527ccdf" providerId="LiveId" clId="{1C4C1D91-52FE-4028-9611-AD71FCA1D9C9}" dt="2018-05-17T21:26:03.310" v="726" actId="20577"/>
        <pc:sldMkLst>
          <pc:docMk/>
          <pc:sldMk cId="2821949206" sldId="257"/>
        </pc:sldMkLst>
        <pc:spChg chg="mod">
          <ac:chgData name="Rod Falanga" userId="5ff4b7293527ccdf" providerId="LiveId" clId="{1C4C1D91-52FE-4028-9611-AD71FCA1D9C9}" dt="2018-05-17T03:55:44.565" v="29" actId="20577"/>
          <ac:spMkLst>
            <pc:docMk/>
            <pc:sldMk cId="2821949206" sldId="257"/>
            <ac:spMk id="2" creationId="{516C2B42-BB18-4FB4-A6E0-FD7F2C2671BF}"/>
          </ac:spMkLst>
        </pc:spChg>
        <pc:spChg chg="mod">
          <ac:chgData name="Rod Falanga" userId="5ff4b7293527ccdf" providerId="LiveId" clId="{1C4C1D91-52FE-4028-9611-AD71FCA1D9C9}" dt="2018-05-17T21:26:03.310" v="726" actId="20577"/>
          <ac:spMkLst>
            <pc:docMk/>
            <pc:sldMk cId="2821949206" sldId="257"/>
            <ac:spMk id="3" creationId="{15A788C8-6F05-4AD3-B822-583ABEA93699}"/>
          </ac:spMkLst>
        </pc:spChg>
      </pc:sldChg>
      <pc:sldChg chg="addSp delSp modSp add addCm">
        <pc:chgData name="Rod Falanga" userId="5ff4b7293527ccdf" providerId="LiveId" clId="{1C4C1D91-52FE-4028-9611-AD71FCA1D9C9}" dt="2018-05-17T04:13:13.586" v="589" actId="11529"/>
        <pc:sldMkLst>
          <pc:docMk/>
          <pc:sldMk cId="527501229" sldId="258"/>
        </pc:sldMkLst>
        <pc:spChg chg="del">
          <ac:chgData name="Rod Falanga" userId="5ff4b7293527ccdf" providerId="LiveId" clId="{1C4C1D91-52FE-4028-9611-AD71FCA1D9C9}" dt="2018-05-17T04:06:04.272" v="534" actId="478"/>
          <ac:spMkLst>
            <pc:docMk/>
            <pc:sldMk cId="527501229" sldId="258"/>
            <ac:spMk id="2" creationId="{96994C76-F143-4643-865F-377047E507CD}"/>
          </ac:spMkLst>
        </pc:spChg>
        <pc:spChg chg="del mod">
          <ac:chgData name="Rod Falanga" userId="5ff4b7293527ccdf" providerId="LiveId" clId="{1C4C1D91-52FE-4028-9611-AD71FCA1D9C9}" dt="2018-05-17T04:05:14.988" v="533" actId="931"/>
          <ac:spMkLst>
            <pc:docMk/>
            <pc:sldMk cId="527501229" sldId="258"/>
            <ac:spMk id="3" creationId="{AF529A61-DC6C-437F-907F-1C112E5CA377}"/>
          </ac:spMkLst>
        </pc:spChg>
        <pc:spChg chg="add mod">
          <ac:chgData name="Rod Falanga" userId="5ff4b7293527ccdf" providerId="LiveId" clId="{1C4C1D91-52FE-4028-9611-AD71FCA1D9C9}" dt="2018-05-17T04:12:59.951" v="588" actId="14100"/>
          <ac:spMkLst>
            <pc:docMk/>
            <pc:sldMk cId="527501229" sldId="258"/>
            <ac:spMk id="8" creationId="{AF583EBA-8EB0-4511-BD47-5E220D48E030}"/>
          </ac:spMkLst>
        </pc:spChg>
        <pc:picChg chg="add mod">
          <ac:chgData name="Rod Falanga" userId="5ff4b7293527ccdf" providerId="LiveId" clId="{1C4C1D91-52FE-4028-9611-AD71FCA1D9C9}" dt="2018-05-17T04:06:32.580" v="540" actId="1076"/>
          <ac:picMkLst>
            <pc:docMk/>
            <pc:sldMk cId="527501229" sldId="258"/>
            <ac:picMk id="7" creationId="{3DAB7B6C-D018-461E-9F40-E7D20D97445E}"/>
          </ac:picMkLst>
        </pc:picChg>
        <pc:cxnChg chg="add mod">
          <ac:chgData name="Rod Falanga" userId="5ff4b7293527ccdf" providerId="LiveId" clId="{1C4C1D91-52FE-4028-9611-AD71FCA1D9C9}" dt="2018-05-17T04:13:13.586" v="589" actId="11529"/>
          <ac:cxnSpMkLst>
            <pc:docMk/>
            <pc:sldMk cId="527501229" sldId="258"/>
            <ac:cxnSpMk id="10" creationId="{832E3A18-6B4D-422F-AC4F-A4071BC0C572}"/>
          </ac:cxnSpMkLst>
        </pc:cxnChg>
      </pc:sldChg>
      <pc:sldChg chg="modSp add ord">
        <pc:chgData name="Rod Falanga" userId="5ff4b7293527ccdf" providerId="LiveId" clId="{1C4C1D91-52FE-4028-9611-AD71FCA1D9C9}" dt="2018-05-18T03:23:22.165" v="1048" actId="20577"/>
        <pc:sldMkLst>
          <pc:docMk/>
          <pc:sldMk cId="3721309517" sldId="259"/>
        </pc:sldMkLst>
        <pc:spChg chg="mod">
          <ac:chgData name="Rod Falanga" userId="5ff4b7293527ccdf" providerId="LiveId" clId="{1C4C1D91-52FE-4028-9611-AD71FCA1D9C9}" dt="2018-05-17T21:31:49.978" v="764" actId="20577"/>
          <ac:spMkLst>
            <pc:docMk/>
            <pc:sldMk cId="3721309517" sldId="259"/>
            <ac:spMk id="2" creationId="{A268E20A-004F-4F5B-8398-5E37E148B35C}"/>
          </ac:spMkLst>
        </pc:spChg>
        <pc:spChg chg="mod">
          <ac:chgData name="Rod Falanga" userId="5ff4b7293527ccdf" providerId="LiveId" clId="{1C4C1D91-52FE-4028-9611-AD71FCA1D9C9}" dt="2018-05-18T03:23:22.165" v="1048" actId="20577"/>
          <ac:spMkLst>
            <pc:docMk/>
            <pc:sldMk cId="3721309517" sldId="259"/>
            <ac:spMk id="3" creationId="{B5FAA14A-8672-441F-82F4-6D9A0C9A60A1}"/>
          </ac:spMkLst>
        </pc:spChg>
      </pc:sldChg>
      <pc:sldChg chg="modSp add">
        <pc:chgData name="Rod Falanga" userId="5ff4b7293527ccdf" providerId="LiveId" clId="{1C4C1D91-52FE-4028-9611-AD71FCA1D9C9}" dt="2018-05-18T03:11:49.389" v="962" actId="20577"/>
        <pc:sldMkLst>
          <pc:docMk/>
          <pc:sldMk cId="4250173629" sldId="260"/>
        </pc:sldMkLst>
        <pc:spChg chg="mod">
          <ac:chgData name="Rod Falanga" userId="5ff4b7293527ccdf" providerId="LiveId" clId="{1C4C1D91-52FE-4028-9611-AD71FCA1D9C9}" dt="2018-05-18T03:08:26.160" v="906" actId="20577"/>
          <ac:spMkLst>
            <pc:docMk/>
            <pc:sldMk cId="4250173629" sldId="260"/>
            <ac:spMk id="2" creationId="{37F9FF27-FB9F-41A9-82D8-FFB65D9A683E}"/>
          </ac:spMkLst>
        </pc:spChg>
        <pc:spChg chg="mod">
          <ac:chgData name="Rod Falanga" userId="5ff4b7293527ccdf" providerId="LiveId" clId="{1C4C1D91-52FE-4028-9611-AD71FCA1D9C9}" dt="2018-05-18T03:11:49.389" v="962" actId="20577"/>
          <ac:spMkLst>
            <pc:docMk/>
            <pc:sldMk cId="4250173629" sldId="260"/>
            <ac:spMk id="3" creationId="{B9A429BC-3F02-4C0A-BEC3-93440BF7073C}"/>
          </ac:spMkLst>
        </pc:spChg>
      </pc:sldChg>
      <pc:sldChg chg="addSp modSp add">
        <pc:chgData name="Rod Falanga" userId="5ff4b7293527ccdf" providerId="LiveId" clId="{1C4C1D91-52FE-4028-9611-AD71FCA1D9C9}" dt="2018-05-18T03:15:35.827" v="1039" actId="1076"/>
        <pc:sldMkLst>
          <pc:docMk/>
          <pc:sldMk cId="1899645887" sldId="261"/>
        </pc:sldMkLst>
        <pc:spChg chg="mod">
          <ac:chgData name="Rod Falanga" userId="5ff4b7293527ccdf" providerId="LiveId" clId="{1C4C1D91-52FE-4028-9611-AD71FCA1D9C9}" dt="2018-05-18T03:12:11.725" v="984" actId="20577"/>
          <ac:spMkLst>
            <pc:docMk/>
            <pc:sldMk cId="1899645887" sldId="261"/>
            <ac:spMk id="2" creationId="{D87320B0-E2E4-42B5-9F92-5E857721E5B2}"/>
          </ac:spMkLst>
        </pc:spChg>
        <pc:spChg chg="mod">
          <ac:chgData name="Rod Falanga" userId="5ff4b7293527ccdf" providerId="LiveId" clId="{1C4C1D91-52FE-4028-9611-AD71FCA1D9C9}" dt="2018-05-18T03:14:16.306" v="1037" actId="20577"/>
          <ac:spMkLst>
            <pc:docMk/>
            <pc:sldMk cId="1899645887" sldId="261"/>
            <ac:spMk id="3" creationId="{8F9C802A-33C6-4608-91F8-08899D6E423E}"/>
          </ac:spMkLst>
        </pc:spChg>
        <pc:spChg chg="add mod">
          <ac:chgData name="Rod Falanga" userId="5ff4b7293527ccdf" providerId="LiveId" clId="{1C4C1D91-52FE-4028-9611-AD71FCA1D9C9}" dt="2018-05-18T03:15:35.827" v="1039" actId="1076"/>
          <ac:spMkLst>
            <pc:docMk/>
            <pc:sldMk cId="1899645887" sldId="261"/>
            <ac:spMk id="6" creationId="{2251D568-CCC8-4AEA-8FAE-5AA7519D9755}"/>
          </ac:spMkLst>
        </pc:spChg>
        <pc:picChg chg="add mod">
          <ac:chgData name="Rod Falanga" userId="5ff4b7293527ccdf" providerId="LiveId" clId="{1C4C1D91-52FE-4028-9611-AD71FCA1D9C9}" dt="2018-05-18T03:15:35.827" v="1039" actId="1076"/>
          <ac:picMkLst>
            <pc:docMk/>
            <pc:sldMk cId="1899645887" sldId="261"/>
            <ac:picMk id="5" creationId="{E2B40658-BEE8-43C4-AD73-50EA8C1A59A4}"/>
          </ac:picMkLst>
        </pc:picChg>
      </pc:sldChg>
    </pc:docChg>
  </pc:docChgLst>
  <pc:docChgLst>
    <pc:chgData name="Rod Falanga" userId="5ff4b7293527ccdf" providerId="LiveId" clId="{6CAE527B-417E-4562-AB45-362DDAF1757C}"/>
    <pc:docChg chg="custSel addSld delSld modSld">
      <pc:chgData name="Rod Falanga" userId="5ff4b7293527ccdf" providerId="LiveId" clId="{6CAE527B-417E-4562-AB45-362DDAF1757C}" dt="2018-05-18T11:43:14.686" v="60" actId="2696"/>
      <pc:docMkLst>
        <pc:docMk/>
      </pc:docMkLst>
      <pc:sldChg chg="addSp delSp modSp add del">
        <pc:chgData name="Rod Falanga" userId="5ff4b7293527ccdf" providerId="LiveId" clId="{6CAE527B-417E-4562-AB45-362DDAF1757C}" dt="2018-05-18T11:43:14.686" v="60" actId="2696"/>
        <pc:sldMkLst>
          <pc:docMk/>
          <pc:sldMk cId="495927574" sldId="262"/>
        </pc:sldMkLst>
        <pc:spChg chg="mod">
          <ac:chgData name="Rod Falanga" userId="5ff4b7293527ccdf" providerId="LiveId" clId="{6CAE527B-417E-4562-AB45-362DDAF1757C}" dt="2018-05-18T11:41:25.182" v="57" actId="313"/>
          <ac:spMkLst>
            <pc:docMk/>
            <pc:sldMk cId="495927574" sldId="262"/>
            <ac:spMk id="2" creationId="{1CD04848-2804-4E72-AED3-775BCD17EA80}"/>
          </ac:spMkLst>
        </pc:spChg>
        <pc:spChg chg="del">
          <ac:chgData name="Rod Falanga" userId="5ff4b7293527ccdf" providerId="LiveId" clId="{6CAE527B-417E-4562-AB45-362DDAF1757C}" dt="2018-05-18T11:42:27.380" v="58" actId="931"/>
          <ac:spMkLst>
            <pc:docMk/>
            <pc:sldMk cId="495927574" sldId="262"/>
            <ac:spMk id="3" creationId="{747A53EA-6735-4D38-8DE1-76EBCB1BCDF1}"/>
          </ac:spMkLst>
        </pc:spChg>
        <pc:picChg chg="add mod">
          <ac:chgData name="Rod Falanga" userId="5ff4b7293527ccdf" providerId="LiveId" clId="{6CAE527B-417E-4562-AB45-362DDAF1757C}" dt="2018-05-18T11:42:39.895" v="59" actId="1076"/>
          <ac:picMkLst>
            <pc:docMk/>
            <pc:sldMk cId="495927574" sldId="262"/>
            <ac:picMk id="6" creationId="{FE0FF7F2-40CB-4EC9-A962-0D1E0AAA6D7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6T22:09:59.99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EFAA-07A9-45B0-8142-A0930F573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13DC-FEF7-446A-AF6A-010F9327D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1DBF-FA05-4943-BE09-09B4263D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5E6F-5E84-4D50-90D1-8EF48093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51BD-9538-4650-B386-26142B86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B2B-D162-45DF-A919-911B7E3E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AC13-6F53-4ADF-9633-6541CCA3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133C-E546-4C32-8EC5-45796694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604B-1574-4B80-B7A2-7F9B1AEB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A555-EAF9-4343-99C3-D76DDFC3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D3EE0-0E2B-49CD-B994-C9EE6D70C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738D-5BF6-454C-A012-50DDC37D9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323B-03FF-4BE8-B26C-152D51F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7C04-6EE7-49F4-980B-CC07A11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E36C-D1FF-41EE-A2D2-6EA6624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79BD-DE85-4CC3-A0E2-E7E17832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9655-B7F5-4FAA-B8E1-F9155441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C57B-72F5-4207-9892-8A4A1609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A313-9230-468A-B16A-65BC833B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22DB-2751-432A-9DAB-5A8195F1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B4F8-2EF4-444D-B97C-593E4035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C0B5-2195-4321-98A1-399D8D6E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4DAE-E331-4317-89A0-5D396140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53A9-E0C5-428F-86D7-1665A6BC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0D93-D836-4BB1-8EBC-67FD682F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4139-16F5-49BD-AC06-BE7BED4E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02D2-23F7-40F8-A0A3-BB9080250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7A93B-0A85-4CCA-9198-DED6EAFC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67142-9175-410F-9A7D-333ABC07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CB5A-CEDB-484E-B511-FDAFCF8D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FD7C-C265-47BA-8FC7-8AADC2AD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B48D-CD05-4F26-8DF9-30C8B67C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AA81-96D3-4A18-86D7-0F32E2F7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84FD-20FC-4766-A9C8-09790A834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6DA9F-A3F8-4D12-9246-DA1DD6DE4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9A7A7-3B02-4F9B-8BAD-4653CBE46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CFFF0-FE1F-463C-817F-F2F26CE2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819B9-CCAF-4B1F-9809-F3356CAA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A9521-050C-4606-8CCB-A9986E2F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CEC0-A2EE-4D8F-91DB-B3BFB9E8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5B3A-B1A2-48E3-A891-DAD134DB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1A637-6D7A-4D87-8945-E06E5235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C56DE-5208-4E71-AB17-73CA7B7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BDA08-383C-4822-B131-862D6942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5E512-184A-4816-BBD4-7D89163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27E46-31F3-4A0D-9E26-6CE38359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F6E1-9BE6-48EA-B45C-E7ECBA6D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9694-1EE6-49E6-AB54-DFCDCC37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62FDE-73BA-492A-B5D6-71DDCCF26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2B2C-854D-4208-911D-8D01539A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B096-8FAC-4B7F-90D3-FFD8A0AC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377A-C301-4FA3-9E0F-10883E40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D3BE-E0BB-440F-85FA-8F1F4A3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C55FD-5CFE-4B8E-AFA3-40D395150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9C69-3531-44BF-BDD1-46752903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ACDB-0AA3-4F04-988E-C3A49B0E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17C3-954C-4F63-92D8-5442721E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B5F9D-342D-4155-A3BA-D63B6DAD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2D804-38CF-4617-94EA-2FA7CA0C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64E6D-D67E-4B2D-B2A0-F5B748C9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3E2B-C66D-4360-AE93-0E89E4F87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CBAE-4250-490F-A5CE-F4BA568717F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3864-057B-4499-A31D-1DFA8B08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0300-BDAB-4E1D-AF78-394618774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E58B-3B0E-44D5-ABD9-889A6D75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rriepelser.com/blog/authenticate-oauth-aspnet-core-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114264438@N03/1326330540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2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D09C-6F82-490D-9941-60582CF18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 2 and ADFS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AA6A-8D92-4B67-81EA-B06A21C47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ongoing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12351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42-BB18-4FB4-A6E0-FD7F2C26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OAuth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88C8-6F05-4AD3-B822-583ABEA9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OAuth 2 is the next version of OAuth</a:t>
            </a:r>
          </a:p>
          <a:p>
            <a:r>
              <a:rPr lang="en-US" dirty="0"/>
              <a:t>The most significant thing for me to learn was that OAuth 2, as a specification, does not include authentication</a:t>
            </a:r>
          </a:p>
          <a:p>
            <a:r>
              <a:rPr lang="en-US" dirty="0"/>
              <a:t>The OAuth 2 spec describes OAuth 2 as an authorization framework that enables limited access to user accounts </a:t>
            </a:r>
            <a:r>
              <a:rPr lang="en-US" i="1" dirty="0"/>
              <a:t>via</a:t>
            </a:r>
            <a:r>
              <a:rPr lang="en-US" dirty="0"/>
              <a:t> an HTTP service. E.g.: Facebook, Twitter, GitHub, etc.)</a:t>
            </a:r>
          </a:p>
          <a:p>
            <a:r>
              <a:rPr lang="en-US" dirty="0"/>
              <a:t>OAuth 2 describes a service provider (of claims) and a consumer (web site, mobile app, web service, etc.)</a:t>
            </a:r>
          </a:p>
          <a:p>
            <a:r>
              <a:rPr lang="en-US" dirty="0"/>
              <a:t>An excellent source to describe these is at this URL:</a:t>
            </a:r>
            <a:br>
              <a:rPr lang="en-US" dirty="0"/>
            </a:br>
            <a:r>
              <a:rPr lang="en-US" dirty="0">
                <a:hlinkClick r:id="rId2"/>
              </a:rPr>
              <a:t>https://www.jerriepelser.com/blog/authenticate-oauth-aspnet-core-2/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94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FF27-FB9F-41A9-82D8-FFB65D9A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29BC-3F02-4C0A-BEC3-93440BF7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Kerberos/LDAP</a:t>
            </a:r>
          </a:p>
          <a:p>
            <a:r>
              <a:rPr lang="en-US" dirty="0"/>
              <a:t>SOAP and WS* (WCF)</a:t>
            </a:r>
          </a:p>
          <a:p>
            <a:pPr lvl="1"/>
            <a:r>
              <a:rPr lang="en-US" dirty="0"/>
              <a:t>Or XML and SAML</a:t>
            </a:r>
          </a:p>
        </p:txBody>
      </p:sp>
    </p:spTree>
    <p:extLst>
      <p:ext uri="{BB962C8B-B14F-4D97-AF65-F5344CB8AC3E}">
        <p14:creationId xmlns:p14="http://schemas.microsoft.com/office/powerpoint/2010/main" val="42501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20B0-E2E4-42B5-9F92-5E857721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Mobile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802A-33C6-4608-91F8-08899D6E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SOAP, SAML or WS*</a:t>
            </a:r>
          </a:p>
          <a:p>
            <a:r>
              <a:rPr lang="en-US" dirty="0"/>
              <a:t>Instead HTTP and JSON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40658-BEE8-43C4-AD73-50EA8C1A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05622" y="1639371"/>
            <a:ext cx="4037838" cy="4144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1D568-CCC8-4AEA-8FAE-5AA7519D9755}"/>
              </a:ext>
            </a:extLst>
          </p:cNvPr>
          <p:cNvSpPr txBox="1"/>
          <p:nvPr/>
        </p:nvSpPr>
        <p:spPr>
          <a:xfrm>
            <a:off x="5005622" y="5784236"/>
            <a:ext cx="4037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ickr.com/photos/114264438@N03/13263305404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2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9964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20A-004F-4F5B-8398-5E37E148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You Authenticate?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A14A-8672-441F-82F4-6D9A0C9A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Identity Server</a:t>
            </a:r>
          </a:p>
          <a:p>
            <a:r>
              <a:rPr lang="en-US" dirty="0"/>
              <a:t>ASP.NET Core Identity</a:t>
            </a:r>
          </a:p>
          <a:p>
            <a:r>
              <a:rPr lang="en-US" dirty="0"/>
              <a:t>Open Web Interface for .NET (OWIN)</a:t>
            </a:r>
          </a:p>
          <a:p>
            <a:r>
              <a:rPr lang="en-US"/>
              <a:t>ADAL.NET</a:t>
            </a:r>
            <a:endParaRPr lang="en-US" dirty="0"/>
          </a:p>
          <a:p>
            <a:r>
              <a:rPr lang="en-US" dirty="0"/>
              <a:t>ADFS</a:t>
            </a:r>
          </a:p>
          <a:p>
            <a:r>
              <a:rPr lang="en-US" dirty="0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372130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AB7B6C-D018-461E-9F40-E7D20D97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17" y="579748"/>
            <a:ext cx="3772765" cy="55972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83EBA-8EB0-4511-BD47-5E220D48E030}"/>
              </a:ext>
            </a:extLst>
          </p:cNvPr>
          <p:cNvSpPr txBox="1"/>
          <p:nvPr/>
        </p:nvSpPr>
        <p:spPr>
          <a:xfrm>
            <a:off x="8192278" y="1693506"/>
            <a:ext cx="194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from Jerrie </a:t>
            </a:r>
            <a:r>
              <a:rPr lang="en-US" dirty="0" err="1"/>
              <a:t>Pelser’s</a:t>
            </a:r>
            <a:r>
              <a:rPr lang="en-US" dirty="0"/>
              <a:t> blog post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2E3A18-6B4D-422F-AC4F-A4071BC0C572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7982382" y="2016672"/>
            <a:ext cx="209896" cy="136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OAuth 2 and ADFS</vt:lpstr>
      <vt:lpstr>What is OAuth 2?</vt:lpstr>
      <vt:lpstr>Enterprise Security</vt:lpstr>
      <vt:lpstr>The Mobile Revolution</vt:lpstr>
      <vt:lpstr>So, How Do You Authenticate?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 and ADFS</dc:title>
  <dc:creator>Rod Falanga</dc:creator>
  <cp:lastModifiedBy>Rod Falanga</cp:lastModifiedBy>
  <cp:revision>3</cp:revision>
  <dcterms:created xsi:type="dcterms:W3CDTF">2018-05-17T03:52:02Z</dcterms:created>
  <dcterms:modified xsi:type="dcterms:W3CDTF">2018-05-18T11:43:25Z</dcterms:modified>
</cp:coreProperties>
</file>