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4697"/>
  </p:normalViewPr>
  <p:slideViewPr>
    <p:cSldViewPr snapToGrid="0" snapToObjects="1">
      <p:cViewPr varScale="1">
        <p:scale>
          <a:sx n="93" d="100"/>
          <a:sy n="93" d="100"/>
        </p:scale>
        <p:origin x="8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A2E-CD6A-A642-82D6-7182DA11F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A55F8-5827-0C42-8AEC-48B0CAEAB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AFC9-D8D2-DA44-AF4E-39124638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9FE5-CAD0-9C46-905C-98325701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6AAA-47C3-ED45-B3C8-93DBC3CD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CF8-FD9F-BA49-84CD-F465BC87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D2A60-9AE1-CD40-856B-135A93417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FC71-D00C-2B49-8A12-8264D761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68A8-8D6F-0941-8C3C-F5CAFF61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E7E3-FA0C-C24A-AF6F-403D43C2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B7008-4006-E84D-897C-6EA2A0B59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95166-FDF6-A843-8A26-F38CC0D0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8705-2102-204A-AD32-35E25375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61DF-68B9-9843-90E7-5CFF19B9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DCAA8-9503-0C42-BBD9-3E1A116E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BD6A-99B4-9B41-87FD-618DB762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8E91-5675-AF41-9369-1AFAE7A7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5B62-CAC4-0948-AA8B-30CCBC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5A94-E056-E344-8CCC-39BEB80E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05B6-0F1F-D947-BD51-DC3F166F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560A-EA49-7C44-BBD5-A9C1C866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956B8-724D-3C49-B8AF-FD08744A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A1CF-E0A1-594D-9397-8E6BC274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4A08-3FA1-994E-81A8-921220A8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8629-1E2B-8744-846F-0F3C700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9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30BD-35DC-924C-90E2-C43C9C2B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37EC-733A-0045-B263-F7A1C9ACB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AA0F-9C33-E64D-BFDE-24492431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79F8-649E-6141-BE05-FBBC1313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57D3A-3AC4-7242-AA22-7D571431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0F33C-B05C-6C47-B51A-741AC0B3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6AD2-62CC-994A-A41A-5DD76CAC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0B09-EA99-0546-99B3-7F24EBB6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F30EF-EE18-F741-AD66-A44EDE7E7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3F198-1414-3042-BF4D-139C6134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91528-F03F-BA4D-8830-969F752C5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CD477-7F0F-D14A-87B9-CCF7460C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0F489-D79C-D643-A22B-BA28D13B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01681-65AA-DD44-ACAA-DF4F542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4622-AD8F-614C-AE4B-743C99BE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7F679-3FF6-2340-B25D-94BF391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2E86F-5528-8B48-AAC9-9F85A48C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32B33-2E9B-2D40-B934-BA5DA798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05EA-2DED-B04C-ABC9-2421FF87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B076A-22AC-B64E-9225-41FD28D0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DEADD-8E20-3D44-9E42-D3376163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C2-ADE0-2743-BBEE-D983DB5D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57FF-F192-A141-8F03-245A75DD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17488-D056-0545-AE06-81CF1864C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097C-CB2F-E042-A0C9-E96F2409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2826-0011-7E42-8B1D-80FE9C03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B809A-02E5-2349-8C65-0C941767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0E9F-E139-B14F-B275-1BFB1F78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C0B4E-8B9C-3F4B-872A-E8970133E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1763B-E507-3B40-9E92-FCC936A9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0D891-E9EF-854B-A3D6-49740F7A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1970-F486-6B41-9CE9-00EF8320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910FC-33A0-D344-97F3-C4D95534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6A4D5-B5CA-BA46-A673-318199C0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AFEAB-88F5-204E-B35C-BE38E0EA2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8FD7-637C-CD41-A19B-772F79AD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6080-42EE-8941-9AD9-7B71ABF111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1AC2-F2C3-FB44-98C2-E57D02DC9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7348-9096-6742-80FC-DCD8DDB6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C88FA-DC11-F644-B2C7-A574013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D354E-A3BF-E045-8CD9-A1009750B79B}"/>
              </a:ext>
            </a:extLst>
          </p:cNvPr>
          <p:cNvSpPr/>
          <p:nvPr/>
        </p:nvSpPr>
        <p:spPr>
          <a:xfrm>
            <a:off x="5164606" y="5738908"/>
            <a:ext cx="1237957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42-Pin Receptacle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39B2DC-4200-5D40-8D3F-275FFA7DDD10}"/>
              </a:ext>
            </a:extLst>
          </p:cNvPr>
          <p:cNvSpPr/>
          <p:nvPr/>
        </p:nvSpPr>
        <p:spPr>
          <a:xfrm>
            <a:off x="1177909" y="11222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19-Pin</a:t>
            </a:r>
          </a:p>
          <a:p>
            <a:pPr algn="ctr"/>
            <a:r>
              <a:rPr lang="en-US" sz="1100" dirty="0"/>
              <a:t>A Receptacle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622D7C-7856-D947-8256-541BDC03922F}"/>
              </a:ext>
            </a:extLst>
          </p:cNvPr>
          <p:cNvSpPr/>
          <p:nvPr/>
        </p:nvSpPr>
        <p:spPr>
          <a:xfrm>
            <a:off x="5326384" y="11222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19-Pin</a:t>
            </a:r>
          </a:p>
          <a:p>
            <a:pPr algn="ctr"/>
            <a:r>
              <a:rPr lang="en-US" sz="1100" dirty="0"/>
              <a:t>B Receptacle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B11D4-D825-DE4E-A46C-45389BE9615A}"/>
              </a:ext>
            </a:extLst>
          </p:cNvPr>
          <p:cNvSpPr/>
          <p:nvPr/>
        </p:nvSpPr>
        <p:spPr>
          <a:xfrm>
            <a:off x="10082760" y="11222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19-Pin</a:t>
            </a:r>
          </a:p>
          <a:p>
            <a:pPr algn="ctr"/>
            <a:r>
              <a:rPr lang="en-US" sz="1100" dirty="0"/>
              <a:t>C Receptacle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3D7B76-90C9-AA40-B8B4-FEBBBFCF7CB6}"/>
              </a:ext>
            </a:extLst>
          </p:cNvPr>
          <p:cNvGrpSpPr/>
          <p:nvPr/>
        </p:nvGrpSpPr>
        <p:grpSpPr>
          <a:xfrm>
            <a:off x="2167548" y="2423796"/>
            <a:ext cx="7281949" cy="2782045"/>
            <a:chOff x="2376161" y="66663"/>
            <a:chExt cx="7281949" cy="27820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878426-18F0-1E41-94FD-159AC5FA47C7}"/>
                </a:ext>
              </a:extLst>
            </p:cNvPr>
            <p:cNvSpPr/>
            <p:nvPr/>
          </p:nvSpPr>
          <p:spPr>
            <a:xfrm>
              <a:off x="2376161" y="66663"/>
              <a:ext cx="7281949" cy="278204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Signal</a:t>
              </a:r>
            </a:p>
            <a:p>
              <a:r>
                <a:rPr lang="en-US" dirty="0"/>
                <a:t>Conditioning</a:t>
              </a:r>
            </a:p>
            <a:p>
              <a:r>
                <a:rPr lang="en-US" dirty="0"/>
                <a:t>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6D8FDB-CA72-7243-8DDD-67ECCD36CBAB}"/>
                </a:ext>
              </a:extLst>
            </p:cNvPr>
            <p:cNvGrpSpPr/>
            <p:nvPr/>
          </p:nvGrpSpPr>
          <p:grpSpPr>
            <a:xfrm>
              <a:off x="2533890" y="995450"/>
              <a:ext cx="3677686" cy="914400"/>
              <a:chOff x="1055716" y="2813857"/>
              <a:chExt cx="3677686" cy="91440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6EB3EFB-1EF8-974E-8452-0DBFA4E09707}"/>
                  </a:ext>
                </a:extLst>
              </p:cNvPr>
              <p:cNvSpPr/>
              <p:nvPr/>
            </p:nvSpPr>
            <p:spPr>
              <a:xfrm>
                <a:off x="1055716" y="2813857"/>
                <a:ext cx="473826" cy="9144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 TR-A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D9D7E89-F35F-8D4A-A0CC-34A40AD10161}"/>
                  </a:ext>
                </a:extLst>
              </p:cNvPr>
              <p:cNvSpPr/>
              <p:nvPr/>
            </p:nvSpPr>
            <p:spPr>
              <a:xfrm>
                <a:off x="2337260" y="2813857"/>
                <a:ext cx="473826" cy="9144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 TR-B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2E9FC7A-5792-3C48-9191-6F0DF807921D}"/>
                  </a:ext>
                </a:extLst>
              </p:cNvPr>
              <p:cNvSpPr/>
              <p:nvPr/>
            </p:nvSpPr>
            <p:spPr>
              <a:xfrm>
                <a:off x="3618804" y="2813857"/>
                <a:ext cx="473826" cy="9144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 TR-C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C80D06B-9D08-1145-95C8-E2DD99AB2B45}"/>
                  </a:ext>
                </a:extLst>
              </p:cNvPr>
              <p:cNvSpPr/>
              <p:nvPr/>
            </p:nvSpPr>
            <p:spPr>
              <a:xfrm>
                <a:off x="1696488" y="2813857"/>
                <a:ext cx="473826" cy="9144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 CL-A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3D646A8-2077-BC4C-A108-CC089F16CDAD}"/>
                  </a:ext>
                </a:extLst>
              </p:cNvPr>
              <p:cNvSpPr/>
              <p:nvPr/>
            </p:nvSpPr>
            <p:spPr>
              <a:xfrm>
                <a:off x="2978032" y="2813857"/>
                <a:ext cx="473826" cy="9144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 CL-B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075FC52-3658-054D-B20D-010F510E6D1E}"/>
                  </a:ext>
                </a:extLst>
              </p:cNvPr>
              <p:cNvSpPr/>
              <p:nvPr/>
            </p:nvSpPr>
            <p:spPr>
              <a:xfrm>
                <a:off x="4259576" y="2813857"/>
                <a:ext cx="473826" cy="9144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 CL-C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E64485-7736-514F-A143-89DA390B27F3}"/>
                </a:ext>
              </a:extLst>
            </p:cNvPr>
            <p:cNvGrpSpPr/>
            <p:nvPr/>
          </p:nvGrpSpPr>
          <p:grpSpPr>
            <a:xfrm>
              <a:off x="6738744" y="995450"/>
              <a:ext cx="1755370" cy="914400"/>
              <a:chOff x="6730644" y="1143160"/>
              <a:chExt cx="1755370" cy="9144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0C5453-5EB7-4547-9DE5-3F2CEE0C9E79}"/>
                  </a:ext>
                </a:extLst>
              </p:cNvPr>
              <p:cNvSpPr/>
              <p:nvPr/>
            </p:nvSpPr>
            <p:spPr>
              <a:xfrm>
                <a:off x="6730644" y="1143160"/>
                <a:ext cx="473826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Relay </a:t>
                </a:r>
              </a:p>
              <a:p>
                <a:pPr algn="ctr"/>
                <a:r>
                  <a:rPr lang="en-US" dirty="0"/>
                  <a:t>FI-A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06CEFA2-32E0-5E41-8EA3-0E638136B13D}"/>
                  </a:ext>
                </a:extLst>
              </p:cNvPr>
              <p:cNvSpPr/>
              <p:nvPr/>
            </p:nvSpPr>
            <p:spPr>
              <a:xfrm>
                <a:off x="7371416" y="1143160"/>
                <a:ext cx="473826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Relay </a:t>
                </a:r>
              </a:p>
              <a:p>
                <a:pPr algn="ctr"/>
                <a:r>
                  <a:rPr lang="en-US" dirty="0"/>
                  <a:t>FI-B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2CB6E3-8457-E547-BF79-32FA9B147531}"/>
                  </a:ext>
                </a:extLst>
              </p:cNvPr>
              <p:cNvSpPr/>
              <p:nvPr/>
            </p:nvSpPr>
            <p:spPr>
              <a:xfrm>
                <a:off x="8012188" y="1143160"/>
                <a:ext cx="473826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Relay </a:t>
                </a:r>
              </a:p>
              <a:p>
                <a:pPr algn="ctr"/>
                <a:r>
                  <a:rPr lang="en-US" dirty="0"/>
                  <a:t>FI-C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4541E1-E055-9A45-810C-980125A9C079}"/>
                </a:ext>
              </a:extLst>
            </p:cNvPr>
            <p:cNvSpPr/>
            <p:nvPr/>
          </p:nvSpPr>
          <p:spPr>
            <a:xfrm>
              <a:off x="4727275" y="2062591"/>
              <a:ext cx="2529846" cy="625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CN1 – Molex 12pins</a:t>
              </a:r>
            </a:p>
            <a:p>
              <a:pPr algn="ctr"/>
              <a:r>
                <a:rPr lang="en-US" dirty="0"/>
                <a:t>From 42-pin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6C0CCF-F55C-6C4C-8C43-9DECE271B277}"/>
                </a:ext>
              </a:extLst>
            </p:cNvPr>
            <p:cNvSpPr/>
            <p:nvPr/>
          </p:nvSpPr>
          <p:spPr>
            <a:xfrm>
              <a:off x="8842742" y="822000"/>
              <a:ext cx="618979" cy="12612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CN2 – 3pins Large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6B1157-1074-1347-B59A-52972166C365}"/>
                </a:ext>
              </a:extLst>
            </p:cNvPr>
            <p:cNvSpPr/>
            <p:nvPr/>
          </p:nvSpPr>
          <p:spPr>
            <a:xfrm>
              <a:off x="4727275" y="212622"/>
              <a:ext cx="2529846" cy="625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CN3 – Molex 12pins</a:t>
              </a:r>
            </a:p>
            <a:p>
              <a:pPr algn="ctr"/>
              <a:r>
                <a:rPr lang="en-US" dirty="0"/>
                <a:t>To 19-pin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34163-B7B0-7248-8601-7F464FEA8CBE}"/>
              </a:ext>
            </a:extLst>
          </p:cNvPr>
          <p:cNvSpPr/>
          <p:nvPr/>
        </p:nvSpPr>
        <p:spPr>
          <a:xfrm>
            <a:off x="10007520" y="3045729"/>
            <a:ext cx="1552251" cy="152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12V to 24V Converter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4FD1B5-9AE0-E846-B382-F1DA68FB8DDF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9253108" y="3809781"/>
            <a:ext cx="754412" cy="0"/>
          </a:xfrm>
          <a:prstGeom prst="line">
            <a:avLst/>
          </a:prstGeom>
          <a:ln w="762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6F87B-EFFC-3D44-8452-DAFEC09B3BC8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783585" y="5045255"/>
            <a:ext cx="0" cy="693653"/>
          </a:xfrm>
          <a:prstGeom prst="line">
            <a:avLst/>
          </a:prstGeom>
          <a:ln w="762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675E46-DAE0-5D41-8C6D-FCB4476F12E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5783585" y="1902777"/>
            <a:ext cx="4433086" cy="666978"/>
          </a:xfrm>
          <a:prstGeom prst="line">
            <a:avLst/>
          </a:prstGeom>
          <a:ln w="762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AA9A0E-1649-E148-BD59-B5F9AA652AD8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5783584" y="2036688"/>
            <a:ext cx="1" cy="533067"/>
          </a:xfrm>
          <a:prstGeom prst="line">
            <a:avLst/>
          </a:prstGeom>
          <a:ln w="762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0FE4D6-E3A6-3E49-8EBC-4B5BA20FF6D8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>
            <a:off x="1958398" y="1902777"/>
            <a:ext cx="3825187" cy="666978"/>
          </a:xfrm>
          <a:prstGeom prst="line">
            <a:avLst/>
          </a:prstGeom>
          <a:ln w="762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1A55852B-BB45-7A41-B7A8-4A4A28AE8254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>
            <a:off x="1635110" y="1122289"/>
            <a:ext cx="3529497" cy="5021067"/>
          </a:xfrm>
          <a:prstGeom prst="bentConnector4">
            <a:avLst>
              <a:gd name="adj1" fmla="val 125829"/>
              <a:gd name="adj2" fmla="val 104553"/>
            </a:avLst>
          </a:prstGeom>
          <a:ln w="76200" cap="rnd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4296992-B38F-3D45-98E1-13F025428A69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H="1">
            <a:off x="5164606" y="1122289"/>
            <a:ext cx="618978" cy="5021067"/>
          </a:xfrm>
          <a:prstGeom prst="bentConnector4">
            <a:avLst>
              <a:gd name="adj1" fmla="val -717614"/>
              <a:gd name="adj2" fmla="val 104553"/>
            </a:avLst>
          </a:prstGeom>
          <a:ln w="76200" cap="rnd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46B9465-1375-CF44-ACF3-BA221A5A43FD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H="1">
            <a:off x="5164606" y="1122289"/>
            <a:ext cx="5375354" cy="5021067"/>
          </a:xfrm>
          <a:prstGeom prst="bentConnector4">
            <a:avLst>
              <a:gd name="adj1" fmla="val -82765"/>
              <a:gd name="adj2" fmla="val 104553"/>
            </a:avLst>
          </a:prstGeom>
          <a:ln w="76200" cap="rnd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2FB06C1-C65F-2B4F-8E96-BAA7316FE022}"/>
              </a:ext>
            </a:extLst>
          </p:cNvPr>
          <p:cNvSpPr txBox="1"/>
          <p:nvPr/>
        </p:nvSpPr>
        <p:spPr>
          <a:xfrm>
            <a:off x="155546" y="187610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42-Pin Junction Box Harness</a:t>
            </a:r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3A752CB5-71BF-724B-A0CF-13D85053CD99}"/>
              </a:ext>
            </a:extLst>
          </p:cNvPr>
          <p:cNvSpPr/>
          <p:nvPr/>
        </p:nvSpPr>
        <p:spPr>
          <a:xfrm>
            <a:off x="1053880" y="5321691"/>
            <a:ext cx="1868077" cy="666978"/>
          </a:xfrm>
          <a:prstGeom prst="borderCallout1">
            <a:avLst>
              <a:gd name="adj1" fmla="val -342"/>
              <a:gd name="adj2" fmla="val 33020"/>
              <a:gd name="adj3" fmla="val -145000"/>
              <a:gd name="adj4" fmla="val 760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Vishay AC07000001502JAC00,</a:t>
            </a:r>
          </a:p>
          <a:p>
            <a:pPr algn="ctr"/>
            <a:r>
              <a:rPr lang="en-US" sz="1400" dirty="0"/>
              <a:t>15kΩ, 5%, 7W</a:t>
            </a:r>
          </a:p>
        </p:txBody>
      </p:sp>
      <p:sp>
        <p:nvSpPr>
          <p:cNvPr id="34" name="Line Callout 1 33">
            <a:extLst>
              <a:ext uri="{FF2B5EF4-FFF2-40B4-BE49-F238E27FC236}">
                <a16:creationId xmlns:a16="http://schemas.microsoft.com/office/drawing/2014/main" id="{B69296C1-B6BE-3042-90E3-B5CDF1BE3BBF}"/>
              </a:ext>
            </a:extLst>
          </p:cNvPr>
          <p:cNvSpPr/>
          <p:nvPr/>
        </p:nvSpPr>
        <p:spPr>
          <a:xfrm>
            <a:off x="9692603" y="2206337"/>
            <a:ext cx="1466334" cy="691123"/>
          </a:xfrm>
          <a:prstGeom prst="borderCallout1">
            <a:avLst>
              <a:gd name="adj1" fmla="val 50536"/>
              <a:gd name="adj2" fmla="val -2777"/>
              <a:gd name="adj3" fmla="val 161244"/>
              <a:gd name="adj4" fmla="val -15495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Part#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DA32B2-B713-2745-8401-97FB7A870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56793"/>
              </p:ext>
            </p:extLst>
          </p:nvPr>
        </p:nvGraphicFramePr>
        <p:xfrm>
          <a:off x="4845579" y="43610"/>
          <a:ext cx="3079222" cy="7156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755">
                  <a:extLst>
                    <a:ext uri="{9D8B030D-6E8A-4147-A177-3AD203B41FA5}">
                      <a16:colId xmlns:a16="http://schemas.microsoft.com/office/drawing/2014/main" val="2481116213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3899583866"/>
                    </a:ext>
                  </a:extLst>
                </a:gridCol>
              </a:tblGrid>
              <a:tr h="39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42-Pin Connector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SS Junction Box Pins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942572317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19A-L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994625119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07591860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754366204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568612127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900820130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610187773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037699217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19B-L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260492146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19C-L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748685104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428001920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959459482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185943575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544147595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870367250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19A-P, 19B-P, 19C-P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576539835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19C-M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504474059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19B-M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4082812880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744476493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164884670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651969026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19A-A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851403989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19A-M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823279679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979594734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34949419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CN1-11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061043443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230223786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19A-C, 19B-C, 19C-C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620472358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19B-A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322561839"/>
                  </a:ext>
                </a:extLst>
              </a:tr>
              <a:tr h="2662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728459907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19A-N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081809058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19B-N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189677886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19C-N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877270322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19A-N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724582126"/>
                  </a:ext>
                </a:extLst>
              </a:tr>
              <a:tr h="195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19B-N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801729811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19C-A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857255863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19A-F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574095179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19B-F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1043641622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19C-F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870661075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19C-N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404286960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19A-E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2181210622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19B-E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3767656118"/>
                  </a:ext>
                </a:extLst>
              </a:tr>
              <a:tr h="1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19C-E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extLst>
                  <a:ext uri="{0D108BD9-81ED-4DB2-BD59-A6C34878D82A}">
                    <a16:rowId xmlns:a16="http://schemas.microsoft.com/office/drawing/2014/main" val="40253959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FE6186-9D9E-4F44-B291-79643234C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35273"/>
              </p:ext>
            </p:extLst>
          </p:nvPr>
        </p:nvGraphicFramePr>
        <p:xfrm>
          <a:off x="8415337" y="1601477"/>
          <a:ext cx="2537884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214">
                  <a:extLst>
                    <a:ext uri="{9D8B030D-6E8A-4147-A177-3AD203B41FA5}">
                      <a16:colId xmlns:a16="http://schemas.microsoft.com/office/drawing/2014/main" val="2399943722"/>
                    </a:ext>
                  </a:extLst>
                </a:gridCol>
                <a:gridCol w="1323670">
                  <a:extLst>
                    <a:ext uri="{9D8B030D-6E8A-4147-A177-3AD203B41FA5}">
                      <a16:colId xmlns:a16="http://schemas.microsoft.com/office/drawing/2014/main" val="1222092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CN3 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SS Junction Box Pins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312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19A-H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745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19A-G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996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19B-H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094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19B-G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75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19C-H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676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19C-G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322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19A-R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2189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19B-R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744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19C-R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4856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19A-J, 19B-J, 19C-J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932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19A-K, 19B-K, 19C-K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201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805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FD3E94-E990-6548-A14A-308DFA38E24D}"/>
              </a:ext>
            </a:extLst>
          </p:cNvPr>
          <p:cNvSpPr txBox="1"/>
          <p:nvPr/>
        </p:nvSpPr>
        <p:spPr>
          <a:xfrm>
            <a:off x="158329" y="181606"/>
            <a:ext cx="365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42-Pin Junction Box Harness Pin Map</a:t>
            </a:r>
          </a:p>
        </p:txBody>
      </p:sp>
    </p:spTree>
    <p:extLst>
      <p:ext uri="{BB962C8B-B14F-4D97-AF65-F5344CB8AC3E}">
        <p14:creationId xmlns:p14="http://schemas.microsoft.com/office/powerpoint/2010/main" val="276644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06B842CC-A083-324A-8D6A-041EB3FD2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49437"/>
              </p:ext>
            </p:extLst>
          </p:nvPr>
        </p:nvGraphicFramePr>
        <p:xfrm>
          <a:off x="814896" y="1683941"/>
          <a:ext cx="244163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817">
                  <a:extLst>
                    <a:ext uri="{9D8B030D-6E8A-4147-A177-3AD203B41FA5}">
                      <a16:colId xmlns:a16="http://schemas.microsoft.com/office/drawing/2014/main" val="516729609"/>
                    </a:ext>
                  </a:extLst>
                </a:gridCol>
                <a:gridCol w="1220817">
                  <a:extLst>
                    <a:ext uri="{9D8B030D-6E8A-4147-A177-3AD203B41FA5}">
                      <a16:colId xmlns:a16="http://schemas.microsoft.com/office/drawing/2014/main" val="206128275"/>
                    </a:ext>
                  </a:extLst>
                </a:gridCol>
              </a:tblGrid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83785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Trip 1 (155V)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9306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Close 1 (155V)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93858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Trip 2 (155V)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00132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Close 2 (155V)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42116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Trip 3 (155V)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92909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Close 3 (155V)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520555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Fault Ind A (12V)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5352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Fault Ind B (12V)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32039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Fault Ind C (12V)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19593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12V DC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2855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60384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7307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BA73189-CD15-DA46-969C-9B038AE336A0}"/>
              </a:ext>
            </a:extLst>
          </p:cNvPr>
          <p:cNvSpPr txBox="1"/>
          <p:nvPr/>
        </p:nvSpPr>
        <p:spPr>
          <a:xfrm>
            <a:off x="1748615" y="13865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CN1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FB8BA91D-62EC-E04E-8950-4D7B1415A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02650"/>
              </p:ext>
            </p:extLst>
          </p:nvPr>
        </p:nvGraphicFramePr>
        <p:xfrm>
          <a:off x="8803280" y="1680424"/>
          <a:ext cx="244163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817">
                  <a:extLst>
                    <a:ext uri="{9D8B030D-6E8A-4147-A177-3AD203B41FA5}">
                      <a16:colId xmlns:a16="http://schemas.microsoft.com/office/drawing/2014/main" val="516729609"/>
                    </a:ext>
                  </a:extLst>
                </a:gridCol>
                <a:gridCol w="1220817">
                  <a:extLst>
                    <a:ext uri="{9D8B030D-6E8A-4147-A177-3AD203B41FA5}">
                      <a16:colId xmlns:a16="http://schemas.microsoft.com/office/drawing/2014/main" val="206128275"/>
                    </a:ext>
                  </a:extLst>
                </a:gridCol>
              </a:tblGrid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83785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Trip A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9306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Close A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93858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Trip B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00132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Close B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42116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Trip C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92909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Close C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520555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Fault Ind A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5352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Fault Ind B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32039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Fault Ind C (24V)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19593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24V DC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2855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60384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7307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D1FD53E-0E02-0843-A752-BDF179D8B890}"/>
              </a:ext>
            </a:extLst>
          </p:cNvPr>
          <p:cNvSpPr txBox="1"/>
          <p:nvPr/>
        </p:nvSpPr>
        <p:spPr>
          <a:xfrm>
            <a:off x="9736999" y="138305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CN3</a:t>
            </a:r>
          </a:p>
        </p:txBody>
      </p:sp>
      <p:graphicFrame>
        <p:nvGraphicFramePr>
          <p:cNvPr id="31" name="Table 25">
            <a:extLst>
              <a:ext uri="{FF2B5EF4-FFF2-40B4-BE49-F238E27FC236}">
                <a16:creationId xmlns:a16="http://schemas.microsoft.com/office/drawing/2014/main" id="{53256395-471F-A849-B893-FBD4BB7CC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77885"/>
              </p:ext>
            </p:extLst>
          </p:nvPr>
        </p:nvGraphicFramePr>
        <p:xfrm>
          <a:off x="4809088" y="1680424"/>
          <a:ext cx="24416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817">
                  <a:extLst>
                    <a:ext uri="{9D8B030D-6E8A-4147-A177-3AD203B41FA5}">
                      <a16:colId xmlns:a16="http://schemas.microsoft.com/office/drawing/2014/main" val="516729609"/>
                    </a:ext>
                  </a:extLst>
                </a:gridCol>
                <a:gridCol w="1220817">
                  <a:extLst>
                    <a:ext uri="{9D8B030D-6E8A-4147-A177-3AD203B41FA5}">
                      <a16:colId xmlns:a16="http://schemas.microsoft.com/office/drawing/2014/main" val="206128275"/>
                    </a:ext>
                  </a:extLst>
                </a:gridCol>
              </a:tblGrid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83785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12V DC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9306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93858"/>
                  </a:ext>
                </a:extLst>
              </a:tr>
              <a:tr h="25944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24V DC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0013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FA7ABF1-AF90-F34A-9E96-40E358D9055E}"/>
              </a:ext>
            </a:extLst>
          </p:cNvPr>
          <p:cNvSpPr txBox="1"/>
          <p:nvPr/>
        </p:nvSpPr>
        <p:spPr>
          <a:xfrm>
            <a:off x="5742807" y="138305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A344D-D6AF-E44D-92AA-9C21893876E0}"/>
              </a:ext>
            </a:extLst>
          </p:cNvPr>
          <p:cNvSpPr txBox="1"/>
          <p:nvPr/>
        </p:nvSpPr>
        <p:spPr>
          <a:xfrm>
            <a:off x="212626" y="245534"/>
            <a:ext cx="343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 Conditioning Board Pin Outs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AE1CB-DF61-5440-B567-BE968532DBDD}"/>
              </a:ext>
            </a:extLst>
          </p:cNvPr>
          <p:cNvSpPr txBox="1"/>
          <p:nvPr/>
        </p:nvSpPr>
        <p:spPr>
          <a:xfrm>
            <a:off x="4497709" y="3803298"/>
            <a:ext cx="31965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CN2-3 to CN3-10</a:t>
            </a:r>
          </a:p>
          <a:p>
            <a:r>
              <a:rPr lang="en-US" sz="1200" dirty="0"/>
              <a:t>Make a very wide trace to handle 5A continuous</a:t>
            </a:r>
          </a:p>
        </p:txBody>
      </p:sp>
    </p:spTree>
    <p:extLst>
      <p:ext uri="{BB962C8B-B14F-4D97-AF65-F5344CB8AC3E}">
        <p14:creationId xmlns:p14="http://schemas.microsoft.com/office/powerpoint/2010/main" val="8741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364</Words>
  <Application>Microsoft Office PowerPoint</Application>
  <PresentationFormat>Widescreen</PresentationFormat>
  <Paragraphs>201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H. Fan</dc:creator>
  <cp:lastModifiedBy>Nick Mulkey</cp:lastModifiedBy>
  <cp:revision>33</cp:revision>
  <dcterms:created xsi:type="dcterms:W3CDTF">2021-09-15T11:56:09Z</dcterms:created>
  <dcterms:modified xsi:type="dcterms:W3CDTF">2021-10-25T00:17:21Z</dcterms:modified>
</cp:coreProperties>
</file>