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T HOUSING CRI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15300"/>
            </a:lvl1pPr>
          </a:lstStyle>
          <a:p>
            <a:pPr/>
            <a:r>
              <a:t>CLT HOUSING CRISIS</a:t>
            </a:r>
          </a:p>
        </p:txBody>
      </p:sp>
      <p:sp>
        <p:nvSpPr>
          <p:cNvPr id="167" name="JIHAD, NICK, NATH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JIHAD, NICK, NATHAN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COMPLEX ISS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COMPLEX ISSUE</a:t>
            </a:r>
          </a:p>
        </p:txBody>
      </p:sp>
      <p:sp>
        <p:nvSpPr>
          <p:cNvPr id="171" name="Can’t solve housing issue overnight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Can’t solve housing issue overnight</a:t>
            </a:r>
          </a:p>
          <a:p>
            <a:pPr/>
            <a:r>
              <a:t>Nationwide problem</a:t>
            </a:r>
          </a:p>
          <a:p>
            <a:pPr/>
            <a:r>
              <a:t>We focused on helping people find existing affordable stock</a:t>
            </a:r>
          </a:p>
          <a:p>
            <a:pPr/>
            <a:r>
              <a:t>Help people make the best decision for their family using data</a:t>
            </a:r>
          </a:p>
          <a:p>
            <a:pPr/>
            <a:r>
              <a:t>Don’t want people to feel stigmatized</a:t>
            </a:r>
          </a:p>
          <a:p>
            <a:pPr/>
            <a:r>
              <a:t>Make the process of finding an affordable and safe place to live at with the least amount of stress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