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6A138E-8689-4CEB-AFBC-27B3ECC47EF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365-dashboard-ML-Final-Published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DC182B4-C41A-47B4-B230-AF80A7B104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01-12-2022 06:45:10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Dashboard" id="2" name="slide2">
            <a:extLst>
              <a:ext uri="{FF2B5EF4-FFF2-40B4-BE49-F238E27FC236}">
                <a16:creationId xmlns:a16="http://schemas.microsoft.com/office/drawing/2014/main" id="{C116842D-702D-4598-B4CF-9FB4DF46EC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2022-12-01T01:15:10Z</dcterms:created>
  <dcterms:modified xsi:type="dcterms:W3CDTF">2022-12-01T01:15:10Z</dcterms:modified>
</cp:coreProperties>
</file>