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923BAD-AB32-4A64-9526-9C48E33581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365-dashboard-ML-Final-Published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6108CD-8CE3-45D5-8091-70FDBCA073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01-12-2022 06:48:42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3" id="10" name="slide10">
            <a:extLst>
              <a:ext uri="{FF2B5EF4-FFF2-40B4-BE49-F238E27FC236}">
                <a16:creationId xmlns:a16="http://schemas.microsoft.com/office/drawing/2014/main" id="{B257F918-D4C4-4187-B497-4C06F8D63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14612"/>
            <a:ext cx="762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4" id="11" name="slide11">
            <a:extLst>
              <a:ext uri="{FF2B5EF4-FFF2-40B4-BE49-F238E27FC236}">
                <a16:creationId xmlns:a16="http://schemas.microsoft.com/office/drawing/2014/main" id="{AD10B285-770D-4FBA-A654-D4418633B5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95575"/>
            <a:ext cx="762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sengagedvsconv" id="12" name="slide12">
            <a:extLst>
              <a:ext uri="{FF2B5EF4-FFF2-40B4-BE49-F238E27FC236}">
                <a16:creationId xmlns:a16="http://schemas.microsoft.com/office/drawing/2014/main" id="{5627AEAA-0075-4EA4-86E3-DE10118861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695325"/>
            <a:ext cx="92583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minbefore" id="13" name="slide13">
            <a:extLst>
              <a:ext uri="{FF2B5EF4-FFF2-40B4-BE49-F238E27FC236}">
                <a16:creationId xmlns:a16="http://schemas.microsoft.com/office/drawing/2014/main" id="{2618A8AB-4402-42EA-B24C-684738EC95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09550"/>
            <a:ext cx="50482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ndaysaftermax" id="14" name="slide14">
            <a:extLst>
              <a:ext uri="{FF2B5EF4-FFF2-40B4-BE49-F238E27FC236}">
                <a16:creationId xmlns:a16="http://schemas.microsoft.com/office/drawing/2014/main" id="{3DD0C2D4-AB7E-4FC4-AB3A-CB20A805BD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28587"/>
            <a:ext cx="5210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sengvsmin" id="15" name="slide15">
            <a:extLst>
              <a:ext uri="{FF2B5EF4-FFF2-40B4-BE49-F238E27FC236}">
                <a16:creationId xmlns:a16="http://schemas.microsoft.com/office/drawing/2014/main" id="{9532C89A-31FC-4B50-9808-9AF227F624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0512"/>
            <a:ext cx="51530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chart" id="16" name="slide16">
            <a:extLst>
              <a:ext uri="{FF2B5EF4-FFF2-40B4-BE49-F238E27FC236}">
                <a16:creationId xmlns:a16="http://schemas.microsoft.com/office/drawing/2014/main" id="{7BE1461D-15DD-4964-831F-50E38EEBD96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57" y="0"/>
            <a:ext cx="374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ion" id="2" name="slide2">
            <a:extLst>
              <a:ext uri="{FF2B5EF4-FFF2-40B4-BE49-F238E27FC236}">
                <a16:creationId xmlns:a16="http://schemas.microsoft.com/office/drawing/2014/main" id="{0BFD3B7A-8835-4AFB-B0BC-0B82B565F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881187"/>
            <a:ext cx="7296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ionforlatest" id="3" name="slide3">
            <a:extLst>
              <a:ext uri="{FF2B5EF4-FFF2-40B4-BE49-F238E27FC236}">
                <a16:creationId xmlns:a16="http://schemas.microsoft.com/office/drawing/2014/main" id="{DD76CF74-7060-4DB2-A307-432963DAC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066800"/>
            <a:ext cx="83153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nel1" id="4" name="slide4">
            <a:extLst>
              <a:ext uri="{FF2B5EF4-FFF2-40B4-BE49-F238E27FC236}">
                <a16:creationId xmlns:a16="http://schemas.microsoft.com/office/drawing/2014/main" id="{7C5B3AE2-5495-4AFB-9FEB-BDC265F0A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505075"/>
            <a:ext cx="10591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nel2" id="5" name="slide5">
            <a:extLst>
              <a:ext uri="{FF2B5EF4-FFF2-40B4-BE49-F238E27FC236}">
                <a16:creationId xmlns:a16="http://schemas.microsoft.com/office/drawing/2014/main" id="{14909392-F524-40FF-894E-AD64AAA53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505075"/>
            <a:ext cx="10591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nboard" id="6" name="slide6">
            <a:extLst>
              <a:ext uri="{FF2B5EF4-FFF2-40B4-BE49-F238E27FC236}">
                <a16:creationId xmlns:a16="http://schemas.microsoft.com/office/drawing/2014/main" id="{603DF050-78D6-44C5-8F1C-290240CDFA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14362"/>
            <a:ext cx="91630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Five" id="7" name="slide7">
            <a:extLst>
              <a:ext uri="{FF2B5EF4-FFF2-40B4-BE49-F238E27FC236}">
                <a16:creationId xmlns:a16="http://schemas.microsoft.com/office/drawing/2014/main" id="{AFCA41CD-7E1C-4B86-80C6-9008A6168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109787"/>
            <a:ext cx="3829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1" id="8" name="slide8">
            <a:extLst>
              <a:ext uri="{FF2B5EF4-FFF2-40B4-BE49-F238E27FC236}">
                <a16:creationId xmlns:a16="http://schemas.microsoft.com/office/drawing/2014/main" id="{5D464868-9C53-4601-AEF2-D423353FC2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89" y="0"/>
            <a:ext cx="419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2" id="9" name="slide9">
            <a:extLst>
              <a:ext uri="{FF2B5EF4-FFF2-40B4-BE49-F238E27FC236}">
                <a16:creationId xmlns:a16="http://schemas.microsoft.com/office/drawing/2014/main" id="{EB569B25-2D4B-486A-8BB7-9ED49CBBE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671512"/>
            <a:ext cx="9525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2022-12-01T01:19:16Z</dcterms:created>
  <dcterms:modified xsi:type="dcterms:W3CDTF">2022-12-01T01:19:16Z</dcterms:modified>
</cp:coreProperties>
</file>