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543B0F9-AA63-4729-93E2-0B5F27163F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365-dashboard-ML-Final-Published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AB09E19-112B-4EB0-B914-502371076D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01-12-2022 06:45:34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nal-Dashboard" id="2" name="slide2">
            <a:extLst>
              <a:ext uri="{FF2B5EF4-FFF2-40B4-BE49-F238E27FC236}">
                <a16:creationId xmlns:a16="http://schemas.microsoft.com/office/drawing/2014/main" id="{FA842CD6-DE40-45DA-B4CA-FC057D889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2022-12-01T01:15:35Z</dcterms:created>
  <dcterms:modified xsi:type="dcterms:W3CDTF">2022-12-01T01:15:35Z</dcterms:modified>
</cp:coreProperties>
</file>