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9897256-4ADC-429E-AEAE-DD32C83163D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365-dashboard-ML-Final-Published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04EB173-DA9B-4D02-BAA1-722D34FE5FC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01-12-2022 06:44:44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-Dashboard" id="2" name="slide2">
            <a:extLst>
              <a:ext uri="{FF2B5EF4-FFF2-40B4-BE49-F238E27FC236}">
                <a16:creationId xmlns:a16="http://schemas.microsoft.com/office/drawing/2014/main" id="{88AF930D-B4DD-41AF-90DD-836E14ED91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2022-12-01T01:14:45Z</dcterms:created>
  <dcterms:modified xsi:type="dcterms:W3CDTF">2022-12-01T01:14:45Z</dcterms:modified>
</cp:coreProperties>
</file>