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1801-77BD-41FA-956A-E4D09FEA4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74406-171A-45A4-83EB-4985BDEFB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DA40-3D9C-4A5B-9BAB-6BF8F98F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3648-414F-47B6-8BED-B05F21D71FB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2AAB-AA7D-42F6-8005-BB00495E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DBCA3-2727-4CB0-860D-973B92B2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D1C3-710B-4893-A278-214B43A4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1279-5944-471E-A49A-A2D8E407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1B02D-0AF6-483B-9805-A800D3756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39C4-536C-4678-82C6-E2993D9A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3648-414F-47B6-8BED-B05F21D71FB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69F0-E51B-46DB-AE7C-265C2951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978A-217E-4EAA-9F1F-F9E27C94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D1C3-710B-4893-A278-214B43A4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9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5818E-91AA-443F-926C-C1F3C4886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0ED18-5C05-4C09-A901-FCBD8CF1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50B9-2D0D-49C2-8DBC-F2D16A38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3648-414F-47B6-8BED-B05F21D71FB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A6B41-E96A-4108-9FCE-702907D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4C12C-9368-499E-ABA9-F307D7DE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D1C3-710B-4893-A278-214B43A4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6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2568-B9AB-4C5C-9490-50B96140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8FB4-A08C-40BD-8CB1-63EF2951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C6031-284F-4980-876A-53B8A99E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3648-414F-47B6-8BED-B05F21D71FB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52F34-E057-4E43-AD6A-B6D648DD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DEB9-EEA3-4B34-8E88-F0AA1D84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D1C3-710B-4893-A278-214B43A4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EBEE-7ACF-4CCE-A35C-F749D5E0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5B894-D472-45FF-B081-80883AAA3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2D9F-C531-4BE8-8DC0-E638B3C2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3648-414F-47B6-8BED-B05F21D71FB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3A3-3F65-4B42-AC29-31E0CC5F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DA889-3525-4B1A-BFA0-92E6145B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D1C3-710B-4893-A278-214B43A4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4B71-F07B-4CE7-89C5-11ABF603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D2DB-E21F-4B0F-AC51-68E3D8393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4E654-AD7E-4F14-AF75-2FE624183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7C86F-0F7B-422B-B827-F7C285A9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3648-414F-47B6-8BED-B05F21D71FB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E0410-D9E6-4979-AE72-23EB69E7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E5F90-2C0C-48D2-B116-7369B5D6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D1C3-710B-4893-A278-214B43A4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1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E6E9-F420-424E-A77B-A234BE6C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B350C-B582-4A6B-8D93-7F0A64209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297CE-EB98-4FAD-B24A-0C641A14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AE86B-B6F3-45DB-982E-795BCA7D6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9B2C3-B77B-42F9-B90D-373D7D965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EB602-77FB-4B60-8B69-38CC6BF5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3648-414F-47B6-8BED-B05F21D71FB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2A8A9-C94C-4401-9FC1-84D5C4A0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15314-43BB-4C31-B8F6-9719F535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D1C3-710B-4893-A278-214B43A4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0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AE48-FC26-4290-9E3D-20F15DB2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682F5-207A-4731-A2E8-49A7B050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3648-414F-47B6-8BED-B05F21D71FB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40CFD-249D-4C80-A69A-7F31B2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C878A-9F04-4C25-833C-E2B5D9C8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D1C3-710B-4893-A278-214B43A4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3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2ABF2-EDE5-44C5-A6C8-113093F5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3648-414F-47B6-8BED-B05F21D71FB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E7D13-020C-4B84-AF04-DDB769F4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A28B6-092C-491F-9BC7-AE2B354B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D1C3-710B-4893-A278-214B43A4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6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0781-61EA-4E76-ADB5-972311D6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72D6-8913-4303-8515-BE86F4D5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27753-A793-47A0-8854-1DF75764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7B5E0-4344-4274-AFC1-55FCBF2C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3648-414F-47B6-8BED-B05F21D71FB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0D97E-F9E1-4C54-B6E1-4B677945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442E1-47D7-44AC-B029-82BE5DC8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D1C3-710B-4893-A278-214B43A4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3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067D-3414-4958-81EE-3DE2F47F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751D1-2506-4613-8BC9-0FC15538C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D8C5F-6948-4FC6-AA2B-05828BC7E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4DEF9-FE4E-433B-9376-D4097C03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3648-414F-47B6-8BED-B05F21D71FB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381C2-1D03-4760-9D56-ECDA7C68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01F28-8F36-4DED-AC5D-FB745468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D1C3-710B-4893-A278-214B43A4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0584B-67AF-42C9-B149-33627DE4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6319C-7BF9-4E62-ACD5-8E0FBBBC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5AA-4639-4F44-81C1-F1862F411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3648-414F-47B6-8BED-B05F21D71FB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27FE9-6372-41DE-8FF1-8C0F4AA11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1CAC0-872A-4585-BC8F-54A1A7899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D1C3-710B-4893-A278-214B43A4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0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3EEE56-0FFB-44E8-9A3B-A9500799A36E}"/>
              </a:ext>
            </a:extLst>
          </p:cNvPr>
          <p:cNvSpPr/>
          <p:nvPr/>
        </p:nvSpPr>
        <p:spPr>
          <a:xfrm>
            <a:off x="2116033" y="1271592"/>
            <a:ext cx="1977348" cy="51899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E7DB0D-53BF-420A-B0EC-EFFAA0B56DA2}"/>
              </a:ext>
            </a:extLst>
          </p:cNvPr>
          <p:cNvSpPr/>
          <p:nvPr/>
        </p:nvSpPr>
        <p:spPr>
          <a:xfrm>
            <a:off x="5107326" y="1073887"/>
            <a:ext cx="1977348" cy="8235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E7E76-3856-46B4-9487-E5EFDED61DB6}"/>
              </a:ext>
            </a:extLst>
          </p:cNvPr>
          <p:cNvSpPr/>
          <p:nvPr/>
        </p:nvSpPr>
        <p:spPr>
          <a:xfrm>
            <a:off x="2886431" y="2905179"/>
            <a:ext cx="4810074" cy="13978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Application</a:t>
            </a:r>
          </a:p>
          <a:p>
            <a:pPr algn="ctr"/>
            <a:r>
              <a:rPr lang="en-US" dirty="0"/>
              <a:t>Endpoints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58D0A7-BFDF-400E-B253-B63209DCD502}"/>
              </a:ext>
            </a:extLst>
          </p:cNvPr>
          <p:cNvSpPr/>
          <p:nvPr/>
        </p:nvSpPr>
        <p:spPr>
          <a:xfrm>
            <a:off x="9648971" y="4575646"/>
            <a:ext cx="1850065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Twilio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6D2D7F-4CFE-4013-B22F-D20C492A53C0}"/>
              </a:ext>
            </a:extLst>
          </p:cNvPr>
          <p:cNvSpPr/>
          <p:nvPr/>
        </p:nvSpPr>
        <p:spPr>
          <a:xfrm>
            <a:off x="4635793" y="4709401"/>
            <a:ext cx="1311349" cy="61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28E838-B6CC-4CAE-9159-3B7479AA1880}"/>
              </a:ext>
            </a:extLst>
          </p:cNvPr>
          <p:cNvSpPr/>
          <p:nvPr/>
        </p:nvSpPr>
        <p:spPr>
          <a:xfrm>
            <a:off x="3690113" y="5903521"/>
            <a:ext cx="3344171" cy="6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240DAC-5ECB-4F4B-92D2-25F3ECC280A1}"/>
              </a:ext>
            </a:extLst>
          </p:cNvPr>
          <p:cNvCxnSpPr/>
          <p:nvPr/>
        </p:nvCxnSpPr>
        <p:spPr>
          <a:xfrm>
            <a:off x="4306957" y="1531088"/>
            <a:ext cx="622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A7696B-CCC0-4F25-AC1E-304CF99FD210}"/>
              </a:ext>
            </a:extLst>
          </p:cNvPr>
          <p:cNvCxnSpPr/>
          <p:nvPr/>
        </p:nvCxnSpPr>
        <p:spPr>
          <a:xfrm>
            <a:off x="6096000" y="2080591"/>
            <a:ext cx="0" cy="55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700C0-FE31-4551-9D9C-5AEF3F463015}"/>
              </a:ext>
            </a:extLst>
          </p:cNvPr>
          <p:cNvCxnSpPr>
            <a:cxnSpLocks/>
          </p:cNvCxnSpPr>
          <p:nvPr/>
        </p:nvCxnSpPr>
        <p:spPr>
          <a:xfrm flipV="1">
            <a:off x="4744280" y="5482636"/>
            <a:ext cx="0" cy="29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6AEA7B-5B20-4212-AB05-3074C5E6A495}"/>
              </a:ext>
            </a:extLst>
          </p:cNvPr>
          <p:cNvSpPr txBox="1"/>
          <p:nvPr/>
        </p:nvSpPr>
        <p:spPr>
          <a:xfrm>
            <a:off x="4093381" y="5447141"/>
            <a:ext cx="64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Upload CSV file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829ABF-8726-4C97-A6DA-C6417177E093}"/>
              </a:ext>
            </a:extLst>
          </p:cNvPr>
          <p:cNvCxnSpPr>
            <a:cxnSpLocks/>
          </p:cNvCxnSpPr>
          <p:nvPr/>
        </p:nvCxnSpPr>
        <p:spPr>
          <a:xfrm>
            <a:off x="5915399" y="5447141"/>
            <a:ext cx="0" cy="36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7FD1F9-1BEE-43CC-8C99-A730A8E27696}"/>
              </a:ext>
            </a:extLst>
          </p:cNvPr>
          <p:cNvSpPr txBox="1"/>
          <p:nvPr/>
        </p:nvSpPr>
        <p:spPr>
          <a:xfrm>
            <a:off x="5925419" y="5423539"/>
            <a:ext cx="702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Predicted Power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49D7E5-5531-48BE-A60B-A88805D9DB75}"/>
              </a:ext>
            </a:extLst>
          </p:cNvPr>
          <p:cNvCxnSpPr/>
          <p:nvPr/>
        </p:nvCxnSpPr>
        <p:spPr>
          <a:xfrm flipV="1">
            <a:off x="5362199" y="5482636"/>
            <a:ext cx="0" cy="29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EFCCAA-C760-4D5C-A25F-D1401E04CD22}"/>
              </a:ext>
            </a:extLst>
          </p:cNvPr>
          <p:cNvSpPr txBox="1"/>
          <p:nvPr/>
        </p:nvSpPr>
        <p:spPr>
          <a:xfrm>
            <a:off x="4791431" y="5430750"/>
            <a:ext cx="631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Text prompt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66C47A-FAD8-4898-A8DD-674A1732E221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5291468" y="4303026"/>
            <a:ext cx="0" cy="406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A68306-67A5-4AC6-A74B-FBEC0EB22826}"/>
              </a:ext>
            </a:extLst>
          </p:cNvPr>
          <p:cNvCxnSpPr>
            <a:cxnSpLocks/>
          </p:cNvCxnSpPr>
          <p:nvPr/>
        </p:nvCxnSpPr>
        <p:spPr>
          <a:xfrm>
            <a:off x="8317735" y="4303026"/>
            <a:ext cx="581288" cy="27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92AE9B-6513-4B4E-929A-93A30624B8C6}"/>
              </a:ext>
            </a:extLst>
          </p:cNvPr>
          <p:cNvCxnSpPr>
            <a:cxnSpLocks/>
          </p:cNvCxnSpPr>
          <p:nvPr/>
        </p:nvCxnSpPr>
        <p:spPr>
          <a:xfrm flipH="1">
            <a:off x="8317735" y="5578919"/>
            <a:ext cx="748438" cy="33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B6042FB-1046-4FC6-8F43-F622ACCEF44A}"/>
              </a:ext>
            </a:extLst>
          </p:cNvPr>
          <p:cNvSpPr txBox="1"/>
          <p:nvPr/>
        </p:nvSpPr>
        <p:spPr>
          <a:xfrm>
            <a:off x="8691954" y="5837041"/>
            <a:ext cx="993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Send SMS</a:t>
            </a:r>
          </a:p>
        </p:txBody>
      </p:sp>
    </p:spTree>
    <p:extLst>
      <p:ext uri="{BB962C8B-B14F-4D97-AF65-F5344CB8AC3E}">
        <p14:creationId xmlns:p14="http://schemas.microsoft.com/office/powerpoint/2010/main" val="76300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mutunga</dc:creator>
  <cp:lastModifiedBy>natalie mutunga</cp:lastModifiedBy>
  <cp:revision>5</cp:revision>
  <dcterms:created xsi:type="dcterms:W3CDTF">2020-09-26T08:00:40Z</dcterms:created>
  <dcterms:modified xsi:type="dcterms:W3CDTF">2020-10-01T12:07:48Z</dcterms:modified>
</cp:coreProperties>
</file>