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C40547B-9E13-4219-8AE6-A499F593C9A0}">
          <p14:sldIdLst/>
        </p14:section>
        <p14:section name="Untitled Section" id="{3357259B-185E-4BAC-AD78-A676A3379F41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7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2DD-DE19-4C97-8463-F35AEA7AD46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6038-E136-4699-B650-FC009F70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0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2DD-DE19-4C97-8463-F35AEA7AD46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6038-E136-4699-B650-FC009F70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4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2DD-DE19-4C97-8463-F35AEA7AD46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6038-E136-4699-B650-FC009F70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5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2DD-DE19-4C97-8463-F35AEA7AD46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6038-E136-4699-B650-FC009F70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5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2DD-DE19-4C97-8463-F35AEA7AD46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6038-E136-4699-B650-FC009F70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6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2DD-DE19-4C97-8463-F35AEA7AD46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6038-E136-4699-B650-FC009F70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2DD-DE19-4C97-8463-F35AEA7AD46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6038-E136-4699-B650-FC009F70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9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2DD-DE19-4C97-8463-F35AEA7AD46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6038-E136-4699-B650-FC009F70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2DD-DE19-4C97-8463-F35AEA7AD46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6038-E136-4699-B650-FC009F70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2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2DD-DE19-4C97-8463-F35AEA7AD46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6038-E136-4699-B650-FC009F70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1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2DD-DE19-4C97-8463-F35AEA7AD46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6038-E136-4699-B650-FC009F70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02DD-DE19-4C97-8463-F35AEA7AD46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C6038-E136-4699-B650-FC009F70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2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349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Power flow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51" y="1076450"/>
            <a:ext cx="10498775" cy="53379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055" y="2107030"/>
            <a:ext cx="1287067" cy="37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matrix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816" y="1161854"/>
            <a:ext cx="2398815" cy="60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given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3601" y="2700096"/>
            <a:ext cx="1781248" cy="522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Power flow equations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1169719" y="1776990"/>
            <a:ext cx="45719" cy="31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7273" y="3642318"/>
            <a:ext cx="1848296" cy="70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Newton-Raphson Method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4164" y="2216414"/>
            <a:ext cx="1989117" cy="120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Choose starting point for angles and voltage (flat start)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856147" y="3244795"/>
                <a:ext cx="2243817" cy="12325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Build Jacobian, using partial derivatives of power with respect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V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47" y="3244795"/>
                <a:ext cx="2243817" cy="1232589"/>
              </a:xfrm>
              <a:prstGeom prst="rect">
                <a:avLst/>
              </a:prstGeom>
              <a:blipFill>
                <a:blip r:embed="rId2"/>
                <a:stretch>
                  <a:fillRect l="-2162" t="-490" r="-3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189145" y="1986190"/>
                <a:ext cx="2106860" cy="8817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Mismatch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P 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145" y="1986190"/>
                <a:ext cx="2106860" cy="881701"/>
              </a:xfrm>
              <a:prstGeom prst="rect">
                <a:avLst/>
              </a:prstGeom>
              <a:blipFill>
                <a:blip r:embed="rId3"/>
                <a:stretch>
                  <a:fillRect t="-4795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914903" y="1650669"/>
                <a:ext cx="2309752" cy="11372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Check Convergence 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P         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Q  </a:t>
                </a:r>
              </a:p>
              <a:p>
                <a:pPr algn="ctr"/>
                <a:r>
                  <a:rPr lang="en-US" dirty="0"/>
                  <a:t>, &lt;</a:t>
                </a:r>
                <a:r>
                  <a:rPr lang="el-GR" dirty="0"/>
                  <a:t>ε</a:t>
                </a:r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903" y="1650669"/>
                <a:ext cx="2309752" cy="1137277"/>
              </a:xfrm>
              <a:prstGeom prst="rect">
                <a:avLst/>
              </a:prstGeom>
              <a:blipFill>
                <a:blip r:embed="rId4"/>
                <a:stretch>
                  <a:fillRect t="-4787" r="-2887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6595017" y="4991335"/>
            <a:ext cx="2522259" cy="66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Jacobian for the iteration process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91774" y="3903593"/>
            <a:ext cx="1663952" cy="63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the </a:t>
            </a:r>
            <a:r>
              <a:rPr lang="el-GR" dirty="0"/>
              <a:t>ε</a:t>
            </a:r>
            <a:r>
              <a:rPr lang="en-US" dirty="0"/>
              <a:t> Mismatch 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508590" y="3745429"/>
            <a:ext cx="1143889" cy="433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</a:t>
            </a:r>
            <a:r>
              <a:rPr lang="en-US" dirty="0" err="1"/>
              <a:t>Fmax</a:t>
            </a:r>
            <a:r>
              <a:rPr lang="en-US" dirty="0"/>
              <a:t> &lt;</a:t>
            </a:r>
            <a:r>
              <a:rPr lang="el-GR" dirty="0"/>
              <a:t>ε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712031" y="3115115"/>
            <a:ext cx="1856120" cy="474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</a:t>
            </a:r>
            <a:r>
              <a:rPr lang="en-US" dirty="0" err="1"/>
              <a:t>Fmax</a:t>
            </a:r>
            <a:r>
              <a:rPr lang="en-US" dirty="0"/>
              <a:t>&gt;</a:t>
            </a:r>
            <a:r>
              <a:rPr lang="el-GR" dirty="0"/>
              <a:t>ε</a:t>
            </a:r>
            <a:r>
              <a:rPr lang="en-US" dirty="0"/>
              <a:t>,repeat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4851070" y="2514600"/>
            <a:ext cx="338075" cy="5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7296005" y="2481943"/>
            <a:ext cx="6188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8718271" y="2802060"/>
            <a:ext cx="63532" cy="428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8718271" y="4477384"/>
            <a:ext cx="45719" cy="528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Up Arrow 79"/>
          <p:cNvSpPr/>
          <p:nvPr/>
        </p:nvSpPr>
        <p:spPr>
          <a:xfrm>
            <a:off x="6817678" y="4536374"/>
            <a:ext cx="64867" cy="4549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Up Arrow 80"/>
          <p:cNvSpPr/>
          <p:nvPr/>
        </p:nvSpPr>
        <p:spPr>
          <a:xfrm>
            <a:off x="6729154" y="3592351"/>
            <a:ext cx="45719" cy="3112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Up Arrow 86"/>
          <p:cNvSpPr/>
          <p:nvPr/>
        </p:nvSpPr>
        <p:spPr>
          <a:xfrm flipH="1">
            <a:off x="6752013" y="2872786"/>
            <a:ext cx="45719" cy="2470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758339" y="4907561"/>
            <a:ext cx="886908" cy="74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the Process</a:t>
            </a:r>
          </a:p>
        </p:txBody>
      </p:sp>
      <p:sp>
        <p:nvSpPr>
          <p:cNvPr id="92" name="Left-Up Arrow 91"/>
          <p:cNvSpPr/>
          <p:nvPr/>
        </p:nvSpPr>
        <p:spPr>
          <a:xfrm>
            <a:off x="3645247" y="4200580"/>
            <a:ext cx="650361" cy="1126547"/>
          </a:xfrm>
          <a:prstGeom prst="leftUpArrow">
            <a:avLst>
              <a:gd name="adj1" fmla="val 11350"/>
              <a:gd name="adj2" fmla="val 25000"/>
              <a:gd name="adj3" fmla="val 14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Elbow Connector 100"/>
          <p:cNvCxnSpPr>
            <a:endCxn id="51" idx="3"/>
          </p:cNvCxnSpPr>
          <p:nvPr/>
        </p:nvCxnSpPr>
        <p:spPr>
          <a:xfrm rot="10800000">
            <a:off x="4652479" y="3962384"/>
            <a:ext cx="913570" cy="3001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own Arrow 106"/>
          <p:cNvSpPr/>
          <p:nvPr/>
        </p:nvSpPr>
        <p:spPr>
          <a:xfrm>
            <a:off x="1169719" y="2481943"/>
            <a:ext cx="45719" cy="218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own Arrow 107"/>
          <p:cNvSpPr/>
          <p:nvPr/>
        </p:nvSpPr>
        <p:spPr>
          <a:xfrm>
            <a:off x="1215438" y="3230682"/>
            <a:ext cx="45719" cy="411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Elbow Connector 117"/>
          <p:cNvCxnSpPr/>
          <p:nvPr/>
        </p:nvCxnSpPr>
        <p:spPr>
          <a:xfrm flipV="1">
            <a:off x="2163798" y="3222129"/>
            <a:ext cx="706384" cy="610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 flow  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UW Libraries User</dc:creator>
  <cp:lastModifiedBy>Zufan T. Mehari</cp:lastModifiedBy>
  <cp:revision>24</cp:revision>
  <dcterms:created xsi:type="dcterms:W3CDTF">2018-12-04T01:14:48Z</dcterms:created>
  <dcterms:modified xsi:type="dcterms:W3CDTF">2018-12-05T04:11:32Z</dcterms:modified>
</cp:coreProperties>
</file>