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9" r:id="rId5"/>
    <p:sldId id="258" r:id="rId6"/>
    <p:sldId id="260" r:id="rId7"/>
    <p:sldId id="261" r:id="rId8"/>
    <p:sldId id="262" r:id="rId9"/>
    <p:sldId id="263" r:id="rId10"/>
    <p:sldId id="275" r:id="rId11"/>
    <p:sldId id="264" r:id="rId12"/>
    <p:sldId id="267" r:id="rId13"/>
    <p:sldId id="268" r:id="rId14"/>
    <p:sldId id="266" r:id="rId15"/>
    <p:sldId id="269" r:id="rId16"/>
    <p:sldId id="270" r:id="rId17"/>
    <p:sldId id="271" r:id="rId18"/>
    <p:sldId id="272" r:id="rId19"/>
    <p:sldId id="317" r:id="rId20"/>
    <p:sldId id="277" r:id="rId21"/>
    <p:sldId id="278" r:id="rId22"/>
    <p:sldId id="279" r:id="rId23"/>
    <p:sldId id="280" r:id="rId24"/>
    <p:sldId id="291" r:id="rId25"/>
    <p:sldId id="330" r:id="rId26"/>
    <p:sldId id="331" r:id="rId27"/>
    <p:sldId id="332" r:id="rId28"/>
    <p:sldId id="333" r:id="rId29"/>
    <p:sldId id="281" r:id="rId30"/>
    <p:sldId id="282" r:id="rId31"/>
    <p:sldId id="336" r:id="rId32"/>
    <p:sldId id="337" r:id="rId33"/>
    <p:sldId id="338" r:id="rId34"/>
    <p:sldId id="344" r:id="rId35"/>
    <p:sldId id="339" r:id="rId36"/>
    <p:sldId id="292" r:id="rId37"/>
    <p:sldId id="293" r:id="rId38"/>
    <p:sldId id="294" r:id="rId39"/>
    <p:sldId id="295" r:id="rId40"/>
    <p:sldId id="296" r:id="rId41"/>
    <p:sldId id="297" r:id="rId42"/>
    <p:sldId id="298" r:id="rId43"/>
    <p:sldId id="304" r:id="rId44"/>
    <p:sldId id="343" r:id="rId45"/>
    <p:sldId id="341" r:id="rId46"/>
    <p:sldId id="342" r:id="rId47"/>
    <p:sldId id="306" r:id="rId48"/>
    <p:sldId id="307" r:id="rId49"/>
    <p:sldId id="308" r:id="rId50"/>
    <p:sldId id="309" r:id="rId51"/>
    <p:sldId id="310" r:id="rId52"/>
    <p:sldId id="311" r:id="rId53"/>
    <p:sldId id="312" r:id="rId54"/>
    <p:sldId id="313" r:id="rId55"/>
    <p:sldId id="314" r:id="rId56"/>
    <p:sldId id="315" r:id="rId57"/>
    <p:sldId id="316" r:id="rId58"/>
    <p:sldId id="283" r:id="rId59"/>
    <p:sldId id="284" r:id="rId60"/>
    <p:sldId id="346" r:id="rId61"/>
    <p:sldId id="347" r:id="rId62"/>
    <p:sldId id="348" r:id="rId63"/>
    <p:sldId id="329" r:id="rId64"/>
    <p:sldId id="286" r:id="rId65"/>
    <p:sldId id="287" r:id="rId66"/>
    <p:sldId id="288" r:id="rId67"/>
    <p:sldId id="345" r:id="rId68"/>
    <p:sldId id="289" r:id="rId69"/>
    <p:sldId id="28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680"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slide" Target="slides/slide68.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800"/>
          </a:xfrm>
          <a:prstGeom prst="rect">
            <a:avLst/>
          </a:prstGeom>
        </p:spPr>
        <p:txBody>
          <a:bodyPr lIns="121897" tIns="121897" rIns="121897" bIns="121897" anchor="b" anchorCtr="0"/>
          <a:lstStyle>
            <a:lvl1pPr lvl="0" algn="ctr">
              <a:spcBef>
                <a:spcPts val="0"/>
              </a:spcBef>
              <a:buSzPct val="100000"/>
              <a:defRPr sz="6900"/>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a:r>
              <a:rPr lang="x-none" smtClean="0"/>
              <a:t>Click to edit Master title style</a:t>
            </a:r>
            <a:endParaRPr/>
          </a:p>
        </p:txBody>
      </p:sp>
      <p:sp>
        <p:nvSpPr>
          <p:cNvPr id="11" name="Shape 11"/>
          <p:cNvSpPr txBox="1">
            <a:spLocks noGrp="1"/>
          </p:cNvSpPr>
          <p:nvPr>
            <p:ph type="subTitle" idx="1"/>
          </p:nvPr>
        </p:nvSpPr>
        <p:spPr>
          <a:xfrm>
            <a:off x="415600" y="3778833"/>
            <a:ext cx="11360800" cy="1056800"/>
          </a:xfrm>
          <a:prstGeom prst="rect">
            <a:avLst/>
          </a:prstGeom>
        </p:spPr>
        <p:txBody>
          <a:bodyPr lIns="121897" tIns="121897" rIns="121897" bIns="121897" anchor="t" anchorCtr="0"/>
          <a:lstStyle>
            <a:lvl1pPr lvl="0" algn="ctr">
              <a:lnSpc>
                <a:spcPct val="100000"/>
              </a:lnSpc>
              <a:spcBef>
                <a:spcPts val="0"/>
              </a:spcBef>
              <a:spcAft>
                <a:spcPts val="0"/>
              </a:spcAft>
              <a:buSzPct val="100000"/>
              <a:buNone/>
              <a:defRPr sz="3700"/>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a:r>
              <a:rPr lang="x-none" smtClean="0"/>
              <a:t>Click to edit Master subtitle style</a:t>
            </a:r>
            <a:endParaRPr/>
          </a:p>
        </p:txBody>
      </p:sp>
      <p:sp>
        <p:nvSpPr>
          <p:cNvPr id="12" name="Shape 12"/>
          <p:cNvSpPr txBox="1">
            <a:spLocks noGrp="1"/>
          </p:cNvSpPr>
          <p:nvPr>
            <p:ph type="sldNum" idx="12"/>
          </p:nvPr>
        </p:nvSpPr>
        <p:spPr>
          <a:xfrm>
            <a:off x="11296609" y="6217621"/>
            <a:ext cx="731600" cy="524800"/>
          </a:xfrm>
          <a:prstGeom prst="rect">
            <a:avLst/>
          </a:prstGeom>
        </p:spPr>
        <p:txBody>
          <a:bodyPr lIns="121897" tIns="121897" rIns="121897" bIns="121897" anchor="ctr" anchorCtr="0">
            <a:noAutofit/>
          </a:bodyPr>
          <a:lstStyle/>
          <a:p>
            <a:fld id="{70C9281C-E4C0-4C14-A226-131F6FC34A1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1" i="0">
                <a:solidFill>
                  <a:schemeClr val="bg1"/>
                </a:solidFill>
                <a:latin typeface="Arial"/>
                <a:cs typeface="Arial"/>
              </a:defRPr>
            </a:lvl1pPr>
          </a:lstStyle>
          <a:p>
            <a:r>
              <a:rPr lang="x-none" smtClean="0"/>
              <a:t>Click to edit Master title style</a:t>
            </a:r>
            <a:endParaRPr/>
          </a:p>
        </p:txBody>
      </p:sp>
      <p:sp>
        <p:nvSpPr>
          <p:cNvPr id="3" name="Holder 3"/>
          <p:cNvSpPr>
            <a:spLocks noGrp="1"/>
          </p:cNvSpPr>
          <p:nvPr>
            <p:ph sz="half" idx="2"/>
          </p:nvPr>
        </p:nvSpPr>
        <p:spPr>
          <a:xfrm>
            <a:off x="609600" y="1577340"/>
            <a:ext cx="5303520" cy="311624"/>
          </a:xfrm>
          <a:prstGeom prst="rect">
            <a:avLst/>
          </a:prstGeom>
        </p:spPr>
        <p:txBody>
          <a:bodyPr wrap="square" lIns="0" tIns="0" rIns="0" bIns="0">
            <a:spAutoFit/>
          </a:bodyPr>
          <a:lstStyle>
            <a:lvl1pPr>
              <a:defRPr/>
            </a:lvl1pPr>
          </a:lstStyle>
          <a:p>
            <a:pPr lvl="0"/>
            <a:r>
              <a:rPr lang="x-none" smtClean="0"/>
              <a:t>Click to edit Master text styles</a:t>
            </a:r>
          </a:p>
        </p:txBody>
      </p:sp>
      <p:sp>
        <p:nvSpPr>
          <p:cNvPr id="4" name="Holder 4"/>
          <p:cNvSpPr>
            <a:spLocks noGrp="1"/>
          </p:cNvSpPr>
          <p:nvPr>
            <p:ph sz="half" idx="3"/>
          </p:nvPr>
        </p:nvSpPr>
        <p:spPr>
          <a:xfrm>
            <a:off x="6278880" y="1577340"/>
            <a:ext cx="5303520" cy="311624"/>
          </a:xfrm>
          <a:prstGeom prst="rect">
            <a:avLst/>
          </a:prstGeom>
        </p:spPr>
        <p:txBody>
          <a:bodyPr wrap="square" lIns="0" tIns="0" rIns="0" bIns="0">
            <a:spAutoFit/>
          </a:bodyPr>
          <a:lstStyle>
            <a:lvl1pPr>
              <a:defRPr/>
            </a:lvl1pPr>
          </a:lstStyle>
          <a:p>
            <a:pPr lvl="0"/>
            <a:r>
              <a:rPr lang="x-none" smtClean="0"/>
              <a:t>Click to edit Master text styles</a:t>
            </a:r>
          </a:p>
        </p:txBody>
      </p:sp>
      <p:sp>
        <p:nvSpPr>
          <p:cNvPr id="5" name="Holder 5"/>
          <p:cNvSpPr>
            <a:spLocks noGrp="1"/>
          </p:cNvSpPr>
          <p:nvPr>
            <p:ph type="ftr" sz="quarter" idx="5"/>
          </p:nvPr>
        </p:nvSpPr>
        <p:spPr>
          <a:xfrm>
            <a:off x="4145280" y="6377943"/>
            <a:ext cx="3901440" cy="342900"/>
          </a:xfrm>
          <a:prstGeom prst="rect">
            <a:avLst/>
          </a:prstGeom>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a:xfrm>
            <a:off x="609600" y="6377943"/>
            <a:ext cx="2804160" cy="342900"/>
          </a:xfrm>
          <a:prstGeom prst="rect">
            <a:avLst/>
          </a:prstGeom>
        </p:spPr>
        <p:txBody>
          <a:bodyPr lIns="0" tIns="0" rIns="0" bIns="0"/>
          <a:lstStyle>
            <a:lvl1pPr algn="l">
              <a:defRPr>
                <a:solidFill>
                  <a:schemeClr val="tx1">
                    <a:tint val="75000"/>
                  </a:schemeClr>
                </a:solidFill>
              </a:defRPr>
            </a:lvl1pPr>
          </a:lstStyle>
          <a:p>
            <a:fld id="{13AF85EB-F9BD-44B3-B4AA-1E0308F67724}" type="datetimeFigureOut">
              <a:rPr lang="en-US" smtClean="0"/>
              <a:t>29/06/17</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70C9281C-E4C0-4C14-A226-131F6FC34A1E}" type="slidenum">
              <a:rPr lang="en-US" smtClean="0"/>
              <a:t>‹#›</a:t>
            </a:fld>
            <a:endParaRPr lang="en-US"/>
          </a:p>
        </p:txBody>
      </p:sp>
    </p:spTree>
    <p:extLst>
      <p:ext uri="{BB962C8B-B14F-4D97-AF65-F5344CB8AC3E}">
        <p14:creationId xmlns:p14="http://schemas.microsoft.com/office/powerpoint/2010/main" val="98634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415611" y="992767"/>
            <a:ext cx="11360800" cy="2736900"/>
          </a:xfrm>
          <a:prstGeom prst="rect">
            <a:avLst/>
          </a:prstGeom>
        </p:spPr>
        <p:txBody>
          <a:bodyPr lIns="121892" tIns="121892" rIns="121892" bIns="121892" anchor="b" anchorCtr="0"/>
          <a:lstStyle>
            <a:lvl1pPr lvl="0" algn="r">
              <a:spcBef>
                <a:spcPts val="0"/>
              </a:spcBef>
              <a:buClr>
                <a:schemeClr val="accent5"/>
              </a:buClr>
              <a:buSzPct val="100000"/>
              <a:buFont typeface="Raleway"/>
              <a:defRPr sz="6900">
                <a:solidFill>
                  <a:schemeClr val="accent5"/>
                </a:solidFill>
                <a:latin typeface="Raleway"/>
                <a:ea typeface="Raleway"/>
                <a:cs typeface="Raleway"/>
                <a:sym typeface="Raleway"/>
              </a:defRPr>
            </a:lvl1pPr>
            <a:lvl2pPr lvl="1" algn="ctr">
              <a:spcBef>
                <a:spcPts val="0"/>
              </a:spcBef>
              <a:buSzPct val="100000"/>
              <a:defRPr sz="6900"/>
            </a:lvl2pPr>
            <a:lvl3pPr lvl="2" algn="ctr">
              <a:spcBef>
                <a:spcPts val="0"/>
              </a:spcBef>
              <a:buSzPct val="100000"/>
              <a:defRPr sz="6900"/>
            </a:lvl3pPr>
            <a:lvl4pPr lvl="3" algn="ctr">
              <a:spcBef>
                <a:spcPts val="0"/>
              </a:spcBef>
              <a:buSzPct val="100000"/>
              <a:defRPr sz="6900"/>
            </a:lvl4pPr>
            <a:lvl5pPr lvl="4" algn="ctr">
              <a:spcBef>
                <a:spcPts val="0"/>
              </a:spcBef>
              <a:buSzPct val="100000"/>
              <a:defRPr sz="6900"/>
            </a:lvl5pPr>
            <a:lvl6pPr lvl="5" algn="ctr">
              <a:spcBef>
                <a:spcPts val="0"/>
              </a:spcBef>
              <a:buSzPct val="100000"/>
              <a:defRPr sz="6900"/>
            </a:lvl6pPr>
            <a:lvl7pPr lvl="6" algn="ctr">
              <a:spcBef>
                <a:spcPts val="0"/>
              </a:spcBef>
              <a:buSzPct val="100000"/>
              <a:defRPr sz="6900"/>
            </a:lvl7pPr>
            <a:lvl8pPr lvl="7" algn="ctr">
              <a:spcBef>
                <a:spcPts val="0"/>
              </a:spcBef>
              <a:buSzPct val="100000"/>
              <a:defRPr sz="6900"/>
            </a:lvl8pPr>
            <a:lvl9pPr lvl="8" algn="ctr">
              <a:spcBef>
                <a:spcPts val="0"/>
              </a:spcBef>
              <a:buSzPct val="100000"/>
              <a:defRPr sz="6900"/>
            </a:lvl9pPr>
          </a:lstStyle>
          <a:p>
            <a:r>
              <a:rPr lang="x-none" smtClean="0"/>
              <a:t>Click to edit Master title style</a:t>
            </a:r>
            <a:endParaRPr/>
          </a:p>
        </p:txBody>
      </p:sp>
      <p:sp>
        <p:nvSpPr>
          <p:cNvPr id="11" name="Shape 11"/>
          <p:cNvSpPr txBox="1">
            <a:spLocks noGrp="1"/>
          </p:cNvSpPr>
          <p:nvPr>
            <p:ph type="subTitle" idx="1"/>
          </p:nvPr>
        </p:nvSpPr>
        <p:spPr>
          <a:xfrm>
            <a:off x="415600" y="3778835"/>
            <a:ext cx="11360800" cy="1056900"/>
          </a:xfrm>
          <a:prstGeom prst="rect">
            <a:avLst/>
          </a:prstGeom>
        </p:spPr>
        <p:txBody>
          <a:bodyPr lIns="121892" tIns="121892" rIns="121892" bIns="121892" anchor="t" anchorCtr="0"/>
          <a:lstStyle>
            <a:lvl1pPr lvl="0" algn="r">
              <a:lnSpc>
                <a:spcPct val="100000"/>
              </a:lnSpc>
              <a:spcBef>
                <a:spcPts val="0"/>
              </a:spcBef>
              <a:spcAft>
                <a:spcPts val="0"/>
              </a:spcAft>
              <a:buClr>
                <a:schemeClr val="accent3"/>
              </a:buClr>
              <a:buSzPct val="100000"/>
              <a:buFont typeface="Raleway"/>
              <a:buNone/>
              <a:defRPr sz="3700">
                <a:solidFill>
                  <a:schemeClr val="accent3"/>
                </a:solidFill>
                <a:latin typeface="Raleway"/>
                <a:ea typeface="Raleway"/>
                <a:cs typeface="Raleway"/>
                <a:sym typeface="Raleway"/>
              </a:defRPr>
            </a:lvl1pPr>
            <a:lvl2pPr lvl="1" algn="ctr">
              <a:lnSpc>
                <a:spcPct val="100000"/>
              </a:lnSpc>
              <a:spcBef>
                <a:spcPts val="0"/>
              </a:spcBef>
              <a:spcAft>
                <a:spcPts val="0"/>
              </a:spcAft>
              <a:buSzPct val="100000"/>
              <a:buNone/>
              <a:defRPr sz="3700"/>
            </a:lvl2pPr>
            <a:lvl3pPr lvl="2" algn="ctr">
              <a:lnSpc>
                <a:spcPct val="100000"/>
              </a:lnSpc>
              <a:spcBef>
                <a:spcPts val="0"/>
              </a:spcBef>
              <a:spcAft>
                <a:spcPts val="0"/>
              </a:spcAft>
              <a:buSzPct val="100000"/>
              <a:buNone/>
              <a:defRPr sz="3700"/>
            </a:lvl3pPr>
            <a:lvl4pPr lvl="3" algn="ctr">
              <a:lnSpc>
                <a:spcPct val="100000"/>
              </a:lnSpc>
              <a:spcBef>
                <a:spcPts val="0"/>
              </a:spcBef>
              <a:spcAft>
                <a:spcPts val="0"/>
              </a:spcAft>
              <a:buSzPct val="100000"/>
              <a:buNone/>
              <a:defRPr sz="3700"/>
            </a:lvl4pPr>
            <a:lvl5pPr lvl="4" algn="ctr">
              <a:lnSpc>
                <a:spcPct val="100000"/>
              </a:lnSpc>
              <a:spcBef>
                <a:spcPts val="0"/>
              </a:spcBef>
              <a:spcAft>
                <a:spcPts val="0"/>
              </a:spcAft>
              <a:buSzPct val="100000"/>
              <a:buNone/>
              <a:defRPr sz="3700"/>
            </a:lvl5pPr>
            <a:lvl6pPr lvl="5" algn="ctr">
              <a:lnSpc>
                <a:spcPct val="100000"/>
              </a:lnSpc>
              <a:spcBef>
                <a:spcPts val="0"/>
              </a:spcBef>
              <a:spcAft>
                <a:spcPts val="0"/>
              </a:spcAft>
              <a:buSzPct val="100000"/>
              <a:buNone/>
              <a:defRPr sz="3700"/>
            </a:lvl6pPr>
            <a:lvl7pPr lvl="6" algn="ctr">
              <a:lnSpc>
                <a:spcPct val="100000"/>
              </a:lnSpc>
              <a:spcBef>
                <a:spcPts val="0"/>
              </a:spcBef>
              <a:spcAft>
                <a:spcPts val="0"/>
              </a:spcAft>
              <a:buSzPct val="100000"/>
              <a:buNone/>
              <a:defRPr sz="3700"/>
            </a:lvl7pPr>
            <a:lvl8pPr lvl="7" algn="ctr">
              <a:lnSpc>
                <a:spcPct val="100000"/>
              </a:lnSpc>
              <a:spcBef>
                <a:spcPts val="0"/>
              </a:spcBef>
              <a:spcAft>
                <a:spcPts val="0"/>
              </a:spcAft>
              <a:buSzPct val="100000"/>
              <a:buNone/>
              <a:defRPr sz="3700"/>
            </a:lvl8pPr>
            <a:lvl9pPr lvl="8" algn="ctr">
              <a:lnSpc>
                <a:spcPct val="100000"/>
              </a:lnSpc>
              <a:spcBef>
                <a:spcPts val="0"/>
              </a:spcBef>
              <a:spcAft>
                <a:spcPts val="0"/>
              </a:spcAft>
              <a:buSzPct val="100000"/>
              <a:buNone/>
              <a:defRPr sz="3700"/>
            </a:lvl9pPr>
          </a:lstStyle>
          <a:p>
            <a:r>
              <a:rPr lang="x-none" smtClean="0"/>
              <a:t>Click to edit Master subtitle style</a:t>
            </a:r>
            <a:endParaRPr/>
          </a:p>
        </p:txBody>
      </p:sp>
      <p:sp>
        <p:nvSpPr>
          <p:cNvPr id="12" name="Shape 12"/>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latin typeface="Raleway"/>
                <a:ea typeface="Raleway"/>
                <a:cs typeface="Raleway"/>
                <a:sym typeface="Raleway"/>
              </a:rPr>
              <a:pPr/>
              <a:t>‹#›</a:t>
            </a:fld>
            <a:endParaRPr lang="en">
              <a:latin typeface="Raleway"/>
              <a:ea typeface="Raleway"/>
              <a:cs typeface="Raleway"/>
              <a:sym typeface="Raleway"/>
            </a:endParaRPr>
          </a:p>
        </p:txBody>
      </p:sp>
    </p:spTree>
    <p:extLst>
      <p:ext uri="{BB962C8B-B14F-4D97-AF65-F5344CB8AC3E}">
        <p14:creationId xmlns:p14="http://schemas.microsoft.com/office/powerpoint/2010/main" val="1323944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3"/>
            <a:ext cx="11360800" cy="1122300"/>
          </a:xfrm>
          <a:prstGeom prst="rect">
            <a:avLst/>
          </a:prstGeom>
        </p:spPr>
        <p:txBody>
          <a:bodyPr lIns="121892" tIns="121892" rIns="121892" bIns="121892" anchor="ctr" anchorCtr="0"/>
          <a:lstStyle>
            <a:lvl1pPr lvl="0" algn="ctr">
              <a:spcBef>
                <a:spcPts val="0"/>
              </a:spcBef>
              <a:buClr>
                <a:schemeClr val="accent3"/>
              </a:buClr>
              <a:buSzPct val="100000"/>
              <a:defRPr sz="4800">
                <a:solidFill>
                  <a:schemeClr val="accent3"/>
                </a:solidFill>
              </a:defRPr>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r>
              <a:rPr lang="x-none" smtClean="0"/>
              <a:t>Click to edit Master title style</a:t>
            </a:r>
            <a:endParaRPr/>
          </a:p>
        </p:txBody>
      </p:sp>
      <p:sp>
        <p:nvSpPr>
          <p:cNvPr id="15" name="Shape 15"/>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521341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500"/>
          </a:xfrm>
          <a:prstGeom prst="rect">
            <a:avLst/>
          </a:prstGeom>
        </p:spPr>
        <p:txBody>
          <a:bodyPr lIns="121892" tIns="121892" rIns="121892" bIns="121892"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x-none" smtClean="0"/>
              <a:t>Click to edit Master title style</a:t>
            </a:r>
            <a:endParaRPr/>
          </a:p>
        </p:txBody>
      </p:sp>
      <p:sp>
        <p:nvSpPr>
          <p:cNvPr id="18" name="Shape 18"/>
          <p:cNvSpPr txBox="1">
            <a:spLocks noGrp="1"/>
          </p:cNvSpPr>
          <p:nvPr>
            <p:ph type="body" idx="1"/>
          </p:nvPr>
        </p:nvSpPr>
        <p:spPr>
          <a:xfrm>
            <a:off x="415600" y="1536633"/>
            <a:ext cx="11360800" cy="4555200"/>
          </a:xfrm>
          <a:prstGeom prst="rect">
            <a:avLst/>
          </a:prstGeom>
        </p:spPr>
        <p:txBody>
          <a:bodyPr lIns="121892" tIns="121892" rIns="121892" bIns="121892"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x-none" smtClean="0"/>
              <a:t>Click to edit Master text styles</a:t>
            </a:r>
          </a:p>
        </p:txBody>
      </p:sp>
      <p:sp>
        <p:nvSpPr>
          <p:cNvPr id="19" name="Shape 19"/>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823054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reserve="1">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500"/>
          </a:xfrm>
          <a:prstGeom prst="rect">
            <a:avLst/>
          </a:prstGeom>
        </p:spPr>
        <p:txBody>
          <a:bodyPr lIns="121892" tIns="121892" rIns="121892" bIns="121892"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x-none" smtClean="0"/>
              <a:t>Click to edit Master title style</a:t>
            </a:r>
            <a:endParaRPr/>
          </a:p>
        </p:txBody>
      </p:sp>
      <p:sp>
        <p:nvSpPr>
          <p:cNvPr id="22" name="Shape 22"/>
          <p:cNvSpPr txBox="1">
            <a:spLocks noGrp="1"/>
          </p:cNvSpPr>
          <p:nvPr>
            <p:ph type="body" idx="1"/>
          </p:nvPr>
        </p:nvSpPr>
        <p:spPr>
          <a:xfrm>
            <a:off x="415600" y="1536633"/>
            <a:ext cx="5333200" cy="4555200"/>
          </a:xfrm>
          <a:prstGeom prst="rect">
            <a:avLst/>
          </a:prstGeom>
        </p:spPr>
        <p:txBody>
          <a:bodyPr lIns="121892" tIns="121892" rIns="121892" bIns="121892"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x-none" smtClean="0"/>
              <a:t>Click to edit Master text styles</a:t>
            </a:r>
          </a:p>
        </p:txBody>
      </p:sp>
      <p:sp>
        <p:nvSpPr>
          <p:cNvPr id="23" name="Shape 23"/>
          <p:cNvSpPr txBox="1">
            <a:spLocks noGrp="1"/>
          </p:cNvSpPr>
          <p:nvPr>
            <p:ph type="body" idx="2"/>
          </p:nvPr>
        </p:nvSpPr>
        <p:spPr>
          <a:xfrm>
            <a:off x="6443200" y="1536633"/>
            <a:ext cx="5333200" cy="4555200"/>
          </a:xfrm>
          <a:prstGeom prst="rect">
            <a:avLst/>
          </a:prstGeom>
        </p:spPr>
        <p:txBody>
          <a:bodyPr lIns="121892" tIns="121892" rIns="121892" bIns="121892"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x-none" smtClean="0"/>
              <a:t>Click to edit Master text styles</a:t>
            </a:r>
          </a:p>
        </p:txBody>
      </p:sp>
      <p:sp>
        <p:nvSpPr>
          <p:cNvPr id="24" name="Shape 24"/>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665763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500"/>
          </a:xfrm>
          <a:prstGeom prst="rect">
            <a:avLst/>
          </a:prstGeom>
        </p:spPr>
        <p:txBody>
          <a:bodyPr lIns="121892" tIns="121892" rIns="121892" bIns="121892"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x-none" smtClean="0"/>
              <a:t>Click to edit Master title style</a:t>
            </a:r>
            <a:endParaRPr/>
          </a:p>
        </p:txBody>
      </p:sp>
      <p:sp>
        <p:nvSpPr>
          <p:cNvPr id="27" name="Shape 27"/>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1968896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3"/>
            <a:ext cx="3744000" cy="1007700"/>
          </a:xfrm>
          <a:prstGeom prst="rect">
            <a:avLst/>
          </a:prstGeom>
        </p:spPr>
        <p:txBody>
          <a:bodyPr lIns="121892" tIns="121892" rIns="121892" bIns="121892"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r>
              <a:rPr lang="x-none" smtClean="0"/>
              <a:t>Click to edit Master title style</a:t>
            </a:r>
            <a:endParaRPr/>
          </a:p>
        </p:txBody>
      </p:sp>
      <p:sp>
        <p:nvSpPr>
          <p:cNvPr id="30" name="Shape 30"/>
          <p:cNvSpPr txBox="1">
            <a:spLocks noGrp="1"/>
          </p:cNvSpPr>
          <p:nvPr>
            <p:ph type="body" idx="1"/>
          </p:nvPr>
        </p:nvSpPr>
        <p:spPr>
          <a:xfrm>
            <a:off x="415600" y="1852803"/>
            <a:ext cx="3744000" cy="4239300"/>
          </a:xfrm>
          <a:prstGeom prst="rect">
            <a:avLst/>
          </a:prstGeom>
        </p:spPr>
        <p:txBody>
          <a:bodyPr lIns="121892" tIns="121892" rIns="121892" bIns="121892"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x-none" smtClean="0"/>
              <a:t>Click to edit Master text styles</a:t>
            </a:r>
          </a:p>
        </p:txBody>
      </p:sp>
      <p:sp>
        <p:nvSpPr>
          <p:cNvPr id="31" name="Shape 31"/>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1572241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accent5"/>
          </a:solidFill>
          <a:ln>
            <a:noFill/>
          </a:ln>
        </p:spPr>
        <p:txBody>
          <a:bodyPr lIns="121892" tIns="121892" rIns="121892" bIns="121892" anchor="ctr" anchorCtr="0">
            <a:noAutofit/>
          </a:bodyPr>
          <a:lstStyle/>
          <a:p>
            <a:endParaRPr/>
          </a:p>
        </p:txBody>
      </p:sp>
      <p:sp>
        <p:nvSpPr>
          <p:cNvPr id="37" name="Shape 37"/>
          <p:cNvSpPr txBox="1">
            <a:spLocks noGrp="1"/>
          </p:cNvSpPr>
          <p:nvPr>
            <p:ph type="title"/>
          </p:nvPr>
        </p:nvSpPr>
        <p:spPr>
          <a:xfrm>
            <a:off x="354000" y="1644233"/>
            <a:ext cx="5393600" cy="1976400"/>
          </a:xfrm>
          <a:prstGeom prst="rect">
            <a:avLst/>
          </a:prstGeom>
        </p:spPr>
        <p:txBody>
          <a:bodyPr lIns="121892" tIns="121892" rIns="121892" bIns="121892"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r>
              <a:rPr lang="x-none" smtClean="0"/>
              <a:t>Click to edit Master title style</a:t>
            </a:r>
            <a:endParaRPr/>
          </a:p>
        </p:txBody>
      </p:sp>
      <p:sp>
        <p:nvSpPr>
          <p:cNvPr id="38" name="Shape 38"/>
          <p:cNvSpPr txBox="1">
            <a:spLocks noGrp="1"/>
          </p:cNvSpPr>
          <p:nvPr>
            <p:ph type="subTitle" idx="1"/>
          </p:nvPr>
        </p:nvSpPr>
        <p:spPr>
          <a:xfrm>
            <a:off x="354000" y="3737434"/>
            <a:ext cx="5393600" cy="1646700"/>
          </a:xfrm>
          <a:prstGeom prst="rect">
            <a:avLst/>
          </a:prstGeom>
        </p:spPr>
        <p:txBody>
          <a:bodyPr lIns="121892" tIns="121892" rIns="121892" bIns="121892"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r>
              <a:rPr lang="x-none" smtClean="0"/>
              <a:t>Click to edit Master subtitle style</a:t>
            </a:r>
            <a:endParaRPr/>
          </a:p>
        </p:txBody>
      </p:sp>
      <p:sp>
        <p:nvSpPr>
          <p:cNvPr id="39" name="Shape 39"/>
          <p:cNvSpPr txBox="1">
            <a:spLocks noGrp="1"/>
          </p:cNvSpPr>
          <p:nvPr>
            <p:ph type="body" idx="2"/>
          </p:nvPr>
        </p:nvSpPr>
        <p:spPr>
          <a:xfrm>
            <a:off x="6586000" y="965435"/>
            <a:ext cx="5116000" cy="4926900"/>
          </a:xfrm>
          <a:prstGeom prst="rect">
            <a:avLst/>
          </a:prstGeom>
        </p:spPr>
        <p:txBody>
          <a:bodyPr lIns="121892" tIns="121892" rIns="121892" bIns="121892"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x-none" smtClean="0"/>
              <a:t>Click to edit Master text styles</a:t>
            </a:r>
          </a:p>
        </p:txBody>
      </p:sp>
      <p:sp>
        <p:nvSpPr>
          <p:cNvPr id="40" name="Shape 40"/>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783689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700"/>
          </a:xfrm>
          <a:prstGeom prst="rect">
            <a:avLst/>
          </a:prstGeom>
        </p:spPr>
        <p:txBody>
          <a:bodyPr lIns="121892" tIns="121892" rIns="121892" bIns="121892" anchor="ctr" anchorCtr="0"/>
          <a:lstStyle>
            <a:lvl1pPr lvl="0">
              <a:lnSpc>
                <a:spcPct val="100000"/>
              </a:lnSpc>
              <a:spcBef>
                <a:spcPts val="0"/>
              </a:spcBef>
              <a:spcAft>
                <a:spcPts val="0"/>
              </a:spcAft>
              <a:buNone/>
              <a:defRPr/>
            </a:lvl1pPr>
          </a:lstStyle>
          <a:p>
            <a:pPr lvl="0"/>
            <a:r>
              <a:rPr lang="x-none" smtClean="0"/>
              <a:t>Click to edit Master text styles</a:t>
            </a:r>
          </a:p>
        </p:txBody>
      </p:sp>
      <p:sp>
        <p:nvSpPr>
          <p:cNvPr id="43" name="Shape 43"/>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131620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5"/>
            <a:ext cx="11360800" cy="2618100"/>
          </a:xfrm>
          <a:prstGeom prst="rect">
            <a:avLst/>
          </a:prstGeom>
        </p:spPr>
        <p:txBody>
          <a:bodyPr lIns="121892" tIns="121892" rIns="121892" bIns="121892"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r>
              <a:rPr lang="x-none" smtClean="0"/>
              <a:t>Click to edit Master title style</a:t>
            </a:r>
            <a:endParaRPr/>
          </a:p>
        </p:txBody>
      </p:sp>
      <p:sp>
        <p:nvSpPr>
          <p:cNvPr id="46" name="Shape 46"/>
          <p:cNvSpPr txBox="1">
            <a:spLocks noGrp="1"/>
          </p:cNvSpPr>
          <p:nvPr>
            <p:ph type="body" idx="1"/>
          </p:nvPr>
        </p:nvSpPr>
        <p:spPr>
          <a:xfrm>
            <a:off x="415600" y="4202967"/>
            <a:ext cx="11360800" cy="1734300"/>
          </a:xfrm>
          <a:prstGeom prst="rect">
            <a:avLst/>
          </a:prstGeom>
        </p:spPr>
        <p:txBody>
          <a:bodyPr lIns="121892" tIns="121892" rIns="121892" bIns="121892"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pPr lvl="0"/>
            <a:r>
              <a:rPr lang="x-none" smtClean="0"/>
              <a:t>Click to edit Master text styles</a:t>
            </a:r>
          </a:p>
        </p:txBody>
      </p:sp>
      <p:sp>
        <p:nvSpPr>
          <p:cNvPr id="47" name="Shape 47"/>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355645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lIns="121897" tIns="121897" rIns="121897" bIns="121897"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x-none" dirty="0" smtClean="0"/>
              <a:t>Click to edit Master title style</a:t>
            </a:r>
            <a:endParaRPr dirty="0"/>
          </a:p>
        </p:txBody>
      </p:sp>
      <p:sp>
        <p:nvSpPr>
          <p:cNvPr id="22" name="Shape 22"/>
          <p:cNvSpPr txBox="1">
            <a:spLocks noGrp="1"/>
          </p:cNvSpPr>
          <p:nvPr>
            <p:ph type="body" idx="1"/>
          </p:nvPr>
        </p:nvSpPr>
        <p:spPr>
          <a:xfrm>
            <a:off x="415600" y="1536633"/>
            <a:ext cx="5333200" cy="4555200"/>
          </a:xfrm>
          <a:prstGeom prst="rect">
            <a:avLst/>
          </a:prstGeom>
        </p:spPr>
        <p:txBody>
          <a:bodyPr lIns="121897" tIns="121897" rIns="121897" bIns="121897"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x-none" smtClean="0"/>
              <a:t>Click to edit Master text styles</a:t>
            </a:r>
          </a:p>
        </p:txBody>
      </p:sp>
      <p:sp>
        <p:nvSpPr>
          <p:cNvPr id="23" name="Shape 23"/>
          <p:cNvSpPr txBox="1">
            <a:spLocks noGrp="1"/>
          </p:cNvSpPr>
          <p:nvPr>
            <p:ph type="body" idx="2"/>
          </p:nvPr>
        </p:nvSpPr>
        <p:spPr>
          <a:xfrm>
            <a:off x="6443200" y="1536633"/>
            <a:ext cx="5333200" cy="4555200"/>
          </a:xfrm>
          <a:prstGeom prst="rect">
            <a:avLst/>
          </a:prstGeom>
        </p:spPr>
        <p:txBody>
          <a:bodyPr lIns="121897" tIns="121897" rIns="121897" bIns="121897" anchor="t" anchorCtr="0"/>
          <a:lstStyle>
            <a:lvl1pPr lvl="0">
              <a:spcBef>
                <a:spcPts val="0"/>
              </a:spcBef>
              <a:buSzPct val="100000"/>
              <a:defRPr sz="19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x-none" smtClean="0"/>
              <a:t>Click to edit Master text styles</a:t>
            </a:r>
          </a:p>
        </p:txBody>
      </p:sp>
      <p:sp>
        <p:nvSpPr>
          <p:cNvPr id="24" name="Shape 24"/>
          <p:cNvSpPr txBox="1">
            <a:spLocks noGrp="1"/>
          </p:cNvSpPr>
          <p:nvPr>
            <p:ph type="sldNum" idx="12"/>
          </p:nvPr>
        </p:nvSpPr>
        <p:spPr>
          <a:xfrm>
            <a:off x="11296609" y="6217621"/>
            <a:ext cx="731600" cy="524800"/>
          </a:xfrm>
          <a:prstGeom prst="rect">
            <a:avLst/>
          </a:prstGeom>
        </p:spPr>
        <p:txBody>
          <a:bodyPr lIns="121897" tIns="121897" rIns="121897" bIns="121897" anchor="ctr" anchorCtr="0">
            <a:noAutofit/>
          </a:bodyPr>
          <a:lstStyle/>
          <a:p>
            <a:fld id="{70C9281C-E4C0-4C14-A226-131F6FC34A1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igBoards">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11296609" y="6217623"/>
            <a:ext cx="731600" cy="524700"/>
          </a:xfrm>
          <a:prstGeom prst="rect">
            <a:avLst/>
          </a:prstGeom>
        </p:spPr>
        <p:txBody>
          <a:bodyPr lIns="121892" tIns="121892" rIns="121892" bIns="121892" anchor="ctr" anchorCtr="0">
            <a:noAutofit/>
          </a:bodyPr>
          <a:lstStyle/>
          <a:p>
            <a:fld id="{00000000-1234-1234-1234-123412341234}" type="slidenum">
              <a:rPr lang="en"/>
              <a:pPr/>
              <a:t>‹#›</a:t>
            </a:fld>
            <a:endParaRPr lang="en"/>
          </a:p>
        </p:txBody>
      </p:sp>
    </p:spTree>
    <p:extLst>
      <p:ext uri="{BB962C8B-B14F-4D97-AF65-F5344CB8AC3E}">
        <p14:creationId xmlns:p14="http://schemas.microsoft.com/office/powerpoint/2010/main" val="210668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3" name="Content Placeholder 2"/>
          <p:cNvSpPr>
            <a:spLocks noGrp="1"/>
          </p:cNvSpPr>
          <p:nvPr>
            <p:ph idx="1"/>
          </p:nvPr>
        </p:nvSpPr>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3AF85EB-F9BD-44B3-B4AA-1E0308F67724}" type="datetimeFigureOut">
              <a:rPr lang="en-US" smtClean="0"/>
              <a:t>29/06/17</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0C9281C-E4C0-4C14-A226-131F6FC34A1E}" type="slidenum">
              <a:rPr lang="en-US" smtClean="0"/>
              <a:t>‹#›</a:t>
            </a:fld>
            <a:endParaRPr lang="en-US"/>
          </a:p>
        </p:txBody>
      </p:sp>
    </p:spTree>
    <p:extLst>
      <p:ext uri="{BB962C8B-B14F-4D97-AF65-F5344CB8AC3E}">
        <p14:creationId xmlns:p14="http://schemas.microsoft.com/office/powerpoint/2010/main" val="321440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1897" tIns="121897" rIns="121897" bIns="121897" anchor="t" anchorCtr="0"/>
          <a:lstStyle>
            <a:lvl1pPr lvl="0">
              <a:spcBef>
                <a:spcPts val="0"/>
              </a:spcBef>
              <a:defRPr b="1"/>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x-none" dirty="0" smtClean="0"/>
              <a:t>Click to edit Master title style</a:t>
            </a:r>
            <a:endParaRPr dirty="0"/>
          </a:p>
        </p:txBody>
      </p:sp>
      <p:sp>
        <p:nvSpPr>
          <p:cNvPr id="27" name="Shape 27"/>
          <p:cNvSpPr txBox="1">
            <a:spLocks noGrp="1"/>
          </p:cNvSpPr>
          <p:nvPr>
            <p:ph type="sldNum" idx="12"/>
          </p:nvPr>
        </p:nvSpPr>
        <p:spPr>
          <a:xfrm>
            <a:off x="11296609" y="6217621"/>
            <a:ext cx="731600" cy="524800"/>
          </a:xfrm>
          <a:prstGeom prst="rect">
            <a:avLst/>
          </a:prstGeom>
        </p:spPr>
        <p:txBody>
          <a:bodyPr lIns="121897" tIns="121897" rIns="121897" bIns="121897" anchor="ctr" anchorCtr="0">
            <a:noAutofit/>
          </a:bodyPr>
          <a:lstStyle/>
          <a:p>
            <a:fld id="{70C9281C-E4C0-4C14-A226-131F6FC34A1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415600" y="740800"/>
            <a:ext cx="3744000" cy="1007600"/>
          </a:xfrm>
          <a:prstGeom prst="rect">
            <a:avLst/>
          </a:prstGeom>
        </p:spPr>
        <p:txBody>
          <a:bodyPr lIns="121897" tIns="121897" rIns="121897" bIns="121897" anchor="b" anchorCtr="0"/>
          <a:lstStyle>
            <a:lvl1pPr lvl="0">
              <a:spcBef>
                <a:spcPts val="0"/>
              </a:spcBef>
              <a:buSzPct val="100000"/>
              <a:defRPr sz="3200"/>
            </a:lvl1pPr>
            <a:lvl2pPr lvl="1">
              <a:spcBef>
                <a:spcPts val="0"/>
              </a:spcBef>
              <a:buSzPct val="100000"/>
              <a:defRPr sz="3200"/>
            </a:lvl2pPr>
            <a:lvl3pPr lvl="2">
              <a:spcBef>
                <a:spcPts val="0"/>
              </a:spcBef>
              <a:buSzPct val="100000"/>
              <a:defRPr sz="3200"/>
            </a:lvl3pPr>
            <a:lvl4pPr lvl="3">
              <a:spcBef>
                <a:spcPts val="0"/>
              </a:spcBef>
              <a:buSzPct val="100000"/>
              <a:defRPr sz="3200"/>
            </a:lvl4pPr>
            <a:lvl5pPr lvl="4">
              <a:spcBef>
                <a:spcPts val="0"/>
              </a:spcBef>
              <a:buSzPct val="100000"/>
              <a:defRPr sz="3200"/>
            </a:lvl5pPr>
            <a:lvl6pPr lvl="5">
              <a:spcBef>
                <a:spcPts val="0"/>
              </a:spcBef>
              <a:buSzPct val="100000"/>
              <a:defRPr sz="3200"/>
            </a:lvl6pPr>
            <a:lvl7pPr lvl="6">
              <a:spcBef>
                <a:spcPts val="0"/>
              </a:spcBef>
              <a:buSzPct val="100000"/>
              <a:defRPr sz="3200"/>
            </a:lvl7pPr>
            <a:lvl8pPr lvl="7">
              <a:spcBef>
                <a:spcPts val="0"/>
              </a:spcBef>
              <a:buSzPct val="100000"/>
              <a:defRPr sz="3200"/>
            </a:lvl8pPr>
            <a:lvl9pPr lvl="8">
              <a:spcBef>
                <a:spcPts val="0"/>
              </a:spcBef>
              <a:buSzPct val="100000"/>
              <a:defRPr sz="3200"/>
            </a:lvl9pPr>
          </a:lstStyle>
          <a:p>
            <a:r>
              <a:rPr lang="x-none" smtClean="0"/>
              <a:t>Click to edit Master title style</a:t>
            </a:r>
            <a:endParaRPr/>
          </a:p>
        </p:txBody>
      </p:sp>
      <p:sp>
        <p:nvSpPr>
          <p:cNvPr id="30" name="Shape 30"/>
          <p:cNvSpPr txBox="1">
            <a:spLocks noGrp="1"/>
          </p:cNvSpPr>
          <p:nvPr>
            <p:ph type="body" idx="1"/>
          </p:nvPr>
        </p:nvSpPr>
        <p:spPr>
          <a:xfrm>
            <a:off x="415600" y="1852800"/>
            <a:ext cx="3744000" cy="4239200"/>
          </a:xfrm>
          <a:prstGeom prst="rect">
            <a:avLst/>
          </a:prstGeom>
        </p:spPr>
        <p:txBody>
          <a:bodyPr lIns="121897" tIns="121897" rIns="121897" bIns="121897"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x-none" smtClean="0"/>
              <a:t>Click to edit Master text styles</a:t>
            </a:r>
          </a:p>
        </p:txBody>
      </p:sp>
      <p:sp>
        <p:nvSpPr>
          <p:cNvPr id="31" name="Shape 31"/>
          <p:cNvSpPr txBox="1">
            <a:spLocks noGrp="1"/>
          </p:cNvSpPr>
          <p:nvPr>
            <p:ph type="sldNum" idx="12"/>
          </p:nvPr>
        </p:nvSpPr>
        <p:spPr>
          <a:xfrm>
            <a:off x="11296609" y="6217621"/>
            <a:ext cx="731600" cy="524800"/>
          </a:xfrm>
          <a:prstGeom prst="rect">
            <a:avLst/>
          </a:prstGeom>
        </p:spPr>
        <p:txBody>
          <a:bodyPr lIns="121897" tIns="121897" rIns="121897" bIns="121897" anchor="ctr" anchorCtr="0">
            <a:noAutofit/>
          </a:bodyPr>
          <a:lstStyle/>
          <a:p>
            <a:fld id="{70C9281C-E4C0-4C14-A226-131F6FC34A1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6096000" y="-167"/>
            <a:ext cx="6096000" cy="6858000"/>
          </a:xfrm>
          <a:prstGeom prst="rect">
            <a:avLst/>
          </a:prstGeom>
          <a:solidFill>
            <a:schemeClr val="lt2"/>
          </a:solidFill>
          <a:ln>
            <a:noFill/>
          </a:ln>
        </p:spPr>
        <p:txBody>
          <a:bodyPr lIns="121897" tIns="121897" rIns="121897" bIns="121897" anchor="ctr" anchorCtr="0">
            <a:noAutofit/>
          </a:bodyPr>
          <a:lstStyle/>
          <a:p>
            <a:pPr lvl="0">
              <a:spcBef>
                <a:spcPts val="0"/>
              </a:spcBef>
              <a:buNone/>
            </a:pPr>
            <a:endParaRPr/>
          </a:p>
        </p:txBody>
      </p:sp>
      <p:sp>
        <p:nvSpPr>
          <p:cNvPr id="37" name="Shape 37"/>
          <p:cNvSpPr txBox="1">
            <a:spLocks noGrp="1"/>
          </p:cNvSpPr>
          <p:nvPr>
            <p:ph type="title"/>
          </p:nvPr>
        </p:nvSpPr>
        <p:spPr>
          <a:xfrm>
            <a:off x="354000" y="1644233"/>
            <a:ext cx="5393600" cy="1976400"/>
          </a:xfrm>
          <a:prstGeom prst="rect">
            <a:avLst/>
          </a:prstGeom>
        </p:spPr>
        <p:txBody>
          <a:bodyPr lIns="121897" tIns="121897" rIns="121897" bIns="121897" anchor="b" anchorCtr="0"/>
          <a:lstStyle>
            <a:lvl1pPr lvl="0" algn="ctr">
              <a:spcBef>
                <a:spcPts val="0"/>
              </a:spcBef>
              <a:buSzPct val="100000"/>
              <a:defRPr sz="5600"/>
            </a:lvl1pPr>
            <a:lvl2pPr lvl="1" algn="ctr">
              <a:spcBef>
                <a:spcPts val="0"/>
              </a:spcBef>
              <a:buSzPct val="100000"/>
              <a:defRPr sz="5600"/>
            </a:lvl2pPr>
            <a:lvl3pPr lvl="2" algn="ctr">
              <a:spcBef>
                <a:spcPts val="0"/>
              </a:spcBef>
              <a:buSzPct val="100000"/>
              <a:defRPr sz="5600"/>
            </a:lvl3pPr>
            <a:lvl4pPr lvl="3" algn="ctr">
              <a:spcBef>
                <a:spcPts val="0"/>
              </a:spcBef>
              <a:buSzPct val="100000"/>
              <a:defRPr sz="5600"/>
            </a:lvl4pPr>
            <a:lvl5pPr lvl="4" algn="ctr">
              <a:spcBef>
                <a:spcPts val="0"/>
              </a:spcBef>
              <a:buSzPct val="100000"/>
              <a:defRPr sz="5600"/>
            </a:lvl5pPr>
            <a:lvl6pPr lvl="5" algn="ctr">
              <a:spcBef>
                <a:spcPts val="0"/>
              </a:spcBef>
              <a:buSzPct val="100000"/>
              <a:defRPr sz="5600"/>
            </a:lvl6pPr>
            <a:lvl7pPr lvl="6" algn="ctr">
              <a:spcBef>
                <a:spcPts val="0"/>
              </a:spcBef>
              <a:buSzPct val="100000"/>
              <a:defRPr sz="5600"/>
            </a:lvl7pPr>
            <a:lvl8pPr lvl="7" algn="ctr">
              <a:spcBef>
                <a:spcPts val="0"/>
              </a:spcBef>
              <a:buSzPct val="100000"/>
              <a:defRPr sz="5600"/>
            </a:lvl8pPr>
            <a:lvl9pPr lvl="8" algn="ctr">
              <a:spcBef>
                <a:spcPts val="0"/>
              </a:spcBef>
              <a:buSzPct val="100000"/>
              <a:defRPr sz="5600"/>
            </a:lvl9pPr>
          </a:lstStyle>
          <a:p>
            <a:r>
              <a:rPr lang="x-none" smtClean="0"/>
              <a:t>Click to edit Master title style</a:t>
            </a:r>
            <a:endParaRPr/>
          </a:p>
        </p:txBody>
      </p:sp>
      <p:sp>
        <p:nvSpPr>
          <p:cNvPr id="38" name="Shape 38"/>
          <p:cNvSpPr txBox="1">
            <a:spLocks noGrp="1"/>
          </p:cNvSpPr>
          <p:nvPr>
            <p:ph type="subTitle" idx="1"/>
          </p:nvPr>
        </p:nvSpPr>
        <p:spPr>
          <a:xfrm>
            <a:off x="354000" y="3737433"/>
            <a:ext cx="5393600" cy="1646800"/>
          </a:xfrm>
          <a:prstGeom prst="rect">
            <a:avLst/>
          </a:prstGeom>
        </p:spPr>
        <p:txBody>
          <a:bodyPr lIns="121897" tIns="121897" rIns="121897" bIns="121897"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r>
              <a:rPr lang="x-none" smtClean="0"/>
              <a:t>Click to edit Master subtitle style</a:t>
            </a:r>
            <a:endParaRPr/>
          </a:p>
        </p:txBody>
      </p:sp>
      <p:sp>
        <p:nvSpPr>
          <p:cNvPr id="39" name="Shape 39"/>
          <p:cNvSpPr txBox="1">
            <a:spLocks noGrp="1"/>
          </p:cNvSpPr>
          <p:nvPr>
            <p:ph type="body" idx="2"/>
          </p:nvPr>
        </p:nvSpPr>
        <p:spPr>
          <a:xfrm>
            <a:off x="6586000" y="965433"/>
            <a:ext cx="5116000" cy="4926800"/>
          </a:xfrm>
          <a:prstGeom prst="rect">
            <a:avLst/>
          </a:prstGeom>
        </p:spPr>
        <p:txBody>
          <a:bodyPr lIns="121897" tIns="121897" rIns="121897" bIns="121897"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x-none" smtClean="0"/>
              <a:t>Click to edit Master text styles</a:t>
            </a:r>
          </a:p>
        </p:txBody>
      </p:sp>
      <p:sp>
        <p:nvSpPr>
          <p:cNvPr id="40" name="Shape 40"/>
          <p:cNvSpPr txBox="1">
            <a:spLocks noGrp="1"/>
          </p:cNvSpPr>
          <p:nvPr>
            <p:ph type="sldNum" idx="12"/>
          </p:nvPr>
        </p:nvSpPr>
        <p:spPr>
          <a:xfrm>
            <a:off x="11296609" y="6217621"/>
            <a:ext cx="731600" cy="524800"/>
          </a:xfrm>
          <a:prstGeom prst="rect">
            <a:avLst/>
          </a:prstGeom>
        </p:spPr>
        <p:txBody>
          <a:bodyPr lIns="121897" tIns="121897" rIns="121897" bIns="121897" anchor="ctr" anchorCtr="0">
            <a:noAutofit/>
          </a:bodyPr>
          <a:lstStyle/>
          <a:p>
            <a:fld id="{70C9281C-E4C0-4C14-A226-131F6FC34A1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415600" y="5640767"/>
            <a:ext cx="7998400" cy="806800"/>
          </a:xfrm>
          <a:prstGeom prst="rect">
            <a:avLst/>
          </a:prstGeom>
        </p:spPr>
        <p:txBody>
          <a:bodyPr lIns="121897" tIns="121897" rIns="121897" bIns="121897" anchor="ctr" anchorCtr="0"/>
          <a:lstStyle>
            <a:lvl1pPr lvl="0">
              <a:lnSpc>
                <a:spcPct val="100000"/>
              </a:lnSpc>
              <a:spcBef>
                <a:spcPts val="0"/>
              </a:spcBef>
              <a:spcAft>
                <a:spcPts val="0"/>
              </a:spcAft>
              <a:buNone/>
              <a:defRPr/>
            </a:lvl1pPr>
          </a:lstStyle>
          <a:p>
            <a:pPr lvl="0"/>
            <a:r>
              <a:rPr lang="x-none" smtClean="0"/>
              <a:t>Click to edit Master text styles</a:t>
            </a:r>
          </a:p>
        </p:txBody>
      </p:sp>
      <p:sp>
        <p:nvSpPr>
          <p:cNvPr id="43" name="Shape 43"/>
          <p:cNvSpPr txBox="1">
            <a:spLocks noGrp="1"/>
          </p:cNvSpPr>
          <p:nvPr>
            <p:ph type="sldNum" idx="12"/>
          </p:nvPr>
        </p:nvSpPr>
        <p:spPr>
          <a:xfrm>
            <a:off x="11296609" y="6217621"/>
            <a:ext cx="731600" cy="524800"/>
          </a:xfrm>
          <a:prstGeom prst="rect">
            <a:avLst/>
          </a:prstGeom>
        </p:spPr>
        <p:txBody>
          <a:bodyPr lIns="121897" tIns="121897" rIns="121897" bIns="121897" anchor="ctr" anchorCtr="0">
            <a:noAutofit/>
          </a:bodyPr>
          <a:lstStyle/>
          <a:p>
            <a:fld id="{70C9281C-E4C0-4C14-A226-131F6FC34A1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15600" y="1474833"/>
            <a:ext cx="11360800" cy="2618000"/>
          </a:xfrm>
          <a:prstGeom prst="rect">
            <a:avLst/>
          </a:prstGeom>
        </p:spPr>
        <p:txBody>
          <a:bodyPr lIns="121897" tIns="121897" rIns="121897" bIns="121897" anchor="b" anchorCtr="0"/>
          <a:lstStyle>
            <a:lvl1pPr lvl="0" algn="ctr">
              <a:spcBef>
                <a:spcPts val="0"/>
              </a:spcBef>
              <a:buSzPct val="100000"/>
              <a:defRPr sz="16000"/>
            </a:lvl1pPr>
            <a:lvl2pPr lvl="1" algn="ctr">
              <a:spcBef>
                <a:spcPts val="0"/>
              </a:spcBef>
              <a:buSzPct val="100000"/>
              <a:defRPr sz="16000"/>
            </a:lvl2pPr>
            <a:lvl3pPr lvl="2" algn="ctr">
              <a:spcBef>
                <a:spcPts val="0"/>
              </a:spcBef>
              <a:buSzPct val="100000"/>
              <a:defRPr sz="16000"/>
            </a:lvl3pPr>
            <a:lvl4pPr lvl="3" algn="ctr">
              <a:spcBef>
                <a:spcPts val="0"/>
              </a:spcBef>
              <a:buSzPct val="100000"/>
              <a:defRPr sz="16000"/>
            </a:lvl4pPr>
            <a:lvl5pPr lvl="4" algn="ctr">
              <a:spcBef>
                <a:spcPts val="0"/>
              </a:spcBef>
              <a:buSzPct val="100000"/>
              <a:defRPr sz="16000"/>
            </a:lvl5pPr>
            <a:lvl6pPr lvl="5" algn="ctr">
              <a:spcBef>
                <a:spcPts val="0"/>
              </a:spcBef>
              <a:buSzPct val="100000"/>
              <a:defRPr sz="16000"/>
            </a:lvl6pPr>
            <a:lvl7pPr lvl="6" algn="ctr">
              <a:spcBef>
                <a:spcPts val="0"/>
              </a:spcBef>
              <a:buSzPct val="100000"/>
              <a:defRPr sz="16000"/>
            </a:lvl7pPr>
            <a:lvl8pPr lvl="7" algn="ctr">
              <a:spcBef>
                <a:spcPts val="0"/>
              </a:spcBef>
              <a:buSzPct val="100000"/>
              <a:defRPr sz="16000"/>
            </a:lvl8pPr>
            <a:lvl9pPr lvl="8" algn="ctr">
              <a:spcBef>
                <a:spcPts val="0"/>
              </a:spcBef>
              <a:buSzPct val="100000"/>
              <a:defRPr sz="16000"/>
            </a:lvl9pPr>
          </a:lstStyle>
          <a:p>
            <a:r>
              <a:rPr lang="x-none" smtClean="0"/>
              <a:t>Click to edit Master title style</a:t>
            </a:r>
            <a:endParaRPr/>
          </a:p>
        </p:txBody>
      </p:sp>
      <p:sp>
        <p:nvSpPr>
          <p:cNvPr id="46" name="Shape 46"/>
          <p:cNvSpPr txBox="1">
            <a:spLocks noGrp="1"/>
          </p:cNvSpPr>
          <p:nvPr>
            <p:ph type="body" idx="1"/>
          </p:nvPr>
        </p:nvSpPr>
        <p:spPr>
          <a:xfrm>
            <a:off x="415600" y="4202967"/>
            <a:ext cx="11360800" cy="1734400"/>
          </a:xfrm>
          <a:prstGeom prst="rect">
            <a:avLst/>
          </a:prstGeom>
        </p:spPr>
        <p:txBody>
          <a:bodyPr lIns="121897" tIns="121897" rIns="121897" bIns="121897"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pPr lvl="0"/>
            <a:r>
              <a:rPr lang="x-none" smtClean="0"/>
              <a:t>Click to edit Master text styles</a:t>
            </a:r>
          </a:p>
        </p:txBody>
      </p:sp>
      <p:sp>
        <p:nvSpPr>
          <p:cNvPr id="47" name="Shape 47"/>
          <p:cNvSpPr txBox="1">
            <a:spLocks noGrp="1"/>
          </p:cNvSpPr>
          <p:nvPr>
            <p:ph type="sldNum" idx="12"/>
          </p:nvPr>
        </p:nvSpPr>
        <p:spPr>
          <a:xfrm>
            <a:off x="11296609" y="6217621"/>
            <a:ext cx="731600" cy="524800"/>
          </a:xfrm>
          <a:prstGeom prst="rect">
            <a:avLst/>
          </a:prstGeom>
        </p:spPr>
        <p:txBody>
          <a:bodyPr lIns="121897" tIns="121897" rIns="121897" bIns="121897" anchor="ctr" anchorCtr="0">
            <a:noAutofit/>
          </a:bodyPr>
          <a:lstStyle/>
          <a:p>
            <a:fld id="{70C9281C-E4C0-4C14-A226-131F6FC34A1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12192000" cy="6858000"/>
          </a:xfrm>
          <a:prstGeom prst="rect">
            <a:avLst/>
          </a:prstGeom>
          <a:solidFill>
            <a:schemeClr val="lt1"/>
          </a:solidFill>
          <a:ln>
            <a:noFill/>
          </a:ln>
        </p:spPr>
        <p:txBody>
          <a:bodyPr lIns="121897" tIns="121897" rIns="121897" bIns="121897" anchor="ctr" anchorCtr="0">
            <a:noAutofit/>
          </a:bodyPr>
          <a:lstStyle/>
          <a:p>
            <a:pPr lvl="0">
              <a:spcBef>
                <a:spcPts val="0"/>
              </a:spcBef>
              <a:buNone/>
            </a:pPr>
            <a:endParaRPr/>
          </a:p>
        </p:txBody>
      </p:sp>
      <p:sp>
        <p:nvSpPr>
          <p:cNvPr id="52" name="Shape 52"/>
          <p:cNvSpPr/>
          <p:nvPr/>
        </p:nvSpPr>
        <p:spPr>
          <a:xfrm>
            <a:off x="0" y="6220767"/>
            <a:ext cx="12192000" cy="637200"/>
          </a:xfrm>
          <a:prstGeom prst="rect">
            <a:avLst/>
          </a:prstGeom>
          <a:solidFill>
            <a:schemeClr val="dk1"/>
          </a:solidFill>
          <a:ln>
            <a:noFill/>
          </a:ln>
        </p:spPr>
        <p:txBody>
          <a:bodyPr lIns="121897" tIns="121897" rIns="121897" bIns="121897" anchor="ctr" anchorCtr="0">
            <a:noAutofit/>
          </a:bodyPr>
          <a:lstStyle/>
          <a:p>
            <a:pPr lvl="0">
              <a:spcBef>
                <a:spcPts val="0"/>
              </a:spcBef>
              <a:buNone/>
            </a:pPr>
            <a:endParaRPr/>
          </a:p>
        </p:txBody>
      </p:sp>
      <p:sp>
        <p:nvSpPr>
          <p:cNvPr id="53" name="Shape 53"/>
          <p:cNvSpPr txBox="1">
            <a:spLocks noGrp="1"/>
          </p:cNvSpPr>
          <p:nvPr>
            <p:ph type="title"/>
          </p:nvPr>
        </p:nvSpPr>
        <p:spPr>
          <a:xfrm>
            <a:off x="465733" y="446033"/>
            <a:ext cx="9876000" cy="1308000"/>
          </a:xfrm>
          <a:prstGeom prst="rect">
            <a:avLst/>
          </a:prstGeom>
          <a:noFill/>
        </p:spPr>
        <p:txBody>
          <a:bodyPr lIns="121897" tIns="121897" rIns="121897" bIns="121897" anchor="t" anchorCtr="0"/>
          <a:lstStyle>
            <a:lvl1pPr lvl="0" algn="l">
              <a:lnSpc>
                <a:spcPct val="100000"/>
              </a:lnSpc>
              <a:spcBef>
                <a:spcPts val="0"/>
              </a:spcBef>
              <a:spcAft>
                <a:spcPts val="0"/>
              </a:spcAft>
              <a:buClr>
                <a:schemeClr val="dk1"/>
              </a:buClr>
              <a:buSzPct val="100000"/>
              <a:buNone/>
              <a:defRPr sz="4300" b="1">
                <a:solidFill>
                  <a:schemeClr val="dk1"/>
                </a:solidFill>
              </a:defRPr>
            </a:lvl1pPr>
            <a:lvl2pPr lvl="1" algn="l">
              <a:lnSpc>
                <a:spcPct val="100000"/>
              </a:lnSpc>
              <a:spcBef>
                <a:spcPts val="0"/>
              </a:spcBef>
              <a:spcAft>
                <a:spcPts val="0"/>
              </a:spcAft>
              <a:buClr>
                <a:schemeClr val="dk1"/>
              </a:buClr>
              <a:buSzPct val="100000"/>
              <a:buNone/>
              <a:defRPr sz="4300" b="1">
                <a:solidFill>
                  <a:schemeClr val="dk1"/>
                </a:solidFill>
              </a:defRPr>
            </a:lvl2pPr>
            <a:lvl3pPr lvl="2" algn="l">
              <a:lnSpc>
                <a:spcPct val="100000"/>
              </a:lnSpc>
              <a:spcBef>
                <a:spcPts val="0"/>
              </a:spcBef>
              <a:spcAft>
                <a:spcPts val="0"/>
              </a:spcAft>
              <a:buClr>
                <a:schemeClr val="dk1"/>
              </a:buClr>
              <a:buSzPct val="100000"/>
              <a:buNone/>
              <a:defRPr sz="4300" b="1">
                <a:solidFill>
                  <a:schemeClr val="dk1"/>
                </a:solidFill>
              </a:defRPr>
            </a:lvl3pPr>
            <a:lvl4pPr lvl="3" algn="l">
              <a:lnSpc>
                <a:spcPct val="100000"/>
              </a:lnSpc>
              <a:spcBef>
                <a:spcPts val="0"/>
              </a:spcBef>
              <a:spcAft>
                <a:spcPts val="0"/>
              </a:spcAft>
              <a:buClr>
                <a:schemeClr val="dk1"/>
              </a:buClr>
              <a:buSzPct val="100000"/>
              <a:buNone/>
              <a:defRPr sz="4300" b="1">
                <a:solidFill>
                  <a:schemeClr val="dk1"/>
                </a:solidFill>
              </a:defRPr>
            </a:lvl4pPr>
            <a:lvl5pPr lvl="4" algn="l">
              <a:lnSpc>
                <a:spcPct val="100000"/>
              </a:lnSpc>
              <a:spcBef>
                <a:spcPts val="0"/>
              </a:spcBef>
              <a:spcAft>
                <a:spcPts val="0"/>
              </a:spcAft>
              <a:buClr>
                <a:schemeClr val="dk1"/>
              </a:buClr>
              <a:buSzPct val="100000"/>
              <a:buNone/>
              <a:defRPr sz="4300" b="1">
                <a:solidFill>
                  <a:schemeClr val="dk1"/>
                </a:solidFill>
              </a:defRPr>
            </a:lvl5pPr>
            <a:lvl6pPr lvl="5" algn="l">
              <a:lnSpc>
                <a:spcPct val="100000"/>
              </a:lnSpc>
              <a:spcBef>
                <a:spcPts val="0"/>
              </a:spcBef>
              <a:spcAft>
                <a:spcPts val="0"/>
              </a:spcAft>
              <a:buClr>
                <a:schemeClr val="dk1"/>
              </a:buClr>
              <a:buSzPct val="100000"/>
              <a:buNone/>
              <a:defRPr sz="4300" b="1">
                <a:solidFill>
                  <a:schemeClr val="dk1"/>
                </a:solidFill>
              </a:defRPr>
            </a:lvl6pPr>
            <a:lvl7pPr lvl="6" algn="l">
              <a:lnSpc>
                <a:spcPct val="100000"/>
              </a:lnSpc>
              <a:spcBef>
                <a:spcPts val="0"/>
              </a:spcBef>
              <a:spcAft>
                <a:spcPts val="0"/>
              </a:spcAft>
              <a:buClr>
                <a:schemeClr val="dk1"/>
              </a:buClr>
              <a:buSzPct val="100000"/>
              <a:buNone/>
              <a:defRPr sz="4300" b="1">
                <a:solidFill>
                  <a:schemeClr val="dk1"/>
                </a:solidFill>
              </a:defRPr>
            </a:lvl7pPr>
            <a:lvl8pPr lvl="7" algn="l">
              <a:lnSpc>
                <a:spcPct val="100000"/>
              </a:lnSpc>
              <a:spcBef>
                <a:spcPts val="0"/>
              </a:spcBef>
              <a:spcAft>
                <a:spcPts val="0"/>
              </a:spcAft>
              <a:buClr>
                <a:schemeClr val="dk1"/>
              </a:buClr>
              <a:buSzPct val="100000"/>
              <a:buNone/>
              <a:defRPr sz="4300" b="1">
                <a:solidFill>
                  <a:schemeClr val="dk1"/>
                </a:solidFill>
              </a:defRPr>
            </a:lvl8pPr>
            <a:lvl9pPr lvl="8" algn="l">
              <a:lnSpc>
                <a:spcPct val="100000"/>
              </a:lnSpc>
              <a:spcBef>
                <a:spcPts val="0"/>
              </a:spcBef>
              <a:spcAft>
                <a:spcPts val="0"/>
              </a:spcAft>
              <a:buClr>
                <a:schemeClr val="dk1"/>
              </a:buClr>
              <a:buSzPct val="100000"/>
              <a:buNone/>
              <a:defRPr sz="4300" b="1">
                <a:solidFill>
                  <a:schemeClr val="dk1"/>
                </a:solidFill>
              </a:defRPr>
            </a:lvl9pPr>
          </a:lstStyle>
          <a:p>
            <a:r>
              <a:rPr lang="x-none" smtClean="0"/>
              <a:t>Click to edit Master title style</a:t>
            </a:r>
            <a:endParaRPr/>
          </a:p>
        </p:txBody>
      </p:sp>
      <p:sp>
        <p:nvSpPr>
          <p:cNvPr id="54" name="Shape 54"/>
          <p:cNvSpPr txBox="1">
            <a:spLocks noGrp="1"/>
          </p:cNvSpPr>
          <p:nvPr>
            <p:ph type="body" idx="1"/>
          </p:nvPr>
        </p:nvSpPr>
        <p:spPr>
          <a:xfrm>
            <a:off x="6257267" y="1919367"/>
            <a:ext cx="5515200" cy="3840400"/>
          </a:xfrm>
          <a:prstGeom prst="rect">
            <a:avLst/>
          </a:prstGeom>
          <a:noFill/>
        </p:spPr>
        <p:txBody>
          <a:bodyPr lIns="121897" tIns="121897" rIns="121897" bIns="121897" anchor="t" anchorCtr="0"/>
          <a:lstStyle>
            <a:lvl1pPr lvl="0" algn="l">
              <a:lnSpc>
                <a:spcPct val="115000"/>
              </a:lnSpc>
              <a:spcBef>
                <a:spcPts val="0"/>
              </a:spcBef>
              <a:spcAft>
                <a:spcPts val="2133"/>
              </a:spcAft>
              <a:buClr>
                <a:schemeClr val="dk2"/>
              </a:buClr>
              <a:buSzPct val="100000"/>
              <a:defRPr sz="2100">
                <a:solidFill>
                  <a:schemeClr val="dk2"/>
                </a:solidFill>
              </a:defRPr>
            </a:lvl1pPr>
            <a:lvl2pPr lvl="1" algn="l">
              <a:lnSpc>
                <a:spcPct val="115000"/>
              </a:lnSpc>
              <a:spcBef>
                <a:spcPts val="0"/>
              </a:spcBef>
              <a:spcAft>
                <a:spcPts val="2133"/>
              </a:spcAft>
              <a:buClr>
                <a:schemeClr val="dk2"/>
              </a:buClr>
              <a:defRPr sz="1900">
                <a:solidFill>
                  <a:schemeClr val="dk2"/>
                </a:solidFill>
              </a:defRPr>
            </a:lvl2pPr>
            <a:lvl3pPr lvl="2" algn="l">
              <a:lnSpc>
                <a:spcPct val="115000"/>
              </a:lnSpc>
              <a:spcBef>
                <a:spcPts val="0"/>
              </a:spcBef>
              <a:spcAft>
                <a:spcPts val="2133"/>
              </a:spcAft>
              <a:buClr>
                <a:schemeClr val="dk2"/>
              </a:buClr>
              <a:defRPr sz="1900">
                <a:solidFill>
                  <a:schemeClr val="dk2"/>
                </a:solidFill>
              </a:defRPr>
            </a:lvl3pPr>
            <a:lvl4pPr lvl="3" algn="l">
              <a:lnSpc>
                <a:spcPct val="115000"/>
              </a:lnSpc>
              <a:spcBef>
                <a:spcPts val="0"/>
              </a:spcBef>
              <a:spcAft>
                <a:spcPts val="2133"/>
              </a:spcAft>
              <a:buClr>
                <a:schemeClr val="dk2"/>
              </a:buClr>
              <a:defRPr sz="1900">
                <a:solidFill>
                  <a:schemeClr val="dk2"/>
                </a:solidFill>
              </a:defRPr>
            </a:lvl4pPr>
            <a:lvl5pPr lvl="4" algn="l">
              <a:lnSpc>
                <a:spcPct val="115000"/>
              </a:lnSpc>
              <a:spcBef>
                <a:spcPts val="0"/>
              </a:spcBef>
              <a:spcAft>
                <a:spcPts val="2133"/>
              </a:spcAft>
              <a:buClr>
                <a:schemeClr val="dk2"/>
              </a:buClr>
              <a:defRPr sz="1900">
                <a:solidFill>
                  <a:schemeClr val="dk2"/>
                </a:solidFill>
              </a:defRPr>
            </a:lvl5pPr>
            <a:lvl6pPr lvl="5" algn="l">
              <a:lnSpc>
                <a:spcPct val="115000"/>
              </a:lnSpc>
              <a:spcBef>
                <a:spcPts val="0"/>
              </a:spcBef>
              <a:spcAft>
                <a:spcPts val="2133"/>
              </a:spcAft>
              <a:buClr>
                <a:schemeClr val="dk2"/>
              </a:buClr>
              <a:defRPr sz="1900">
                <a:solidFill>
                  <a:schemeClr val="dk2"/>
                </a:solidFill>
              </a:defRPr>
            </a:lvl6pPr>
            <a:lvl7pPr lvl="6" algn="l">
              <a:lnSpc>
                <a:spcPct val="115000"/>
              </a:lnSpc>
              <a:spcBef>
                <a:spcPts val="0"/>
              </a:spcBef>
              <a:spcAft>
                <a:spcPts val="2133"/>
              </a:spcAft>
              <a:buClr>
                <a:schemeClr val="dk2"/>
              </a:buClr>
              <a:defRPr sz="1900">
                <a:solidFill>
                  <a:schemeClr val="dk2"/>
                </a:solidFill>
              </a:defRPr>
            </a:lvl7pPr>
            <a:lvl8pPr lvl="7" algn="l">
              <a:lnSpc>
                <a:spcPct val="115000"/>
              </a:lnSpc>
              <a:spcBef>
                <a:spcPts val="0"/>
              </a:spcBef>
              <a:spcAft>
                <a:spcPts val="2133"/>
              </a:spcAft>
              <a:buClr>
                <a:schemeClr val="dk2"/>
              </a:buClr>
              <a:defRPr sz="1900">
                <a:solidFill>
                  <a:schemeClr val="dk2"/>
                </a:solidFill>
              </a:defRPr>
            </a:lvl8pPr>
            <a:lvl9pPr lvl="8" algn="l">
              <a:lnSpc>
                <a:spcPct val="115000"/>
              </a:lnSpc>
              <a:spcBef>
                <a:spcPts val="0"/>
              </a:spcBef>
              <a:spcAft>
                <a:spcPts val="2133"/>
              </a:spcAft>
              <a:buClr>
                <a:schemeClr val="dk2"/>
              </a:buClr>
              <a:defRPr sz="1900">
                <a:solidFill>
                  <a:schemeClr val="dk2"/>
                </a:solidFill>
              </a:defRPr>
            </a:lvl9pPr>
          </a:lstStyle>
          <a:p>
            <a:pPr lvl="0"/>
            <a:r>
              <a:rPr lang="x-none" smtClean="0"/>
              <a:t>Click to edit Master text styles</a:t>
            </a:r>
          </a:p>
        </p:txBody>
      </p:sp>
      <p:sp>
        <p:nvSpPr>
          <p:cNvPr id="55" name="Shape 55"/>
          <p:cNvSpPr txBox="1">
            <a:spLocks noGrp="1"/>
          </p:cNvSpPr>
          <p:nvPr>
            <p:ph type="body" idx="2"/>
          </p:nvPr>
        </p:nvSpPr>
        <p:spPr>
          <a:xfrm>
            <a:off x="465600" y="1919367"/>
            <a:ext cx="5515200" cy="3840400"/>
          </a:xfrm>
          <a:prstGeom prst="rect">
            <a:avLst/>
          </a:prstGeom>
          <a:noFill/>
        </p:spPr>
        <p:txBody>
          <a:bodyPr lIns="121897" tIns="121897" rIns="121897" bIns="121897" anchor="t" anchorCtr="0"/>
          <a:lstStyle>
            <a:lvl1pPr lvl="0" algn="l">
              <a:lnSpc>
                <a:spcPct val="115000"/>
              </a:lnSpc>
              <a:spcBef>
                <a:spcPts val="0"/>
              </a:spcBef>
              <a:spcAft>
                <a:spcPts val="2133"/>
              </a:spcAft>
              <a:buClr>
                <a:schemeClr val="dk2"/>
              </a:buClr>
              <a:buSzPct val="100000"/>
              <a:defRPr sz="2100">
                <a:solidFill>
                  <a:schemeClr val="dk2"/>
                </a:solidFill>
              </a:defRPr>
            </a:lvl1pPr>
            <a:lvl2pPr lvl="1" algn="l">
              <a:lnSpc>
                <a:spcPct val="115000"/>
              </a:lnSpc>
              <a:spcBef>
                <a:spcPts val="0"/>
              </a:spcBef>
              <a:spcAft>
                <a:spcPts val="2133"/>
              </a:spcAft>
              <a:buClr>
                <a:schemeClr val="dk2"/>
              </a:buClr>
              <a:defRPr sz="1900">
                <a:solidFill>
                  <a:schemeClr val="dk2"/>
                </a:solidFill>
              </a:defRPr>
            </a:lvl2pPr>
            <a:lvl3pPr lvl="2" algn="l">
              <a:lnSpc>
                <a:spcPct val="115000"/>
              </a:lnSpc>
              <a:spcBef>
                <a:spcPts val="0"/>
              </a:spcBef>
              <a:spcAft>
                <a:spcPts val="2133"/>
              </a:spcAft>
              <a:buClr>
                <a:schemeClr val="dk2"/>
              </a:buClr>
              <a:defRPr sz="1900">
                <a:solidFill>
                  <a:schemeClr val="dk2"/>
                </a:solidFill>
              </a:defRPr>
            </a:lvl3pPr>
            <a:lvl4pPr lvl="3" algn="l">
              <a:lnSpc>
                <a:spcPct val="115000"/>
              </a:lnSpc>
              <a:spcBef>
                <a:spcPts val="0"/>
              </a:spcBef>
              <a:spcAft>
                <a:spcPts val="2133"/>
              </a:spcAft>
              <a:buClr>
                <a:schemeClr val="dk2"/>
              </a:buClr>
              <a:defRPr sz="1900">
                <a:solidFill>
                  <a:schemeClr val="dk2"/>
                </a:solidFill>
              </a:defRPr>
            </a:lvl4pPr>
            <a:lvl5pPr lvl="4" algn="l">
              <a:lnSpc>
                <a:spcPct val="115000"/>
              </a:lnSpc>
              <a:spcBef>
                <a:spcPts val="0"/>
              </a:spcBef>
              <a:spcAft>
                <a:spcPts val="2133"/>
              </a:spcAft>
              <a:buClr>
                <a:schemeClr val="dk2"/>
              </a:buClr>
              <a:defRPr sz="1900">
                <a:solidFill>
                  <a:schemeClr val="dk2"/>
                </a:solidFill>
              </a:defRPr>
            </a:lvl5pPr>
            <a:lvl6pPr lvl="5" algn="l">
              <a:lnSpc>
                <a:spcPct val="115000"/>
              </a:lnSpc>
              <a:spcBef>
                <a:spcPts val="0"/>
              </a:spcBef>
              <a:spcAft>
                <a:spcPts val="2133"/>
              </a:spcAft>
              <a:buClr>
                <a:schemeClr val="dk2"/>
              </a:buClr>
              <a:defRPr sz="1900">
                <a:solidFill>
                  <a:schemeClr val="dk2"/>
                </a:solidFill>
              </a:defRPr>
            </a:lvl6pPr>
            <a:lvl7pPr lvl="6" algn="l">
              <a:lnSpc>
                <a:spcPct val="115000"/>
              </a:lnSpc>
              <a:spcBef>
                <a:spcPts val="0"/>
              </a:spcBef>
              <a:spcAft>
                <a:spcPts val="2133"/>
              </a:spcAft>
              <a:buClr>
                <a:schemeClr val="dk2"/>
              </a:buClr>
              <a:defRPr sz="1900">
                <a:solidFill>
                  <a:schemeClr val="dk2"/>
                </a:solidFill>
              </a:defRPr>
            </a:lvl7pPr>
            <a:lvl8pPr lvl="7" algn="l">
              <a:lnSpc>
                <a:spcPct val="115000"/>
              </a:lnSpc>
              <a:spcBef>
                <a:spcPts val="0"/>
              </a:spcBef>
              <a:spcAft>
                <a:spcPts val="2133"/>
              </a:spcAft>
              <a:buClr>
                <a:schemeClr val="dk2"/>
              </a:buClr>
              <a:defRPr sz="1900">
                <a:solidFill>
                  <a:schemeClr val="dk2"/>
                </a:solidFill>
              </a:defRPr>
            </a:lvl8pPr>
            <a:lvl9pPr lvl="8" algn="l">
              <a:lnSpc>
                <a:spcPct val="115000"/>
              </a:lnSpc>
              <a:spcBef>
                <a:spcPts val="0"/>
              </a:spcBef>
              <a:spcAft>
                <a:spcPts val="2133"/>
              </a:spcAft>
              <a:buClr>
                <a:schemeClr val="dk2"/>
              </a:buClr>
              <a:defRPr sz="1900">
                <a:solidFill>
                  <a:schemeClr val="dk2"/>
                </a:solidFill>
              </a:defRPr>
            </a:lvl9pPr>
          </a:lstStyle>
          <a:p>
            <a:pPr lvl="0"/>
            <a:r>
              <a:rPr lang="x-none" smtClean="0"/>
              <a:t>Click to edit Master text styles</a:t>
            </a:r>
          </a:p>
        </p:txBody>
      </p:sp>
      <p:sp>
        <p:nvSpPr>
          <p:cNvPr id="56" name="Shape 56"/>
          <p:cNvSpPr txBox="1">
            <a:spLocks noGrp="1"/>
          </p:cNvSpPr>
          <p:nvPr>
            <p:ph type="sldNum" idx="12"/>
          </p:nvPr>
        </p:nvSpPr>
        <p:spPr>
          <a:xfrm>
            <a:off x="11296609" y="6217621"/>
            <a:ext cx="731600" cy="524800"/>
          </a:xfrm>
          <a:prstGeom prst="rect">
            <a:avLst/>
          </a:prstGeom>
          <a:noFill/>
        </p:spPr>
        <p:txBody>
          <a:bodyPr lIns="121897" tIns="121897" rIns="121897" bIns="121897" anchor="ctr" anchorCtr="0">
            <a:noAutofit/>
          </a:bodyPr>
          <a:lstStyle/>
          <a:p>
            <a:fld id="{70C9281C-E4C0-4C14-A226-131F6FC34A1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1" i="0">
                <a:solidFill>
                  <a:schemeClr val="bg1"/>
                </a:solidFill>
                <a:latin typeface="Arial"/>
                <a:cs typeface="Arial"/>
              </a:defRPr>
            </a:lvl1pPr>
          </a:lstStyle>
          <a:p>
            <a:r>
              <a:rPr lang="x-none" dirty="0" smtClean="0"/>
              <a:t>Click to edit Master title style</a:t>
            </a:r>
            <a:endParaRPr dirty="0"/>
          </a:p>
        </p:txBody>
      </p:sp>
      <p:sp>
        <p:nvSpPr>
          <p:cNvPr id="3" name="Holder 3"/>
          <p:cNvSpPr>
            <a:spLocks noGrp="1"/>
          </p:cNvSpPr>
          <p:nvPr>
            <p:ph type="body" idx="1"/>
          </p:nvPr>
        </p:nvSpPr>
        <p:spPr/>
        <p:txBody>
          <a:bodyPr lIns="0" tIns="0" rIns="0" bIns="0"/>
          <a:lstStyle>
            <a:lvl1pPr>
              <a:defRPr sz="4000" b="0" i="0">
                <a:solidFill>
                  <a:srgbClr val="181818"/>
                </a:solidFill>
                <a:latin typeface="Arial"/>
                <a:cs typeface="Arial"/>
              </a:defRPr>
            </a:lvl1pPr>
          </a:lstStyle>
          <a:p>
            <a:pPr lvl="0"/>
            <a:r>
              <a:rPr lang="x-none" dirty="0" smtClean="0"/>
              <a:t>Click to edit Master text styles</a:t>
            </a:r>
          </a:p>
        </p:txBody>
      </p:sp>
      <p:sp>
        <p:nvSpPr>
          <p:cNvPr id="4" name="Holder 4"/>
          <p:cNvSpPr>
            <a:spLocks noGrp="1"/>
          </p:cNvSpPr>
          <p:nvPr>
            <p:ph type="ftr" sz="quarter" idx="5"/>
          </p:nvPr>
        </p:nvSpPr>
        <p:spPr>
          <a:xfrm>
            <a:off x="4145280" y="6377943"/>
            <a:ext cx="3901440" cy="342900"/>
          </a:xfrm>
          <a:prstGeom prst="rect">
            <a:avLst/>
          </a:prstGeom>
        </p:spPr>
        <p:txBody>
          <a:bodyPr lIns="0" tIns="0" rIns="0" bIns="0"/>
          <a:lstStyle>
            <a:lvl1pPr algn="ctr">
              <a:defRPr>
                <a:solidFill>
                  <a:schemeClr val="tx1">
                    <a:tint val="75000"/>
                  </a:schemeClr>
                </a:solidFill>
              </a:defRPr>
            </a:lvl1pPr>
          </a:lstStyle>
          <a:p>
            <a:endParaRPr lang="en-US"/>
          </a:p>
        </p:txBody>
      </p:sp>
      <p:sp>
        <p:nvSpPr>
          <p:cNvPr id="5" name="Holder 5"/>
          <p:cNvSpPr>
            <a:spLocks noGrp="1"/>
          </p:cNvSpPr>
          <p:nvPr>
            <p:ph type="dt" sz="half" idx="6"/>
          </p:nvPr>
        </p:nvSpPr>
        <p:spPr>
          <a:xfrm>
            <a:off x="609600" y="6377943"/>
            <a:ext cx="2804160" cy="342900"/>
          </a:xfrm>
          <a:prstGeom prst="rect">
            <a:avLst/>
          </a:prstGeom>
        </p:spPr>
        <p:txBody>
          <a:bodyPr lIns="0" tIns="0" rIns="0" bIns="0"/>
          <a:lstStyle>
            <a:lvl1pPr algn="l">
              <a:defRPr>
                <a:solidFill>
                  <a:schemeClr val="tx1">
                    <a:tint val="75000"/>
                  </a:schemeClr>
                </a:solidFill>
              </a:defRPr>
            </a:lvl1pPr>
          </a:lstStyle>
          <a:p>
            <a:fld id="{13AF85EB-F9BD-44B3-B4AA-1E0308F67724}" type="datetimeFigureOut">
              <a:rPr lang="en-US" smtClean="0"/>
              <a:t>29/06/17</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70C9281C-E4C0-4C14-A226-131F6FC34A1E}" type="slidenum">
              <a:rPr lang="en-US" smtClean="0"/>
              <a:t>‹#›</a:t>
            </a:fld>
            <a:endParaRPr lang="en-US"/>
          </a:p>
        </p:txBody>
      </p:sp>
    </p:spTree>
    <p:extLst>
      <p:ext uri="{BB962C8B-B14F-4D97-AF65-F5344CB8AC3E}">
        <p14:creationId xmlns:p14="http://schemas.microsoft.com/office/powerpoint/2010/main" val="34559165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600"/>
          </a:xfrm>
          <a:prstGeom prst="rect">
            <a:avLst/>
          </a:prstGeom>
          <a:noFill/>
          <a:ln>
            <a:noFill/>
          </a:ln>
        </p:spPr>
        <p:txBody>
          <a:bodyPr lIns="121897" tIns="121897" rIns="121897" bIns="121897"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dirty="0"/>
          </a:p>
        </p:txBody>
      </p:sp>
      <p:sp>
        <p:nvSpPr>
          <p:cNvPr id="7" name="Shape 7"/>
          <p:cNvSpPr txBox="1">
            <a:spLocks noGrp="1"/>
          </p:cNvSpPr>
          <p:nvPr>
            <p:ph type="body" idx="1"/>
          </p:nvPr>
        </p:nvSpPr>
        <p:spPr>
          <a:xfrm>
            <a:off x="415600" y="1536633"/>
            <a:ext cx="11360800" cy="4555200"/>
          </a:xfrm>
          <a:prstGeom prst="rect">
            <a:avLst/>
          </a:prstGeom>
          <a:noFill/>
          <a:ln>
            <a:noFill/>
          </a:ln>
        </p:spPr>
        <p:txBody>
          <a:bodyPr lIns="121897" tIns="121897" rIns="121897" bIns="121897"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dirty="0"/>
          </a:p>
        </p:txBody>
      </p:sp>
      <p:sp>
        <p:nvSpPr>
          <p:cNvPr id="8" name="Shape 8"/>
          <p:cNvSpPr txBox="1">
            <a:spLocks noGrp="1"/>
          </p:cNvSpPr>
          <p:nvPr>
            <p:ph type="sldNum" idx="12"/>
          </p:nvPr>
        </p:nvSpPr>
        <p:spPr>
          <a:xfrm>
            <a:off x="11296609" y="6217621"/>
            <a:ext cx="731600" cy="524800"/>
          </a:xfrm>
          <a:prstGeom prst="rect">
            <a:avLst/>
          </a:prstGeom>
          <a:noFill/>
          <a:ln>
            <a:noFill/>
          </a:ln>
        </p:spPr>
        <p:txBody>
          <a:bodyPr lIns="121897" tIns="121897" rIns="121897" bIns="121897" anchor="ctr" anchorCtr="0">
            <a:noAutofit/>
          </a:bodyPr>
          <a:lstStyle/>
          <a:p>
            <a:fld id="{70C9281C-E4C0-4C14-A226-131F6FC34A1E}" type="slidenum">
              <a:rPr lang="en-US" smtClean="0"/>
              <a:t>‹#›</a:t>
            </a:fld>
            <a:endParaRPr lang="en-US"/>
          </a:p>
        </p:txBody>
      </p:sp>
      <p:sp>
        <p:nvSpPr>
          <p:cNvPr id="5" name="Shape 8"/>
          <p:cNvSpPr txBox="1">
            <a:spLocks/>
          </p:cNvSpPr>
          <p:nvPr/>
        </p:nvSpPr>
        <p:spPr>
          <a:xfrm>
            <a:off x="6" y="6363975"/>
            <a:ext cx="2388105" cy="524800"/>
          </a:xfrm>
          <a:prstGeom prst="rect">
            <a:avLst/>
          </a:prstGeom>
          <a:noFill/>
          <a:ln>
            <a:noFill/>
          </a:ln>
        </p:spPr>
        <p:txBody>
          <a:bodyPr lIns="121897" tIns="121897" rIns="121897" bIns="121897"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l"/>
            <a:r>
              <a:rPr lang="en" sz="1300" dirty="0" smtClean="0">
                <a:solidFill>
                  <a:schemeClr val="dk2"/>
                </a:solidFill>
              </a:rPr>
              <a:t>Exilant Technologies</a:t>
            </a:r>
            <a:endParaRPr lang="en" sz="1300" dirty="0">
              <a:solidFill>
                <a:schemeClr val="dk2"/>
              </a:solidFil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Lst>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900" b="0" i="0" u="none" strike="noStrike" cap="none">
          <a:solidFill>
            <a:srgbClr val="000000"/>
          </a:solidFill>
          <a:latin typeface="Verdana"/>
          <a:ea typeface="Arial"/>
          <a:cs typeface="Verdana"/>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0" y="593367"/>
            <a:ext cx="11360800" cy="763500"/>
          </a:xfrm>
          <a:prstGeom prst="rect">
            <a:avLst/>
          </a:prstGeom>
          <a:noFill/>
          <a:ln>
            <a:noFill/>
          </a:ln>
        </p:spPr>
        <p:txBody>
          <a:bodyPr lIns="121894" tIns="121894" rIns="121894" bIns="121894" anchor="t" anchorCtr="0"/>
          <a:lstStyle>
            <a:lvl1pPr lvl="0">
              <a:spcBef>
                <a:spcPts val="0"/>
              </a:spcBef>
              <a:buClr>
                <a:schemeClr val="accent5"/>
              </a:buClr>
              <a:buSzPct val="100000"/>
              <a:buFont typeface="Raleway"/>
              <a:buNone/>
              <a:defRPr sz="2800">
                <a:solidFill>
                  <a:schemeClr val="accent5"/>
                </a:solidFill>
                <a:latin typeface="Raleway"/>
                <a:ea typeface="Raleway"/>
                <a:cs typeface="Raleway"/>
                <a:sym typeface="Raleway"/>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dirty="0"/>
          </a:p>
        </p:txBody>
      </p:sp>
      <p:sp>
        <p:nvSpPr>
          <p:cNvPr id="7" name="Shape 7"/>
          <p:cNvSpPr txBox="1">
            <a:spLocks noGrp="1"/>
          </p:cNvSpPr>
          <p:nvPr>
            <p:ph type="body" idx="1"/>
          </p:nvPr>
        </p:nvSpPr>
        <p:spPr>
          <a:xfrm>
            <a:off x="415600" y="1536633"/>
            <a:ext cx="11360800" cy="4555200"/>
          </a:xfrm>
          <a:prstGeom prst="rect">
            <a:avLst/>
          </a:prstGeom>
          <a:noFill/>
          <a:ln>
            <a:noFill/>
          </a:ln>
        </p:spPr>
        <p:txBody>
          <a:bodyPr lIns="121894" tIns="121894" rIns="121894" bIns="121894" anchor="t" anchorCtr="0"/>
          <a:lstStyle>
            <a:lvl1pPr lvl="0">
              <a:lnSpc>
                <a:spcPct val="115000"/>
              </a:lnSpc>
              <a:spcBef>
                <a:spcPts val="0"/>
              </a:spcBef>
              <a:spcAft>
                <a:spcPts val="1600"/>
              </a:spcAft>
              <a:buClr>
                <a:schemeClr val="accent3"/>
              </a:buClr>
              <a:buSzPct val="100000"/>
              <a:buFont typeface="Raleway"/>
              <a:defRPr sz="2400">
                <a:solidFill>
                  <a:schemeClr val="accent3"/>
                </a:solidFill>
                <a:latin typeface="Raleway"/>
                <a:ea typeface="Raleway"/>
                <a:cs typeface="Raleway"/>
                <a:sym typeface="Raleway"/>
              </a:defRPr>
            </a:lvl1pPr>
            <a:lvl2pPr lvl="1">
              <a:lnSpc>
                <a:spcPct val="115000"/>
              </a:lnSpc>
              <a:spcBef>
                <a:spcPts val="0"/>
              </a:spcBef>
              <a:spcAft>
                <a:spcPts val="1600"/>
              </a:spcAft>
              <a:buClr>
                <a:schemeClr val="accent3"/>
              </a:buClr>
              <a:buFont typeface="Raleway"/>
              <a:defRPr>
                <a:solidFill>
                  <a:schemeClr val="accent3"/>
                </a:solidFill>
                <a:latin typeface="Raleway"/>
                <a:ea typeface="Raleway"/>
                <a:cs typeface="Raleway"/>
                <a:sym typeface="Raleway"/>
              </a:defRPr>
            </a:lvl2pPr>
            <a:lvl3pPr lvl="2">
              <a:lnSpc>
                <a:spcPct val="115000"/>
              </a:lnSpc>
              <a:spcBef>
                <a:spcPts val="0"/>
              </a:spcBef>
              <a:spcAft>
                <a:spcPts val="1600"/>
              </a:spcAft>
              <a:buClr>
                <a:schemeClr val="accent3"/>
              </a:buClr>
              <a:buFont typeface="Raleway"/>
              <a:defRPr>
                <a:solidFill>
                  <a:schemeClr val="accent3"/>
                </a:solidFill>
                <a:latin typeface="Raleway"/>
                <a:ea typeface="Raleway"/>
                <a:cs typeface="Raleway"/>
                <a:sym typeface="Raleway"/>
              </a:defRPr>
            </a:lvl3pPr>
            <a:lvl4pPr lvl="3">
              <a:lnSpc>
                <a:spcPct val="115000"/>
              </a:lnSpc>
              <a:spcBef>
                <a:spcPts val="0"/>
              </a:spcBef>
              <a:spcAft>
                <a:spcPts val="1600"/>
              </a:spcAft>
              <a:buClr>
                <a:schemeClr val="accent3"/>
              </a:buClr>
              <a:buFont typeface="Raleway"/>
              <a:defRPr>
                <a:solidFill>
                  <a:schemeClr val="accent3"/>
                </a:solidFill>
                <a:latin typeface="Raleway"/>
                <a:ea typeface="Raleway"/>
                <a:cs typeface="Raleway"/>
                <a:sym typeface="Raleway"/>
              </a:defRPr>
            </a:lvl4pPr>
            <a:lvl5pPr lvl="4">
              <a:lnSpc>
                <a:spcPct val="115000"/>
              </a:lnSpc>
              <a:spcBef>
                <a:spcPts val="0"/>
              </a:spcBef>
              <a:spcAft>
                <a:spcPts val="1600"/>
              </a:spcAft>
              <a:buClr>
                <a:schemeClr val="accent3"/>
              </a:buClr>
              <a:buFont typeface="Raleway"/>
              <a:defRPr>
                <a:solidFill>
                  <a:schemeClr val="accent3"/>
                </a:solidFill>
                <a:latin typeface="Raleway"/>
                <a:ea typeface="Raleway"/>
                <a:cs typeface="Raleway"/>
                <a:sym typeface="Raleway"/>
              </a:defRPr>
            </a:lvl5pPr>
            <a:lvl6pPr lvl="5">
              <a:lnSpc>
                <a:spcPct val="115000"/>
              </a:lnSpc>
              <a:spcBef>
                <a:spcPts val="0"/>
              </a:spcBef>
              <a:spcAft>
                <a:spcPts val="1600"/>
              </a:spcAft>
              <a:buClr>
                <a:schemeClr val="accent3"/>
              </a:buClr>
              <a:buFont typeface="Raleway"/>
              <a:defRPr>
                <a:solidFill>
                  <a:schemeClr val="accent3"/>
                </a:solidFill>
                <a:latin typeface="Raleway"/>
                <a:ea typeface="Raleway"/>
                <a:cs typeface="Raleway"/>
                <a:sym typeface="Raleway"/>
              </a:defRPr>
            </a:lvl6pPr>
            <a:lvl7pPr lvl="6">
              <a:lnSpc>
                <a:spcPct val="115000"/>
              </a:lnSpc>
              <a:spcBef>
                <a:spcPts val="0"/>
              </a:spcBef>
              <a:spcAft>
                <a:spcPts val="1600"/>
              </a:spcAft>
              <a:buClr>
                <a:schemeClr val="accent3"/>
              </a:buClr>
              <a:buFont typeface="Raleway"/>
              <a:defRPr>
                <a:solidFill>
                  <a:schemeClr val="accent3"/>
                </a:solidFill>
                <a:latin typeface="Raleway"/>
                <a:ea typeface="Raleway"/>
                <a:cs typeface="Raleway"/>
                <a:sym typeface="Raleway"/>
              </a:defRPr>
            </a:lvl7pPr>
            <a:lvl8pPr lvl="7">
              <a:lnSpc>
                <a:spcPct val="115000"/>
              </a:lnSpc>
              <a:spcBef>
                <a:spcPts val="0"/>
              </a:spcBef>
              <a:spcAft>
                <a:spcPts val="1600"/>
              </a:spcAft>
              <a:buClr>
                <a:schemeClr val="accent3"/>
              </a:buClr>
              <a:defRPr>
                <a:solidFill>
                  <a:schemeClr val="accent3"/>
                </a:solidFill>
              </a:defRPr>
            </a:lvl8pPr>
            <a:lvl9pPr lvl="8">
              <a:lnSpc>
                <a:spcPct val="115000"/>
              </a:lnSpc>
              <a:spcBef>
                <a:spcPts val="0"/>
              </a:spcBef>
              <a:spcAft>
                <a:spcPts val="1600"/>
              </a:spcAft>
              <a:buClr>
                <a:schemeClr val="accent3"/>
              </a:buClr>
              <a:defRPr>
                <a:solidFill>
                  <a:schemeClr val="accent3"/>
                </a:solidFill>
              </a:defRPr>
            </a:lvl9pPr>
          </a:lstStyle>
          <a:p>
            <a:endParaRPr/>
          </a:p>
        </p:txBody>
      </p:sp>
      <p:sp>
        <p:nvSpPr>
          <p:cNvPr id="8" name="Shape 8"/>
          <p:cNvSpPr txBox="1">
            <a:spLocks noGrp="1"/>
          </p:cNvSpPr>
          <p:nvPr>
            <p:ph type="sldNum" idx="12"/>
          </p:nvPr>
        </p:nvSpPr>
        <p:spPr>
          <a:xfrm>
            <a:off x="11296609" y="6217623"/>
            <a:ext cx="731600" cy="524700"/>
          </a:xfrm>
          <a:prstGeom prst="rect">
            <a:avLst/>
          </a:prstGeom>
          <a:noFill/>
          <a:ln>
            <a:noFill/>
          </a:ln>
        </p:spPr>
        <p:txBody>
          <a:bodyPr lIns="121894" tIns="121894" rIns="121894" bIns="121894" anchor="ctr" anchorCtr="0">
            <a:noAutofit/>
          </a:bodyPr>
          <a:lstStyle/>
          <a:p>
            <a:pPr algn="r"/>
            <a:fld id="{00000000-1234-1234-1234-123412341234}" type="slidenum">
              <a:rPr lang="en" sz="1300">
                <a:solidFill>
                  <a:srgbClr val="78909C"/>
                </a:solidFill>
                <a:latin typeface="Raleway"/>
                <a:ea typeface="Raleway"/>
                <a:cs typeface="Raleway"/>
                <a:sym typeface="Raleway"/>
              </a:rPr>
              <a:pPr algn="r"/>
              <a:t>‹#›</a:t>
            </a:fld>
            <a:endParaRPr lang="en" sz="1300">
              <a:solidFill>
                <a:srgbClr val="78909C"/>
              </a:solidFill>
              <a:latin typeface="Raleway"/>
              <a:ea typeface="Raleway"/>
              <a:cs typeface="Raleway"/>
              <a:sym typeface="Raleway"/>
            </a:endParaRPr>
          </a:p>
        </p:txBody>
      </p:sp>
    </p:spTree>
    <p:extLst>
      <p:ext uri="{BB962C8B-B14F-4D97-AF65-F5344CB8AC3E}">
        <p14:creationId xmlns:p14="http://schemas.microsoft.com/office/powerpoint/2010/main" val="251079167"/>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95"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900" b="1" i="0" u="none" strike="noStrike" cap="none">
          <a:solidFill>
            <a:srgbClr val="000000"/>
          </a:solidFill>
          <a:latin typeface="Verdana"/>
          <a:ea typeface="Arial"/>
          <a:cs typeface="Verdana"/>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http://localhost:9200/ecommerce/product/_search/q=pasta" TargetMode="Externa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hyperlink" Target="http://localhost:9200/person/employee/123" TargetMode="Externa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2.png"/><Relationship Id="rId3" Type="http://schemas.openxmlformats.org/officeDocument/2006/relationships/image" Target="../media/image2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723" y="1336430"/>
            <a:ext cx="9144000" cy="1496524"/>
          </a:xfrm>
        </p:spPr>
        <p:txBody>
          <a:bodyPr/>
          <a:lstStyle/>
          <a:p>
            <a:r>
              <a:rPr lang="en-US" dirty="0" smtClean="0"/>
              <a:t>Elastic Search Introduction</a:t>
            </a:r>
            <a:endParaRPr lang="en-US" dirty="0"/>
          </a:p>
        </p:txBody>
      </p:sp>
      <p:sp>
        <p:nvSpPr>
          <p:cNvPr id="3" name="Subtitle 2"/>
          <p:cNvSpPr>
            <a:spLocks noGrp="1"/>
          </p:cNvSpPr>
          <p:nvPr>
            <p:ph type="subTitle" idx="1"/>
          </p:nvPr>
        </p:nvSpPr>
        <p:spPr>
          <a:xfrm>
            <a:off x="447252" y="5813802"/>
            <a:ext cx="2659208" cy="570123"/>
          </a:xfrm>
        </p:spPr>
        <p:txBody>
          <a:bodyPr>
            <a:normAutofit fontScale="70000" lnSpcReduction="20000"/>
          </a:bodyPr>
          <a:lstStyle/>
          <a:p>
            <a:r>
              <a:rPr lang="en-US" dirty="0" smtClean="0"/>
              <a:t>Vijay Kumar NM</a:t>
            </a:r>
            <a:endParaRPr lang="en-US" dirty="0"/>
          </a:p>
        </p:txBody>
      </p:sp>
    </p:spTree>
    <p:extLst>
      <p:ext uri="{BB962C8B-B14F-4D97-AF65-F5344CB8AC3E}">
        <p14:creationId xmlns:p14="http://schemas.microsoft.com/office/powerpoint/2010/main" val="1394914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Inverted Index</a:t>
            </a:r>
            <a:endParaRPr lang="en-US" dirty="0"/>
          </a:p>
        </p:txBody>
      </p:sp>
      <p:sp>
        <p:nvSpPr>
          <p:cNvPr id="3" name="Content Placeholder 2"/>
          <p:cNvSpPr>
            <a:spLocks noGrp="1"/>
          </p:cNvSpPr>
          <p:nvPr>
            <p:ph idx="1"/>
          </p:nvPr>
        </p:nvSpPr>
        <p:spPr/>
        <p:txBody>
          <a:bodyPr/>
          <a:lstStyle/>
          <a:p>
            <a:pPr marL="0" indent="0">
              <a:buNone/>
            </a:pPr>
            <a:r>
              <a:rPr lang="en-US" dirty="0" smtClean="0"/>
              <a:t>This is similar to database index we do in relational database world</a:t>
            </a:r>
          </a:p>
          <a:p>
            <a:pPr lvl="1">
              <a:buFont typeface="Wingdings" panose="05000000000000000000" pitchFamily="2" charset="2"/>
              <a:buChar char="§"/>
            </a:pPr>
            <a:r>
              <a:rPr lang="en-US" dirty="0" smtClean="0"/>
              <a:t>What is different?</a:t>
            </a:r>
          </a:p>
          <a:p>
            <a:pPr lvl="1">
              <a:buFont typeface="Wingdings" panose="05000000000000000000" pitchFamily="2" charset="2"/>
              <a:buChar char="§"/>
            </a:pPr>
            <a:r>
              <a:rPr lang="en-US" dirty="0" smtClean="0"/>
              <a:t>Analysis</a:t>
            </a:r>
          </a:p>
          <a:p>
            <a:pPr lvl="1">
              <a:buFont typeface="Wingdings" panose="05000000000000000000" pitchFamily="2" charset="2"/>
              <a:buChar char="§"/>
            </a:pPr>
            <a:r>
              <a:rPr lang="en-US" dirty="0" smtClean="0"/>
              <a:t>Tokens</a:t>
            </a:r>
          </a:p>
          <a:p>
            <a:pPr marL="457200" lvl="1" indent="0">
              <a:buNone/>
            </a:pPr>
            <a:endParaRPr lang="en-US" dirty="0" smtClean="0"/>
          </a:p>
          <a:p>
            <a:pPr lvl="1">
              <a:buFont typeface="Wingdings" panose="05000000000000000000" pitchFamily="2" charset="2"/>
              <a:buChar char="§"/>
            </a:pPr>
            <a:endParaRPr lang="en-US" dirty="0" smtClean="0"/>
          </a:p>
        </p:txBody>
      </p:sp>
    </p:spTree>
    <p:extLst>
      <p:ext uri="{BB962C8B-B14F-4D97-AF65-F5344CB8AC3E}">
        <p14:creationId xmlns:p14="http://schemas.microsoft.com/office/powerpoint/2010/main" val="4459237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By Query String</a:t>
            </a:r>
            <a:endParaRPr lang="en-US" dirty="0"/>
          </a:p>
          <a:p>
            <a:pPr>
              <a:buFont typeface="Wingdings" panose="05000000000000000000" pitchFamily="2" charset="2"/>
              <a:buChar char="§"/>
            </a:pPr>
            <a:r>
              <a:rPr lang="en-US" dirty="0" smtClean="0"/>
              <a:t>GET </a:t>
            </a:r>
            <a:r>
              <a:rPr lang="en-US" dirty="0" smtClean="0">
                <a:hlinkClick r:id="rId2"/>
              </a:rPr>
              <a:t>http://localhost:9200/ecommerce/product/_search/q=pasta</a:t>
            </a:r>
            <a:endParaRPr lang="en-US" dirty="0" smtClean="0"/>
          </a:p>
          <a:p>
            <a:pPr>
              <a:buFont typeface="Wingdings" panose="05000000000000000000" pitchFamily="2" charset="2"/>
              <a:buChar char="§"/>
            </a:pPr>
            <a:r>
              <a:rPr lang="en-US" dirty="0" smtClean="0"/>
              <a:t>Will search all fields by default</a:t>
            </a:r>
          </a:p>
          <a:p>
            <a:pPr>
              <a:buFont typeface="Wingdings" panose="05000000000000000000" pitchFamily="2" charset="2"/>
              <a:buChar char="§"/>
            </a:pPr>
            <a:r>
              <a:rPr lang="en-US" dirty="0" smtClean="0"/>
              <a:t>Simple and </a:t>
            </a:r>
            <a:r>
              <a:rPr lang="en-US" dirty="0" err="1" smtClean="0"/>
              <a:t>adhoc</a:t>
            </a:r>
            <a:r>
              <a:rPr lang="en-US" dirty="0" smtClean="0"/>
              <a:t> queries </a:t>
            </a:r>
          </a:p>
          <a:p>
            <a:pPr>
              <a:buFont typeface="Wingdings" panose="05000000000000000000" pitchFamily="2" charset="2"/>
              <a:buChar char="§"/>
            </a:pPr>
            <a:r>
              <a:rPr lang="en-US" dirty="0" smtClean="0"/>
              <a:t>_search </a:t>
            </a:r>
            <a:r>
              <a:rPr lang="en-US" dirty="0" err="1" smtClean="0"/>
              <a:t>api</a:t>
            </a:r>
            <a:r>
              <a:rPr lang="en-US" dirty="0" smtClean="0"/>
              <a:t> provided by elastic search</a:t>
            </a:r>
          </a:p>
        </p:txBody>
      </p:sp>
      <p:pic>
        <p:nvPicPr>
          <p:cNvPr id="4" name="Picture 3"/>
          <p:cNvPicPr>
            <a:picLocks noChangeAspect="1"/>
          </p:cNvPicPr>
          <p:nvPr/>
        </p:nvPicPr>
        <p:blipFill>
          <a:blip r:embed="rId3"/>
          <a:stretch>
            <a:fillRect/>
          </a:stretch>
        </p:blipFill>
        <p:spPr>
          <a:xfrm>
            <a:off x="7141186" y="3154240"/>
            <a:ext cx="4486275" cy="3257550"/>
          </a:xfrm>
          <a:prstGeom prst="rect">
            <a:avLst/>
          </a:prstGeom>
        </p:spPr>
      </p:pic>
    </p:spTree>
    <p:extLst>
      <p:ext uri="{BB962C8B-B14F-4D97-AF65-F5344CB8AC3E}">
        <p14:creationId xmlns:p14="http://schemas.microsoft.com/office/powerpoint/2010/main" val="279887737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DSL</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Search by defining queries within </a:t>
            </a:r>
          </a:p>
          <a:p>
            <a:pPr marL="0" indent="0">
              <a:buNone/>
            </a:pPr>
            <a:r>
              <a:rPr lang="en-US" dirty="0" smtClean="0"/>
              <a:t>the request body in JSON</a:t>
            </a:r>
          </a:p>
          <a:p>
            <a:pPr>
              <a:buFont typeface="Wingdings" panose="05000000000000000000" pitchFamily="2" charset="2"/>
              <a:buChar char="§"/>
            </a:pPr>
            <a:r>
              <a:rPr lang="en-US" dirty="0" smtClean="0"/>
              <a:t>Supports more features than the </a:t>
            </a:r>
          </a:p>
          <a:p>
            <a:pPr marL="0" indent="0">
              <a:buNone/>
            </a:pPr>
            <a:r>
              <a:rPr lang="en-US" dirty="0" smtClean="0"/>
              <a:t>query string approach</a:t>
            </a:r>
          </a:p>
        </p:txBody>
      </p:sp>
      <p:pic>
        <p:nvPicPr>
          <p:cNvPr id="6" name="Picture 5"/>
          <p:cNvPicPr>
            <a:picLocks noChangeAspect="1"/>
          </p:cNvPicPr>
          <p:nvPr/>
        </p:nvPicPr>
        <p:blipFill>
          <a:blip r:embed="rId2"/>
          <a:stretch>
            <a:fillRect/>
          </a:stretch>
        </p:blipFill>
        <p:spPr>
          <a:xfrm>
            <a:off x="6879248" y="649165"/>
            <a:ext cx="5057775" cy="5295900"/>
          </a:xfrm>
          <a:prstGeom prst="rect">
            <a:avLst/>
          </a:prstGeom>
        </p:spPr>
      </p:pic>
    </p:spTree>
    <p:extLst>
      <p:ext uri="{BB962C8B-B14F-4D97-AF65-F5344CB8AC3E}">
        <p14:creationId xmlns:p14="http://schemas.microsoft.com/office/powerpoint/2010/main" val="129302309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 query and filter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latin typeface="Baskerville Old Face" panose="02020602080505020303" pitchFamily="18" charset="0"/>
              </a:rPr>
              <a:t>Query:  </a:t>
            </a:r>
            <a:r>
              <a:rPr lang="en-US" dirty="0">
                <a:latin typeface="Baskerville Old Face" panose="02020602080505020303" pitchFamily="18" charset="0"/>
              </a:rPr>
              <a:t>how well the document match [will effect </a:t>
            </a:r>
            <a:r>
              <a:rPr lang="en-US" dirty="0" smtClean="0">
                <a:latin typeface="Baskerville Old Face" panose="02020602080505020303" pitchFamily="18" charset="0"/>
              </a:rPr>
              <a:t>scores]</a:t>
            </a:r>
            <a:endParaRPr lang="en-US" dirty="0">
              <a:latin typeface="Baskerville Old Face" panose="02020602080505020303" pitchFamily="18" charset="0"/>
            </a:endParaRPr>
          </a:p>
          <a:p>
            <a:pPr>
              <a:buFont typeface="Wingdings" panose="05000000000000000000" pitchFamily="2" charset="2"/>
              <a:buChar char="§"/>
            </a:pPr>
            <a:endParaRPr lang="en-US" dirty="0" smtClean="0">
              <a:latin typeface="Baskerville Old Face" panose="02020602080505020303" pitchFamily="18" charset="0"/>
            </a:endParaRPr>
          </a:p>
          <a:p>
            <a:pPr>
              <a:buFont typeface="Wingdings" panose="05000000000000000000" pitchFamily="2" charset="2"/>
              <a:buChar char="§"/>
            </a:pPr>
            <a:r>
              <a:rPr lang="en-US" dirty="0" smtClean="0">
                <a:latin typeface="Baskerville Old Face" panose="02020602080505020303" pitchFamily="18" charset="0"/>
              </a:rPr>
              <a:t>Filter </a:t>
            </a:r>
            <a:r>
              <a:rPr lang="en-US" dirty="0">
                <a:latin typeface="Baskerville Old Face" panose="02020602080505020303" pitchFamily="18" charset="0"/>
              </a:rPr>
              <a:t>: will the document actually match – this just removes from the search completely – </a:t>
            </a:r>
            <a:r>
              <a:rPr lang="en-US" dirty="0" smtClean="0">
                <a:latin typeface="Baskerville Old Face" panose="02020602080505020303" pitchFamily="18" charset="0"/>
              </a:rPr>
              <a:t>faster</a:t>
            </a:r>
          </a:p>
          <a:p>
            <a:endParaRPr lang="en-US" dirty="0">
              <a:latin typeface="Baskerville Old Face" panose="02020602080505020303" pitchFamily="18" charset="0"/>
            </a:endParaRPr>
          </a:p>
          <a:p>
            <a:pPr marL="0" indent="0">
              <a:buNone/>
            </a:pPr>
            <a:r>
              <a:rPr lang="en-US" dirty="0" smtClean="0">
                <a:latin typeface="Baskerville Old Face" panose="02020602080505020303" pitchFamily="18" charset="0"/>
              </a:rPr>
              <a:t>Based on this we have </a:t>
            </a:r>
            <a:r>
              <a:rPr lang="en-US" dirty="0" smtClean="0"/>
              <a:t>Relevancy and Score</a:t>
            </a:r>
            <a:endParaRPr lang="en-US" dirty="0">
              <a:latin typeface="Baskerville Old Face" panose="02020602080505020303" pitchFamily="18" charset="0"/>
            </a:endParaRPr>
          </a:p>
          <a:p>
            <a:pPr marL="0" indent="0">
              <a:buNone/>
            </a:pPr>
            <a:endParaRPr lang="en-US" dirty="0" smtClean="0">
              <a:latin typeface="Baskerville Old Face" panose="02020602080505020303" pitchFamily="18" charset="0"/>
            </a:endParaRPr>
          </a:p>
          <a:p>
            <a:pPr marL="0" indent="0">
              <a:buNone/>
            </a:pPr>
            <a:r>
              <a:rPr lang="en-US" dirty="0" smtClean="0">
                <a:latin typeface="Baskerville Old Face" panose="02020602080505020303" pitchFamily="18" charset="0"/>
              </a:rPr>
              <a:t>What is Relevancy? (TF/IDF)</a:t>
            </a:r>
            <a:endParaRPr lang="en-US" dirty="0">
              <a:latin typeface="Baskerville Old Face" panose="02020602080505020303" pitchFamily="18" charset="0"/>
            </a:endParaRPr>
          </a:p>
          <a:p>
            <a:endParaRPr lang="en-US" dirty="0" smtClean="0"/>
          </a:p>
        </p:txBody>
      </p:sp>
    </p:spTree>
    <p:extLst>
      <p:ext uri="{BB962C8B-B14F-4D97-AF65-F5344CB8AC3E}">
        <p14:creationId xmlns:p14="http://schemas.microsoft.com/office/powerpoint/2010/main" val="5311980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type of searches can we do?</a:t>
            </a:r>
            <a:endParaRPr lang="en-US" dirty="0"/>
          </a:p>
        </p:txBody>
      </p:sp>
      <p:sp>
        <p:nvSpPr>
          <p:cNvPr id="3" name="Content Placeholder 2"/>
          <p:cNvSpPr>
            <a:spLocks noGrp="1"/>
          </p:cNvSpPr>
          <p:nvPr>
            <p:ph idx="1"/>
          </p:nvPr>
        </p:nvSpPr>
        <p:spPr/>
        <p:txBody>
          <a:bodyPr/>
          <a:lstStyle/>
          <a:p>
            <a:pPr marL="0" indent="0">
              <a:buNone/>
            </a:pPr>
            <a:r>
              <a:rPr lang="en-US" u="sng" dirty="0" smtClean="0">
                <a:latin typeface="Baskerville Old Face" panose="02020602080505020303" pitchFamily="18" charset="0"/>
              </a:rPr>
              <a:t>Full Text Search </a:t>
            </a:r>
          </a:p>
          <a:p>
            <a:pPr>
              <a:buFont typeface="Wingdings" panose="05000000000000000000" pitchFamily="2" charset="2"/>
              <a:buChar char="§"/>
            </a:pPr>
            <a:r>
              <a:rPr lang="en-US" dirty="0" smtClean="0">
                <a:latin typeface="Baskerville Old Face" panose="02020602080505020303" pitchFamily="18" charset="0"/>
              </a:rPr>
              <a:t>Show the documents by _score  meta fields</a:t>
            </a:r>
          </a:p>
          <a:p>
            <a:pPr lvl="1">
              <a:buFont typeface="Wingdings" panose="05000000000000000000" pitchFamily="2" charset="2"/>
              <a:buChar char="§"/>
            </a:pPr>
            <a:r>
              <a:rPr lang="en-US" dirty="0" smtClean="0">
                <a:latin typeface="Baskerville Old Face" panose="02020602080505020303" pitchFamily="18" charset="0"/>
              </a:rPr>
              <a:t>Relevance – (TF/IDF) Term frequency / Inverse Document Frequency</a:t>
            </a:r>
          </a:p>
          <a:p>
            <a:pPr lvl="2">
              <a:buFont typeface="Wingdings" panose="05000000000000000000" pitchFamily="2" charset="2"/>
              <a:buChar char="§"/>
            </a:pPr>
            <a:r>
              <a:rPr lang="en-US" dirty="0" smtClean="0">
                <a:latin typeface="Baskerville Old Face" panose="02020602080505020303" pitchFamily="18" charset="0"/>
              </a:rPr>
              <a:t>TF: </a:t>
            </a:r>
            <a:r>
              <a:rPr lang="en-US" dirty="0"/>
              <a:t>How often does the term appear in the </a:t>
            </a:r>
            <a:r>
              <a:rPr lang="en-US" dirty="0" smtClean="0"/>
              <a:t>field?</a:t>
            </a:r>
          </a:p>
          <a:p>
            <a:pPr lvl="2">
              <a:buFont typeface="Wingdings" panose="05000000000000000000" pitchFamily="2" charset="2"/>
              <a:buChar char="§"/>
            </a:pPr>
            <a:r>
              <a:rPr lang="en-US" dirty="0" smtClean="0">
                <a:latin typeface="Baskerville Old Face" panose="02020602080505020303" pitchFamily="18" charset="0"/>
              </a:rPr>
              <a:t>IDF: </a:t>
            </a:r>
            <a:r>
              <a:rPr lang="en-US" dirty="0"/>
              <a:t>How often does each term appear in the index? The more often, the </a:t>
            </a:r>
            <a:r>
              <a:rPr lang="en-US" i="1" dirty="0"/>
              <a:t>less</a:t>
            </a:r>
            <a:r>
              <a:rPr lang="en-US" dirty="0"/>
              <a:t> relevant. Terms that appear in many documents have a lower </a:t>
            </a:r>
            <a:r>
              <a:rPr lang="en-US" i="1" dirty="0"/>
              <a:t>weight</a:t>
            </a:r>
            <a:r>
              <a:rPr lang="en-US" dirty="0"/>
              <a:t> than more-uncommon terms.</a:t>
            </a:r>
            <a:endParaRPr lang="en-US" dirty="0" smtClean="0">
              <a:latin typeface="Baskerville Old Face" panose="02020602080505020303" pitchFamily="18" charset="0"/>
            </a:endParaRPr>
          </a:p>
          <a:p>
            <a:pPr lvl="1">
              <a:buFont typeface="Wingdings" panose="05000000000000000000" pitchFamily="2" charset="2"/>
              <a:buChar char="§"/>
            </a:pPr>
            <a:r>
              <a:rPr lang="en-US" dirty="0" smtClean="0">
                <a:latin typeface="Baskerville Old Face" panose="02020602080505020303" pitchFamily="18" charset="0"/>
              </a:rPr>
              <a:t>Analysis – breaks into token to do analysis</a:t>
            </a:r>
          </a:p>
          <a:p>
            <a:pPr lvl="1">
              <a:buFont typeface="Wingdings" panose="05000000000000000000" pitchFamily="2" charset="2"/>
              <a:buChar char="§"/>
            </a:pPr>
            <a:endParaRPr lang="en-US" dirty="0">
              <a:latin typeface="Baskerville Old Face" panose="02020602080505020303" pitchFamily="18" charset="0"/>
            </a:endParaRPr>
          </a:p>
          <a:p>
            <a:pPr lvl="1">
              <a:buFont typeface="Wingdings" panose="05000000000000000000" pitchFamily="2" charset="2"/>
              <a:buChar char="§"/>
            </a:pPr>
            <a:r>
              <a:rPr lang="en-US" dirty="0" smtClean="0">
                <a:latin typeface="Baskerville Old Face" panose="02020602080505020303" pitchFamily="18" charset="0"/>
              </a:rPr>
              <a:t>these are all queries not filters!</a:t>
            </a:r>
          </a:p>
          <a:p>
            <a:pPr marL="0" indent="0">
              <a:buNone/>
            </a:pPr>
            <a:endParaRPr lang="en-US" dirty="0" smtClean="0">
              <a:latin typeface="Baskerville Old Face" panose="02020602080505020303" pitchFamily="18" charset="0"/>
            </a:endParaRPr>
          </a:p>
          <a:p>
            <a:endParaRPr lang="en-US" dirty="0"/>
          </a:p>
        </p:txBody>
      </p:sp>
    </p:spTree>
    <p:extLst>
      <p:ext uri="{BB962C8B-B14F-4D97-AF65-F5344CB8AC3E}">
        <p14:creationId xmlns:p14="http://schemas.microsoft.com/office/powerpoint/2010/main" val="2627150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2693" y="840887"/>
            <a:ext cx="10515600" cy="5304936"/>
          </a:xfrm>
        </p:spPr>
        <p:txBody>
          <a:bodyPr>
            <a:normAutofit fontScale="70000" lnSpcReduction="20000"/>
          </a:bodyPr>
          <a:lstStyle/>
          <a:p>
            <a:pPr marL="0" indent="0">
              <a:buNone/>
            </a:pPr>
            <a:r>
              <a:rPr lang="en-US" dirty="0" smtClean="0">
                <a:latin typeface="Baskerville Old Face" panose="02020602080505020303" pitchFamily="18" charset="0"/>
              </a:rPr>
              <a:t>Structured search</a:t>
            </a:r>
          </a:p>
          <a:p>
            <a:pPr lvl="1">
              <a:buFont typeface="Wingdings" panose="05000000000000000000" pitchFamily="2" charset="2"/>
              <a:buChar char="§"/>
            </a:pPr>
            <a:r>
              <a:rPr lang="en-US" sz="1600" dirty="0"/>
              <a:t>Structured search is about interrogating data that has inherent structure. </a:t>
            </a:r>
            <a:endParaRPr lang="en-US" sz="1600" dirty="0" smtClean="0"/>
          </a:p>
          <a:p>
            <a:pPr lvl="1">
              <a:buFont typeface="Wingdings" panose="05000000000000000000" pitchFamily="2" charset="2"/>
              <a:buChar char="§"/>
            </a:pPr>
            <a:r>
              <a:rPr lang="en-US" sz="1600" dirty="0" smtClean="0"/>
              <a:t>Ex: Dates</a:t>
            </a:r>
            <a:r>
              <a:rPr lang="en-US" sz="1600" dirty="0"/>
              <a:t>, times, and numbers are all structured</a:t>
            </a:r>
            <a:r>
              <a:rPr lang="en-US" sz="1600" dirty="0" smtClean="0"/>
              <a:t>:</a:t>
            </a:r>
          </a:p>
          <a:p>
            <a:pPr lvl="1">
              <a:buFont typeface="Wingdings" panose="05000000000000000000" pitchFamily="2" charset="2"/>
              <a:buChar char="§"/>
            </a:pPr>
            <a:r>
              <a:rPr lang="en-US" sz="1600" dirty="0" smtClean="0"/>
              <a:t>Range Queries are examples</a:t>
            </a:r>
          </a:p>
          <a:p>
            <a:pPr lvl="1">
              <a:buFont typeface="Wingdings" panose="05000000000000000000" pitchFamily="2" charset="2"/>
              <a:buChar char="§"/>
            </a:pPr>
            <a:r>
              <a:rPr lang="en-US" sz="1600" dirty="0" smtClean="0"/>
              <a:t>Result would be either yes or no</a:t>
            </a:r>
          </a:p>
          <a:p>
            <a:pPr lvl="1">
              <a:buFont typeface="Wingdings" panose="05000000000000000000" pitchFamily="2" charset="2"/>
              <a:buChar char="§"/>
            </a:pPr>
            <a:r>
              <a:rPr lang="en-US" sz="1600" dirty="0"/>
              <a:t>Structured search does not worry about document relevance or scoring; it simply includes or excludes </a:t>
            </a:r>
            <a:r>
              <a:rPr lang="en-US" sz="1600" dirty="0" smtClean="0"/>
              <a:t>documents</a:t>
            </a:r>
          </a:p>
          <a:p>
            <a:pPr lvl="1">
              <a:buFont typeface="Wingdings" panose="05000000000000000000" pitchFamily="2" charset="2"/>
              <a:buChar char="§"/>
            </a:pPr>
            <a:r>
              <a:rPr lang="en-US" sz="1600" dirty="0" smtClean="0"/>
              <a:t>We have bool query to make conditional statements</a:t>
            </a:r>
            <a:endParaRPr lang="en-US" sz="1600" dirty="0"/>
          </a:p>
          <a:p>
            <a:pPr marL="0" indent="0">
              <a:buNone/>
            </a:pPr>
            <a:r>
              <a:rPr lang="en-US" dirty="0" smtClean="0">
                <a:latin typeface="Baskerville Old Face" panose="02020602080505020303" pitchFamily="18" charset="0"/>
              </a:rPr>
              <a:t> </a:t>
            </a:r>
            <a:r>
              <a:rPr lang="en-US" dirty="0" err="1" smtClean="0">
                <a:latin typeface="Baskerville Old Face" panose="02020602080505020303" pitchFamily="18" charset="0"/>
              </a:rPr>
              <a:t>Geobased</a:t>
            </a:r>
            <a:r>
              <a:rPr lang="en-US" dirty="0" smtClean="0">
                <a:latin typeface="Baskerville Old Face" panose="02020602080505020303" pitchFamily="18" charset="0"/>
              </a:rPr>
              <a:t> search</a:t>
            </a:r>
          </a:p>
          <a:p>
            <a:pPr lvl="1">
              <a:buFont typeface="Wingdings" panose="05000000000000000000" pitchFamily="2" charset="2"/>
              <a:buChar char="§"/>
            </a:pPr>
            <a:r>
              <a:rPr lang="en-US" sz="1600" dirty="0"/>
              <a:t>No need to use </a:t>
            </a:r>
            <a:r>
              <a:rPr lang="en-US" sz="1600" dirty="0" err="1" smtClean="0"/>
              <a:t>Haversine</a:t>
            </a:r>
            <a:r>
              <a:rPr lang="en-US" sz="1600" dirty="0" smtClean="0"/>
              <a:t> </a:t>
            </a:r>
            <a:r>
              <a:rPr lang="en-US" sz="1600" dirty="0"/>
              <a:t>formula</a:t>
            </a:r>
          </a:p>
          <a:p>
            <a:pPr lvl="1">
              <a:buFont typeface="Wingdings" panose="05000000000000000000" pitchFamily="2" charset="2"/>
              <a:buChar char="§"/>
            </a:pPr>
            <a:r>
              <a:rPr lang="en-US" sz="1600" dirty="0"/>
              <a:t>Pretty easy query to get all the documents </a:t>
            </a:r>
            <a:endParaRPr lang="en-US" sz="1600" dirty="0" smtClean="0"/>
          </a:p>
          <a:p>
            <a:pPr marL="457200" lvl="1" indent="0">
              <a:buNone/>
            </a:pPr>
            <a:r>
              <a:rPr lang="en-US" sz="1600" dirty="0" smtClean="0"/>
              <a:t>which </a:t>
            </a:r>
            <a:r>
              <a:rPr lang="en-US" sz="1600" dirty="0"/>
              <a:t>has location with in 0.5 </a:t>
            </a:r>
            <a:r>
              <a:rPr lang="en-US" sz="1600" dirty="0" smtClean="0"/>
              <a:t>miles</a:t>
            </a:r>
          </a:p>
          <a:p>
            <a:pPr lvl="1">
              <a:buFont typeface="Wingdings" panose="05000000000000000000" pitchFamily="2" charset="2"/>
              <a:buChar char="§"/>
            </a:pPr>
            <a:r>
              <a:rPr lang="en-US" sz="1600" dirty="0" smtClean="0"/>
              <a:t>Geo Shape </a:t>
            </a:r>
            <a:r>
              <a:rPr lang="en-US" sz="1600" dirty="0"/>
              <a:t>Query</a:t>
            </a:r>
          </a:p>
          <a:p>
            <a:pPr marL="457200" lvl="1" indent="0">
              <a:buNone/>
            </a:pPr>
            <a:r>
              <a:rPr lang="en-US" sz="1600" dirty="0" smtClean="0"/>
              <a:t> </a:t>
            </a:r>
          </a:p>
          <a:p>
            <a:pPr marL="457200" lvl="1" indent="0">
              <a:buNone/>
            </a:pPr>
            <a:endParaRPr lang="en-US" sz="1600" dirty="0"/>
          </a:p>
          <a:p>
            <a:pPr lvl="1">
              <a:buFont typeface="Wingdings" panose="05000000000000000000" pitchFamily="2" charset="2"/>
              <a:buChar char="§"/>
            </a:pPr>
            <a:endParaRPr lang="en-US" dirty="0" smtClean="0">
              <a:latin typeface="Baskerville Old Face" panose="02020602080505020303" pitchFamily="18" charset="0"/>
            </a:endParaRPr>
          </a:p>
          <a:p>
            <a:pPr marL="0" indent="0">
              <a:buNone/>
            </a:pPr>
            <a:endParaRPr lang="en-US" dirty="0" smtClean="0">
              <a:latin typeface="Baskerville Old Face" panose="02020602080505020303" pitchFamily="18" charset="0"/>
            </a:endParaRPr>
          </a:p>
          <a:p>
            <a:pPr marL="0" indent="0">
              <a:buNone/>
            </a:pPr>
            <a:endParaRPr lang="en-US" dirty="0">
              <a:latin typeface="Baskerville Old Face" panose="02020602080505020303" pitchFamily="18" charset="0"/>
            </a:endParaRPr>
          </a:p>
          <a:p>
            <a:pPr marL="0" indent="0">
              <a:buNone/>
            </a:pPr>
            <a:endParaRPr lang="en-US" dirty="0" smtClean="0">
              <a:latin typeface="Baskerville Old Face" panose="02020602080505020303" pitchFamily="18" charset="0"/>
            </a:endParaRPr>
          </a:p>
          <a:p>
            <a:pPr marL="0" indent="0">
              <a:buNone/>
            </a:pPr>
            <a:endParaRPr lang="en-US" dirty="0" smtClean="0">
              <a:latin typeface="Baskerville Old Face" panose="02020602080505020303" pitchFamily="18" charset="0"/>
            </a:endParaRPr>
          </a:p>
          <a:p>
            <a:endParaRPr lang="en-US" dirty="0"/>
          </a:p>
        </p:txBody>
      </p:sp>
      <p:pic>
        <p:nvPicPr>
          <p:cNvPr id="4" name="Picture 3"/>
          <p:cNvPicPr>
            <a:picLocks noChangeAspect="1"/>
          </p:cNvPicPr>
          <p:nvPr/>
        </p:nvPicPr>
        <p:blipFill>
          <a:blip r:embed="rId2"/>
          <a:stretch>
            <a:fillRect/>
          </a:stretch>
        </p:blipFill>
        <p:spPr>
          <a:xfrm>
            <a:off x="5876192" y="3771899"/>
            <a:ext cx="4962525" cy="2209800"/>
          </a:xfrm>
          <a:prstGeom prst="rect">
            <a:avLst/>
          </a:prstGeom>
        </p:spPr>
      </p:pic>
    </p:spTree>
    <p:extLst>
      <p:ext uri="{BB962C8B-B14F-4D97-AF65-F5344CB8AC3E}">
        <p14:creationId xmlns:p14="http://schemas.microsoft.com/office/powerpoint/2010/main" val="309309715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skerville Old Face" panose="02020602080505020303" pitchFamily="18" charset="0"/>
              </a:rPr>
              <a:t> Deals with complexities of human language</a:t>
            </a:r>
            <a:br>
              <a:rPr lang="en-US" dirty="0" smtClean="0">
                <a:latin typeface="Baskerville Old Face" panose="02020602080505020303" pitchFamily="18" charset="0"/>
              </a:rPr>
            </a:br>
            <a:endParaRPr lang="en-US" dirty="0"/>
          </a:p>
        </p:txBody>
      </p:sp>
      <p:sp>
        <p:nvSpPr>
          <p:cNvPr id="3" name="Content Placeholder 2"/>
          <p:cNvSpPr>
            <a:spLocks noGrp="1"/>
          </p:cNvSpPr>
          <p:nvPr>
            <p:ph idx="1"/>
          </p:nvPr>
        </p:nvSpPr>
        <p:spPr/>
        <p:txBody>
          <a:bodyPr>
            <a:normAutofit/>
          </a:bodyPr>
          <a:lstStyle/>
          <a:p>
            <a:r>
              <a:rPr lang="en-US" dirty="0" smtClean="0"/>
              <a:t>Stems the words to root form and we have inbuilt analyzers</a:t>
            </a:r>
            <a:endParaRPr lang="en-US" dirty="0"/>
          </a:p>
          <a:p>
            <a:pPr lvl="1"/>
            <a:r>
              <a:rPr lang="en-US" i="1" dirty="0"/>
              <a:t>Number</a:t>
            </a:r>
            <a:r>
              <a:rPr lang="en-US" dirty="0"/>
              <a:t>: fox, foxes</a:t>
            </a:r>
          </a:p>
          <a:p>
            <a:pPr lvl="1"/>
            <a:r>
              <a:rPr lang="en-US" i="1" dirty="0"/>
              <a:t>Tense</a:t>
            </a:r>
            <a:r>
              <a:rPr lang="en-US" dirty="0"/>
              <a:t>: pay, paid, paying</a:t>
            </a:r>
          </a:p>
          <a:p>
            <a:pPr lvl="1"/>
            <a:r>
              <a:rPr lang="en-US" i="1" dirty="0"/>
              <a:t>Gender</a:t>
            </a:r>
            <a:r>
              <a:rPr lang="en-US" dirty="0"/>
              <a:t>: waiter, </a:t>
            </a:r>
            <a:r>
              <a:rPr lang="en-US" dirty="0" smtClean="0"/>
              <a:t>waitress</a:t>
            </a:r>
            <a:endParaRPr lang="en-US" dirty="0"/>
          </a:p>
          <a:p>
            <a:r>
              <a:rPr lang="en-US" dirty="0" smtClean="0"/>
              <a:t>Under stemming and over stemming are the problems</a:t>
            </a:r>
          </a:p>
          <a:p>
            <a:pPr marL="0" indent="0">
              <a:buNone/>
            </a:pPr>
            <a:endParaRPr lang="en-US" dirty="0" smtClean="0"/>
          </a:p>
        </p:txBody>
      </p:sp>
    </p:spTree>
    <p:extLst>
      <p:ext uri="{BB962C8B-B14F-4D97-AF65-F5344CB8AC3E}">
        <p14:creationId xmlns:p14="http://schemas.microsoft.com/office/powerpoint/2010/main" val="309644567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lstStyle/>
          <a:p>
            <a:r>
              <a:rPr lang="en-US" dirty="0" smtClean="0"/>
              <a:t>Elastic Search query </a:t>
            </a:r>
            <a:r>
              <a:rPr lang="en-US" dirty="0"/>
              <a:t>DSL is less common </a:t>
            </a:r>
            <a:endParaRPr lang="en-US" dirty="0" smtClean="0"/>
          </a:p>
          <a:p>
            <a:r>
              <a:rPr lang="en-US" dirty="0" smtClean="0"/>
              <a:t>Everything </a:t>
            </a:r>
            <a:r>
              <a:rPr lang="en-US" dirty="0"/>
              <a:t>is indexed by default, which creates an index overhead. You will need to understand terms such as tokenizers and analyzers in order to understand how to properly query your data and </a:t>
            </a:r>
            <a:endParaRPr lang="en-US" dirty="0" smtClean="0"/>
          </a:p>
          <a:p>
            <a:r>
              <a:rPr lang="en-US" dirty="0" smtClean="0"/>
              <a:t>How </a:t>
            </a:r>
            <a:r>
              <a:rPr lang="en-US" dirty="0"/>
              <a:t>it is stored, you have less control over consistency (no transactions) etc.</a:t>
            </a:r>
          </a:p>
        </p:txBody>
      </p:sp>
    </p:spTree>
    <p:extLst>
      <p:ext uri="{BB962C8B-B14F-4D97-AF65-F5344CB8AC3E}">
        <p14:creationId xmlns:p14="http://schemas.microsoft.com/office/powerpoint/2010/main" val="20646054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x-none" dirty="0" smtClean="0"/>
              <a:t>Distrubuted Nature</a:t>
            </a:r>
            <a:endParaRPr lang="en-US" dirty="0"/>
          </a:p>
        </p:txBody>
      </p:sp>
      <p:sp>
        <p:nvSpPr>
          <p:cNvPr id="6" name="Rectangle 5"/>
          <p:cNvSpPr/>
          <p:nvPr/>
        </p:nvSpPr>
        <p:spPr>
          <a:xfrm>
            <a:off x="476250" y="1013589"/>
            <a:ext cx="11080750" cy="4893647"/>
          </a:xfrm>
          <a:prstGeom prst="rect">
            <a:avLst/>
          </a:prstGeom>
        </p:spPr>
        <p:txBody>
          <a:bodyPr wrap="square">
            <a:spAutoFit/>
          </a:bodyPr>
          <a:lstStyle/>
          <a:p>
            <a:pPr algn="just"/>
            <a:r>
              <a:rPr lang="en-US" sz="2400" b="1" dirty="0" err="1"/>
              <a:t>Elasticsearch</a:t>
            </a:r>
            <a:r>
              <a:rPr lang="en-US" sz="2400" b="1" dirty="0"/>
              <a:t> tries hard to hide the complexity of distributed systems. Here are some of the operations happening automatically under the hood:</a:t>
            </a:r>
          </a:p>
          <a:p>
            <a:pPr algn="just"/>
            <a:endParaRPr lang="en-US" sz="2400" dirty="0"/>
          </a:p>
          <a:p>
            <a:pPr marL="342900" indent="-342900" algn="just">
              <a:buFont typeface="Arial"/>
              <a:buChar char="•"/>
            </a:pPr>
            <a:r>
              <a:rPr lang="en-US" sz="2000" dirty="0"/>
              <a:t>Partitioning your documents into different containers or shards, which can be stored on a single node or on multiple </a:t>
            </a:r>
            <a:r>
              <a:rPr lang="en-US" sz="2000" dirty="0" smtClean="0"/>
              <a:t>nodes</a:t>
            </a:r>
          </a:p>
          <a:p>
            <a:pPr marL="342900" indent="-342900" algn="just">
              <a:buFont typeface="Arial"/>
              <a:buChar char="•"/>
            </a:pPr>
            <a:endParaRPr lang="en-US" sz="2000" dirty="0"/>
          </a:p>
          <a:p>
            <a:pPr marL="342900" indent="-342900" algn="just">
              <a:buFont typeface="Arial"/>
              <a:buChar char="•"/>
            </a:pPr>
            <a:r>
              <a:rPr lang="en-US" sz="2000" dirty="0"/>
              <a:t>Balancing these shards across the nodes in your cluster to spread the indexing and search load</a:t>
            </a:r>
          </a:p>
          <a:p>
            <a:pPr marL="342900" indent="-342900" algn="just">
              <a:buFont typeface="Arial"/>
              <a:buChar char="•"/>
            </a:pPr>
            <a:endParaRPr lang="en-US" sz="2000" dirty="0" smtClean="0"/>
          </a:p>
          <a:p>
            <a:pPr marL="342900" indent="-342900" algn="just">
              <a:buFont typeface="Arial"/>
              <a:buChar char="•"/>
            </a:pPr>
            <a:r>
              <a:rPr lang="en-US" sz="2000" dirty="0" smtClean="0"/>
              <a:t>Duplicating </a:t>
            </a:r>
            <a:r>
              <a:rPr lang="en-US" sz="2000" dirty="0"/>
              <a:t>each shard to provide redundant copies of your data, to prevent data loss in case of hardware failure</a:t>
            </a:r>
          </a:p>
          <a:p>
            <a:pPr marL="342900" indent="-342900" algn="just">
              <a:buFont typeface="Arial"/>
              <a:buChar char="•"/>
            </a:pPr>
            <a:endParaRPr lang="en-US" sz="2000" dirty="0" smtClean="0"/>
          </a:p>
          <a:p>
            <a:pPr marL="342900" indent="-342900" algn="just">
              <a:buFont typeface="Arial"/>
              <a:buChar char="•"/>
            </a:pPr>
            <a:r>
              <a:rPr lang="en-US" sz="2000" dirty="0" smtClean="0"/>
              <a:t>Routing </a:t>
            </a:r>
            <a:r>
              <a:rPr lang="en-US" sz="2000" dirty="0"/>
              <a:t>requests from any node in the cluster to the nodes that hold the data you’re interested in</a:t>
            </a:r>
          </a:p>
          <a:p>
            <a:pPr marL="342900" indent="-342900" algn="just">
              <a:buFont typeface="Arial"/>
              <a:buChar char="•"/>
            </a:pPr>
            <a:endParaRPr lang="en-US" sz="2000" dirty="0" smtClean="0"/>
          </a:p>
          <a:p>
            <a:pPr marL="342900" indent="-342900" algn="just">
              <a:buFont typeface="Arial"/>
              <a:buChar char="•"/>
            </a:pPr>
            <a:r>
              <a:rPr lang="en-US" sz="2000" dirty="0" smtClean="0"/>
              <a:t>Seamlessly </a:t>
            </a:r>
            <a:r>
              <a:rPr lang="en-US" sz="2000" dirty="0"/>
              <a:t>integrating new nodes as your cluster grows or redistributing shards to recover from node loss</a:t>
            </a:r>
          </a:p>
        </p:txBody>
      </p:sp>
    </p:spTree>
    <p:extLst>
      <p:ext uri="{BB962C8B-B14F-4D97-AF65-F5344CB8AC3E}">
        <p14:creationId xmlns:p14="http://schemas.microsoft.com/office/powerpoint/2010/main" val="40519650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674" y="507999"/>
            <a:ext cx="11952326" cy="5828507"/>
          </a:xfrm>
          <a:prstGeom prst="rect">
            <a:avLst/>
          </a:prstGeom>
        </p:spPr>
      </p:pic>
    </p:spTree>
    <p:extLst>
      <p:ext uri="{BB962C8B-B14F-4D97-AF65-F5344CB8AC3E}">
        <p14:creationId xmlns:p14="http://schemas.microsoft.com/office/powerpoint/2010/main" val="394320563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Baskerville Old Face" panose="02020602080505020303" pitchFamily="18" charset="0"/>
                <a:ea typeface="+mn-ea"/>
                <a:cs typeface="+mn-cs"/>
              </a:rPr>
              <a:t>Introduction</a:t>
            </a:r>
            <a:endParaRPr lang="en-US" sz="2800" dirty="0">
              <a:latin typeface="Baskerville Old Face" panose="02020602080505020303" pitchFamily="18" charset="0"/>
              <a:ea typeface="+mn-ea"/>
              <a:cs typeface="+mn-cs"/>
            </a:endParaRPr>
          </a:p>
        </p:txBody>
      </p:sp>
      <p:sp>
        <p:nvSpPr>
          <p:cNvPr id="3" name="Content Placeholder 2"/>
          <p:cNvSpPr>
            <a:spLocks noGrp="1"/>
          </p:cNvSpPr>
          <p:nvPr>
            <p:ph idx="1"/>
          </p:nvPr>
        </p:nvSpPr>
        <p:spPr>
          <a:xfrm>
            <a:off x="838200" y="1500310"/>
            <a:ext cx="10515600" cy="4351338"/>
          </a:xfrm>
        </p:spPr>
        <p:txBody>
          <a:bodyPr>
            <a:normAutofit lnSpcReduction="10000"/>
          </a:bodyPr>
          <a:lstStyle/>
          <a:p>
            <a:pPr marL="0" indent="0">
              <a:buNone/>
            </a:pPr>
            <a:r>
              <a:rPr lang="en-US" dirty="0" smtClean="0">
                <a:latin typeface="Baskerville Old Face" panose="02020602080505020303" pitchFamily="18" charset="0"/>
              </a:rPr>
              <a:t>  </a:t>
            </a:r>
          </a:p>
          <a:p>
            <a:pPr>
              <a:buFont typeface="Wingdings" panose="05000000000000000000" pitchFamily="2" charset="2"/>
              <a:buChar char="§"/>
            </a:pPr>
            <a:r>
              <a:rPr lang="en-US" dirty="0" smtClean="0">
                <a:latin typeface="Baskerville Old Face" panose="02020602080505020303" pitchFamily="18" charset="0"/>
              </a:rPr>
              <a:t> Open Source Search based on Apache </a:t>
            </a:r>
            <a:r>
              <a:rPr lang="en-US" dirty="0" err="1" smtClean="0">
                <a:latin typeface="Baskerville Old Face" panose="02020602080505020303" pitchFamily="18" charset="0"/>
              </a:rPr>
              <a:t>Lucene</a:t>
            </a:r>
            <a:r>
              <a:rPr lang="en-US" dirty="0" smtClean="0">
                <a:latin typeface="Baskerville Old Face" panose="02020602080505020303" pitchFamily="18" charset="0"/>
              </a:rPr>
              <a:t>, written in Java</a:t>
            </a:r>
          </a:p>
          <a:p>
            <a:pPr>
              <a:buFont typeface="Wingdings" panose="05000000000000000000" pitchFamily="2" charset="2"/>
              <a:buChar char="§"/>
            </a:pPr>
            <a:r>
              <a:rPr lang="en-US" dirty="0">
                <a:latin typeface="Baskerville Old Face" panose="02020602080505020303" pitchFamily="18" charset="0"/>
              </a:rPr>
              <a:t> Full-text search, real-time analytics of structured data, or a </a:t>
            </a:r>
            <a:endParaRPr lang="en-US" dirty="0" smtClean="0">
              <a:latin typeface="Baskerville Old Face" panose="02020602080505020303" pitchFamily="18" charset="0"/>
            </a:endParaRPr>
          </a:p>
          <a:p>
            <a:pPr marL="0" indent="0">
              <a:buNone/>
            </a:pPr>
            <a:r>
              <a:rPr lang="en-US" dirty="0" smtClean="0">
                <a:latin typeface="Baskerville Old Face" panose="02020602080505020303" pitchFamily="18" charset="0"/>
              </a:rPr>
              <a:t>     combination </a:t>
            </a:r>
            <a:r>
              <a:rPr lang="en-US" dirty="0">
                <a:latin typeface="Baskerville Old Face" panose="02020602080505020303" pitchFamily="18" charset="0"/>
              </a:rPr>
              <a:t>of the two</a:t>
            </a:r>
          </a:p>
          <a:p>
            <a:pPr>
              <a:buFont typeface="Wingdings" panose="05000000000000000000" pitchFamily="2" charset="2"/>
              <a:buChar char="§"/>
            </a:pPr>
            <a:r>
              <a:rPr lang="en-US" dirty="0" smtClean="0">
                <a:latin typeface="Baskerville Old Face" panose="02020602080505020303" pitchFamily="18" charset="0"/>
              </a:rPr>
              <a:t>  Cross – platform</a:t>
            </a:r>
          </a:p>
          <a:p>
            <a:pPr>
              <a:buFont typeface="Wingdings" panose="05000000000000000000" pitchFamily="2" charset="2"/>
              <a:buChar char="§"/>
            </a:pPr>
            <a:r>
              <a:rPr lang="en-US" dirty="0" smtClean="0">
                <a:latin typeface="Baskerville Old Face" panose="02020602080505020303" pitchFamily="18" charset="0"/>
              </a:rPr>
              <a:t>  Big focus on scalability – distributed from ground up</a:t>
            </a:r>
          </a:p>
          <a:p>
            <a:pPr>
              <a:buFont typeface="Wingdings" panose="05000000000000000000" pitchFamily="2" charset="2"/>
              <a:buChar char="§"/>
            </a:pPr>
            <a:r>
              <a:rPr lang="en-US" dirty="0" smtClean="0">
                <a:latin typeface="Baskerville Old Face" panose="02020602080505020303" pitchFamily="18" charset="0"/>
              </a:rPr>
              <a:t>  Designed to take data from all node, analyze it and search through it</a:t>
            </a:r>
          </a:p>
        </p:txBody>
      </p:sp>
    </p:spTree>
    <p:extLst>
      <p:ext uri="{BB962C8B-B14F-4D97-AF65-F5344CB8AC3E}">
        <p14:creationId xmlns:p14="http://schemas.microsoft.com/office/powerpoint/2010/main" val="22949484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57300" y="1244600"/>
            <a:ext cx="9664700" cy="4368800"/>
          </a:xfrm>
          <a:prstGeom prst="rect">
            <a:avLst/>
          </a:prstGeom>
        </p:spPr>
      </p:pic>
    </p:spTree>
    <p:extLst>
      <p:ext uri="{BB962C8B-B14F-4D97-AF65-F5344CB8AC3E}">
        <p14:creationId xmlns:p14="http://schemas.microsoft.com/office/powerpoint/2010/main" val="156278608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0000" y="495300"/>
            <a:ext cx="9639300" cy="5867400"/>
          </a:xfrm>
          <a:prstGeom prst="rect">
            <a:avLst/>
          </a:prstGeom>
        </p:spPr>
      </p:pic>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0000" y="952500"/>
            <a:ext cx="9652000" cy="4940300"/>
          </a:xfrm>
          <a:prstGeom prst="rect">
            <a:avLst/>
          </a:prstGeom>
        </p:spPr>
      </p:pic>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124" y="1"/>
            <a:ext cx="11239501" cy="1079500"/>
          </a:xfrm>
        </p:spPr>
        <p:txBody>
          <a:bodyPr/>
          <a:lstStyle/>
          <a:p>
            <a:endParaRPr lang="en-US" dirty="0"/>
          </a:p>
        </p:txBody>
      </p:sp>
      <p:sp>
        <p:nvSpPr>
          <p:cNvPr id="3" name="Content Placeholder 2"/>
          <p:cNvSpPr>
            <a:spLocks noGrp="1"/>
          </p:cNvSpPr>
          <p:nvPr>
            <p:ph idx="1"/>
          </p:nvPr>
        </p:nvSpPr>
        <p:spPr>
          <a:xfrm>
            <a:off x="523875" y="1349375"/>
            <a:ext cx="11223625" cy="4351338"/>
          </a:xfrm>
        </p:spPr>
        <p:txBody>
          <a:bodyPr>
            <a:normAutofit lnSpcReduction="10000"/>
          </a:bodyPr>
          <a:lstStyle/>
          <a:p>
            <a:pPr marL="0" indent="0">
              <a:buNone/>
            </a:pPr>
            <a:r>
              <a:rPr lang="en-US" sz="4000" dirty="0"/>
              <a:t>An </a:t>
            </a:r>
            <a:r>
              <a:rPr lang="en-US" sz="4000" dirty="0" err="1"/>
              <a:t>Elasticsearch</a:t>
            </a:r>
            <a:r>
              <a:rPr lang="en-US" sz="4000" dirty="0"/>
              <a:t> cluster can contain multiple indices, </a:t>
            </a:r>
            <a:endParaRPr lang="en-US" sz="4000" dirty="0" smtClean="0"/>
          </a:p>
          <a:p>
            <a:pPr marL="0" indent="0">
              <a:buNone/>
            </a:pPr>
            <a:r>
              <a:rPr lang="en-US" sz="4000" dirty="0" smtClean="0"/>
              <a:t>which </a:t>
            </a:r>
            <a:r>
              <a:rPr lang="en-US" sz="4000" dirty="0"/>
              <a:t>in turn contain multiple types. </a:t>
            </a:r>
            <a:endParaRPr lang="en-US" sz="4000" dirty="0" smtClean="0"/>
          </a:p>
          <a:p>
            <a:pPr marL="0" indent="0">
              <a:buNone/>
            </a:pPr>
            <a:r>
              <a:rPr lang="en-US" sz="4000" dirty="0" smtClean="0"/>
              <a:t>These </a:t>
            </a:r>
            <a:r>
              <a:rPr lang="en-US" sz="4000" dirty="0"/>
              <a:t>types hold multiple documents</a:t>
            </a:r>
            <a:r>
              <a:rPr lang="en-US" sz="4000" dirty="0" smtClean="0"/>
              <a:t>,</a:t>
            </a:r>
          </a:p>
          <a:p>
            <a:pPr marL="0" indent="0">
              <a:buNone/>
            </a:pPr>
            <a:r>
              <a:rPr lang="en-US" sz="4000" dirty="0" smtClean="0"/>
              <a:t>and </a:t>
            </a:r>
            <a:r>
              <a:rPr lang="en-US" sz="4000" dirty="0"/>
              <a:t>each document has multiple </a:t>
            </a:r>
            <a:r>
              <a:rPr lang="en-US" sz="4000" dirty="0" smtClean="0"/>
              <a:t>fields</a:t>
            </a:r>
            <a:endParaRPr lang="en-US" sz="4000" dirty="0"/>
          </a:p>
        </p:txBody>
      </p:sp>
    </p:spTree>
    <p:extLst>
      <p:ext uri="{BB962C8B-B14F-4D97-AF65-F5344CB8AC3E}">
        <p14:creationId xmlns:p14="http://schemas.microsoft.com/office/powerpoint/2010/main" val="127050923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Verdana"/>
                <a:cs typeface="Verdana"/>
              </a:rPr>
              <a:t>Installing </a:t>
            </a:r>
            <a:r>
              <a:rPr lang="en-US" b="1" dirty="0" err="1" smtClean="0">
                <a:latin typeface="Verdana"/>
                <a:cs typeface="Verdana"/>
              </a:rPr>
              <a:t>Elasticsearch</a:t>
            </a:r>
            <a:endParaRPr lang="en-US" b="1" dirty="0">
              <a:latin typeface="Verdana"/>
              <a:cs typeface="Verdana"/>
            </a:endParaRPr>
          </a:p>
        </p:txBody>
      </p:sp>
      <p:sp>
        <p:nvSpPr>
          <p:cNvPr id="3" name="Content Placeholder 2"/>
          <p:cNvSpPr>
            <a:spLocks noGrp="1"/>
          </p:cNvSpPr>
          <p:nvPr>
            <p:ph idx="1"/>
          </p:nvPr>
        </p:nvSpPr>
        <p:spPr/>
        <p:txBody>
          <a:bodyPr/>
          <a:lstStyle/>
          <a:p>
            <a:r>
              <a:rPr lang="en-US" sz="3600" dirty="0" smtClean="0"/>
              <a:t>Download and un-compress the file</a:t>
            </a:r>
          </a:p>
          <a:p>
            <a:endParaRPr lang="en-US" sz="3600" dirty="0"/>
          </a:p>
          <a:p>
            <a:r>
              <a:rPr lang="en-US" sz="3600" dirty="0" smtClean="0"/>
              <a:t>Start &lt;HOME&gt;/bin/</a:t>
            </a:r>
            <a:r>
              <a:rPr lang="en-US" sz="3600" dirty="0" err="1" smtClean="0"/>
              <a:t>elasticsearch</a:t>
            </a:r>
            <a:endParaRPr lang="en-US" sz="3600" dirty="0" smtClean="0"/>
          </a:p>
          <a:p>
            <a:endParaRPr lang="en-US" sz="3600" dirty="0"/>
          </a:p>
          <a:p>
            <a:r>
              <a:rPr lang="en-US" sz="3600" dirty="0" smtClean="0"/>
              <a:t>Check the installation </a:t>
            </a:r>
          </a:p>
          <a:p>
            <a:endParaRPr lang="en-US" sz="3600" dirty="0"/>
          </a:p>
          <a:p>
            <a:r>
              <a:rPr lang="en-US" sz="3600" dirty="0"/>
              <a:t>curl -XGET 'localhost:9200/?</a:t>
            </a:r>
            <a:r>
              <a:rPr lang="en-US" sz="3600" dirty="0" smtClean="0"/>
              <a:t>pretty’</a:t>
            </a:r>
            <a:endParaRPr lang="en-US" sz="3600" dirty="0"/>
          </a:p>
        </p:txBody>
      </p:sp>
    </p:spTree>
    <p:extLst>
      <p:ext uri="{BB962C8B-B14F-4D97-AF65-F5344CB8AC3E}">
        <p14:creationId xmlns:p14="http://schemas.microsoft.com/office/powerpoint/2010/main" val="24547353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68375" y="86576"/>
            <a:ext cx="10150475" cy="6650774"/>
          </a:xfrm>
          <a:prstGeom prst="rect">
            <a:avLst/>
          </a:prstGeom>
        </p:spPr>
      </p:pic>
    </p:spTree>
    <p:extLst>
      <p:ext uri="{BB962C8B-B14F-4D97-AF65-F5344CB8AC3E}">
        <p14:creationId xmlns:p14="http://schemas.microsoft.com/office/powerpoint/2010/main" val="312548200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0000" y="215900"/>
            <a:ext cx="9652000" cy="6413500"/>
          </a:xfrm>
          <a:prstGeom prst="rect">
            <a:avLst/>
          </a:prstGeom>
        </p:spPr>
      </p:pic>
    </p:spTree>
    <p:extLst>
      <p:ext uri="{BB962C8B-B14F-4D97-AF65-F5344CB8AC3E}">
        <p14:creationId xmlns:p14="http://schemas.microsoft.com/office/powerpoint/2010/main" val="331794995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1426" y="492125"/>
            <a:ext cx="11034149" cy="5064125"/>
          </a:xfrm>
          <a:prstGeom prst="rect">
            <a:avLst/>
          </a:prstGeom>
        </p:spPr>
      </p:pic>
    </p:spTree>
    <p:extLst>
      <p:ext uri="{BB962C8B-B14F-4D97-AF65-F5344CB8AC3E}">
        <p14:creationId xmlns:p14="http://schemas.microsoft.com/office/powerpoint/2010/main" val="396564068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47625"/>
            <a:ext cx="11239501" cy="1079500"/>
          </a:xfrm>
        </p:spPr>
        <p:txBody>
          <a:bodyPr/>
          <a:lstStyle/>
          <a:p>
            <a:r>
              <a:rPr lang="en-US" sz="4400" dirty="0" smtClean="0"/>
              <a:t>Index API</a:t>
            </a:r>
            <a:endParaRPr lang="en-US" sz="4400" dirty="0"/>
          </a:p>
        </p:txBody>
      </p:sp>
      <p:sp>
        <p:nvSpPr>
          <p:cNvPr id="6" name="Rectangle 5"/>
          <p:cNvSpPr/>
          <p:nvPr/>
        </p:nvSpPr>
        <p:spPr>
          <a:xfrm>
            <a:off x="635000" y="1283464"/>
            <a:ext cx="11080750" cy="5201424"/>
          </a:xfrm>
          <a:prstGeom prst="rect">
            <a:avLst/>
          </a:prstGeom>
        </p:spPr>
        <p:txBody>
          <a:bodyPr wrap="square">
            <a:spAutoFit/>
          </a:bodyPr>
          <a:lstStyle/>
          <a:p>
            <a:r>
              <a:rPr lang="en-US" sz="2800" b="1" dirty="0"/>
              <a:t>curl -XPUT 'localhost:9200</a:t>
            </a:r>
            <a:r>
              <a:rPr lang="en-US" sz="2800" b="1" dirty="0" smtClean="0"/>
              <a:t>/</a:t>
            </a:r>
            <a:r>
              <a:rPr lang="en-US" sz="2800" b="1" dirty="0" err="1" smtClean="0"/>
              <a:t>exilant</a:t>
            </a:r>
            <a:r>
              <a:rPr lang="en-US" sz="2800" b="1" dirty="0" smtClean="0"/>
              <a:t>/</a:t>
            </a:r>
            <a:r>
              <a:rPr lang="en-US" sz="2800" b="1" dirty="0"/>
              <a:t>employee/1?pretty' -H 'Content-Type: application/</a:t>
            </a:r>
            <a:r>
              <a:rPr lang="en-US" sz="2800" b="1" dirty="0" err="1"/>
              <a:t>json</a:t>
            </a:r>
            <a:r>
              <a:rPr lang="en-US" sz="2800" b="1" dirty="0"/>
              <a:t>' -d'</a:t>
            </a:r>
          </a:p>
          <a:p>
            <a:r>
              <a:rPr lang="en-US" sz="2800" b="1" dirty="0"/>
              <a:t>{</a:t>
            </a:r>
          </a:p>
          <a:p>
            <a:r>
              <a:rPr lang="en-US" sz="2800" b="1" dirty="0"/>
              <a:t>    "</a:t>
            </a:r>
            <a:r>
              <a:rPr lang="en-US" sz="2800" b="1" dirty="0" err="1"/>
              <a:t>first_name</a:t>
            </a:r>
            <a:r>
              <a:rPr lang="en-US" sz="2800" b="1" dirty="0"/>
              <a:t>" : "John",</a:t>
            </a:r>
          </a:p>
          <a:p>
            <a:r>
              <a:rPr lang="en-US" sz="2800" b="1" dirty="0"/>
              <a:t>    "</a:t>
            </a:r>
            <a:r>
              <a:rPr lang="en-US" sz="2800" b="1" dirty="0" err="1"/>
              <a:t>last_name</a:t>
            </a:r>
            <a:r>
              <a:rPr lang="en-US" sz="2800" b="1" dirty="0"/>
              <a:t>" :  "Smith",</a:t>
            </a:r>
          </a:p>
          <a:p>
            <a:r>
              <a:rPr lang="en-US" sz="2800" b="1" dirty="0"/>
              <a:t>    "age" :        25,</a:t>
            </a:r>
          </a:p>
          <a:p>
            <a:r>
              <a:rPr lang="en-US" sz="2800" b="1" dirty="0"/>
              <a:t>    "about" :      "I love to go rock climbing",</a:t>
            </a:r>
          </a:p>
          <a:p>
            <a:r>
              <a:rPr lang="en-US" sz="2800" b="1" dirty="0"/>
              <a:t>    "interests": [ "sports", "music" ]</a:t>
            </a:r>
          </a:p>
          <a:p>
            <a:r>
              <a:rPr lang="en-US" sz="2800" b="1" dirty="0"/>
              <a:t>}</a:t>
            </a:r>
          </a:p>
          <a:p>
            <a:r>
              <a:rPr lang="en-US" sz="2800" b="1" dirty="0" smtClean="0"/>
              <a:t>’</a:t>
            </a:r>
          </a:p>
          <a:p>
            <a:endParaRPr lang="en-US" sz="2800" b="1" dirty="0"/>
          </a:p>
          <a:p>
            <a:r>
              <a:rPr lang="en-US" sz="2400" b="1" dirty="0"/>
              <a:t>curl -XGET 'localhost:9200</a:t>
            </a:r>
            <a:r>
              <a:rPr lang="en-US" sz="2400" b="1" dirty="0" smtClean="0"/>
              <a:t>/</a:t>
            </a:r>
            <a:r>
              <a:rPr lang="en-US" sz="2400" b="1" dirty="0" err="1"/>
              <a:t>exilant</a:t>
            </a:r>
            <a:r>
              <a:rPr lang="en-US" sz="2400" b="1" dirty="0" smtClean="0"/>
              <a:t>/</a:t>
            </a:r>
            <a:r>
              <a:rPr lang="en-US" sz="2400" b="1" dirty="0"/>
              <a:t>_</a:t>
            </a:r>
            <a:r>
              <a:rPr lang="en-US" sz="2400" b="1" dirty="0" err="1"/>
              <a:t>settings?flat_settings</a:t>
            </a:r>
            <a:r>
              <a:rPr lang="en-US" sz="2400" b="1" dirty="0"/>
              <a:t>=</a:t>
            </a:r>
            <a:r>
              <a:rPr lang="en-US" sz="2400" b="1" dirty="0" err="1"/>
              <a:t>true&amp;pretty</a:t>
            </a:r>
            <a:r>
              <a:rPr lang="en-US" sz="2400" b="1" dirty="0"/>
              <a:t>'</a:t>
            </a:r>
          </a:p>
        </p:txBody>
      </p:sp>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5500" y="269875"/>
            <a:ext cx="10096500" cy="6370975"/>
          </a:xfrm>
          <a:prstGeom prst="rect">
            <a:avLst/>
          </a:prstGeom>
          <a:noFill/>
        </p:spPr>
        <p:txBody>
          <a:bodyPr wrap="square" rtlCol="0">
            <a:spAutoFit/>
          </a:bodyPr>
          <a:lstStyle/>
          <a:p>
            <a:r>
              <a:rPr lang="en-US" sz="2000" b="1" dirty="0"/>
              <a:t>curl -XPUT 'localhost:9200</a:t>
            </a:r>
            <a:r>
              <a:rPr lang="en-US" sz="2000" b="1" dirty="0" smtClean="0"/>
              <a:t>/</a:t>
            </a:r>
            <a:r>
              <a:rPr lang="en-US" sz="2000" b="1" dirty="0" err="1"/>
              <a:t>exilant</a:t>
            </a:r>
            <a:r>
              <a:rPr lang="en-US" sz="2000" b="1" dirty="0" smtClean="0"/>
              <a:t>/employee/</a:t>
            </a:r>
            <a:r>
              <a:rPr lang="en-US" sz="2000" b="1" dirty="0"/>
              <a:t>2?pretty' -H 'Content-Type: application/</a:t>
            </a:r>
            <a:r>
              <a:rPr lang="en-US" sz="2000" b="1" dirty="0" err="1"/>
              <a:t>json</a:t>
            </a:r>
            <a:r>
              <a:rPr lang="en-US" sz="2000" b="1" dirty="0"/>
              <a:t>' -d'</a:t>
            </a:r>
          </a:p>
          <a:p>
            <a:r>
              <a:rPr lang="en-US" sz="2000" b="1" dirty="0"/>
              <a:t>{</a:t>
            </a:r>
          </a:p>
          <a:p>
            <a:r>
              <a:rPr lang="en-US" sz="2000" b="1" dirty="0"/>
              <a:t>    "</a:t>
            </a:r>
            <a:r>
              <a:rPr lang="en-US" sz="2000" b="1" dirty="0" err="1"/>
              <a:t>first_name</a:t>
            </a:r>
            <a:r>
              <a:rPr lang="en-US" sz="2000" b="1" dirty="0"/>
              <a:t>" :  "Jane",</a:t>
            </a:r>
          </a:p>
          <a:p>
            <a:r>
              <a:rPr lang="en-US" sz="2000" b="1" dirty="0"/>
              <a:t>    "</a:t>
            </a:r>
            <a:r>
              <a:rPr lang="en-US" sz="2000" b="1" dirty="0" err="1"/>
              <a:t>last_name</a:t>
            </a:r>
            <a:r>
              <a:rPr lang="en-US" sz="2000" b="1" dirty="0"/>
              <a:t>" :   "Smith",</a:t>
            </a:r>
          </a:p>
          <a:p>
            <a:r>
              <a:rPr lang="en-US" sz="2000" b="1" dirty="0"/>
              <a:t>    "age" :         32,</a:t>
            </a:r>
          </a:p>
          <a:p>
            <a:r>
              <a:rPr lang="en-US" sz="2000" b="1" dirty="0"/>
              <a:t>    "about" :       "I like to collect rock albums",</a:t>
            </a:r>
          </a:p>
          <a:p>
            <a:r>
              <a:rPr lang="en-US" sz="2000" b="1" dirty="0"/>
              <a:t>    "interests":  [ "music" ]</a:t>
            </a:r>
          </a:p>
          <a:p>
            <a:r>
              <a:rPr lang="en-US" sz="2000" b="1" dirty="0"/>
              <a:t>}</a:t>
            </a:r>
          </a:p>
          <a:p>
            <a:r>
              <a:rPr lang="en-US" sz="2000" b="1" dirty="0"/>
              <a:t>'</a:t>
            </a:r>
          </a:p>
          <a:p>
            <a:r>
              <a:rPr lang="en-US" sz="2000" b="1" dirty="0"/>
              <a:t>curl -XPUT 'localhost:9200</a:t>
            </a:r>
            <a:r>
              <a:rPr lang="en-US" sz="2000" b="1" dirty="0" smtClean="0"/>
              <a:t>/</a:t>
            </a:r>
            <a:r>
              <a:rPr lang="en-US" sz="2000" b="1" dirty="0" err="1"/>
              <a:t>exilant</a:t>
            </a:r>
            <a:r>
              <a:rPr lang="en-US" sz="2000" b="1" dirty="0" smtClean="0"/>
              <a:t>/</a:t>
            </a:r>
            <a:r>
              <a:rPr lang="en-US" sz="2000" b="1" dirty="0"/>
              <a:t>employee</a:t>
            </a:r>
            <a:r>
              <a:rPr lang="en-US" sz="2000" b="1" dirty="0" smtClean="0"/>
              <a:t>/3?</a:t>
            </a:r>
            <a:r>
              <a:rPr lang="en-US" sz="2000" b="1" dirty="0"/>
              <a:t>pretty' -H 'Content-Type: application/</a:t>
            </a:r>
            <a:r>
              <a:rPr lang="en-US" sz="2000" b="1" dirty="0" err="1"/>
              <a:t>json</a:t>
            </a:r>
            <a:r>
              <a:rPr lang="en-US" sz="2000" b="1" dirty="0"/>
              <a:t>' -d'</a:t>
            </a:r>
          </a:p>
          <a:p>
            <a:r>
              <a:rPr lang="en-US" sz="2000" b="1" dirty="0"/>
              <a:t>{</a:t>
            </a:r>
          </a:p>
          <a:p>
            <a:r>
              <a:rPr lang="en-US" sz="2000" b="1" dirty="0"/>
              <a:t>    "</a:t>
            </a:r>
            <a:r>
              <a:rPr lang="en-US" sz="2000" b="1" dirty="0" err="1"/>
              <a:t>first_name</a:t>
            </a:r>
            <a:r>
              <a:rPr lang="en-US" sz="2000" b="1" dirty="0"/>
              <a:t>" :  "Douglas",</a:t>
            </a:r>
          </a:p>
          <a:p>
            <a:r>
              <a:rPr lang="en-US" sz="2000" b="1" dirty="0"/>
              <a:t>    "</a:t>
            </a:r>
            <a:r>
              <a:rPr lang="en-US" sz="2000" b="1" dirty="0" err="1"/>
              <a:t>last_name</a:t>
            </a:r>
            <a:r>
              <a:rPr lang="en-US" sz="2000" b="1" dirty="0"/>
              <a:t>" :   "Fir",</a:t>
            </a:r>
          </a:p>
          <a:p>
            <a:r>
              <a:rPr lang="en-US" sz="2000" b="1" dirty="0"/>
              <a:t>    "age" :         35,</a:t>
            </a:r>
          </a:p>
          <a:p>
            <a:r>
              <a:rPr lang="en-US" sz="2000" b="1" dirty="0"/>
              <a:t>    "about":        "I like to build cabinets",</a:t>
            </a:r>
          </a:p>
          <a:p>
            <a:r>
              <a:rPr lang="en-US" sz="2000" b="1" dirty="0"/>
              <a:t>    "interests":  [ "forestry" ]</a:t>
            </a:r>
          </a:p>
          <a:p>
            <a:r>
              <a:rPr lang="en-US" sz="2000" b="1" dirty="0"/>
              <a:t>}</a:t>
            </a:r>
          </a:p>
          <a:p>
            <a:r>
              <a:rPr lang="en-US" sz="2000" b="1" dirty="0"/>
              <a:t>'</a:t>
            </a:r>
          </a:p>
        </p:txBody>
      </p:sp>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706" y="136525"/>
            <a:ext cx="10515600" cy="1325563"/>
          </a:xfrm>
        </p:spPr>
        <p:txBody>
          <a:bodyPr>
            <a:normAutofit/>
          </a:bodyPr>
          <a:lstStyle/>
          <a:p>
            <a:r>
              <a:rPr lang="en-US" sz="2400" dirty="0">
                <a:latin typeface="Baskerville Old Face" panose="02020602080505020303" pitchFamily="18" charset="0"/>
                <a:ea typeface="+mn-ea"/>
                <a:cs typeface="+mn-cs"/>
              </a:rPr>
              <a:t>Few </a:t>
            </a:r>
            <a:r>
              <a:rPr lang="en-US" sz="2400" dirty="0" smtClean="0">
                <a:latin typeface="Baskerville Old Face" panose="02020602080505020303" pitchFamily="18" charset="0"/>
                <a:ea typeface="+mn-ea"/>
                <a:cs typeface="+mn-cs"/>
              </a:rPr>
              <a:t>companies </a:t>
            </a:r>
            <a:r>
              <a:rPr lang="en-US" sz="2400" dirty="0">
                <a:latin typeface="Baskerville Old Face" panose="02020602080505020303" pitchFamily="18" charset="0"/>
                <a:ea typeface="+mn-ea"/>
                <a:cs typeface="+mn-cs"/>
              </a:rPr>
              <a:t>which use elastic search</a:t>
            </a:r>
          </a:p>
        </p:txBody>
      </p:sp>
      <p:sp>
        <p:nvSpPr>
          <p:cNvPr id="3" name="Content Placeholder 2"/>
          <p:cNvSpPr>
            <a:spLocks noGrp="1"/>
          </p:cNvSpPr>
          <p:nvPr>
            <p:ph idx="1"/>
          </p:nvPr>
        </p:nvSpPr>
        <p:spPr/>
        <p:txBody>
          <a:bodyPr>
            <a:normAutofit/>
          </a:bodyPr>
          <a:lstStyle/>
          <a:p>
            <a:pPr>
              <a:spcBef>
                <a:spcPct val="0"/>
              </a:spcBef>
              <a:buFont typeface="Wingdings" panose="05000000000000000000" pitchFamily="2" charset="2"/>
              <a:buChar char="§"/>
            </a:pPr>
            <a:r>
              <a:rPr lang="en-US" sz="2200" dirty="0"/>
              <a:t>Wikimedia</a:t>
            </a:r>
          </a:p>
          <a:p>
            <a:pPr>
              <a:spcBef>
                <a:spcPct val="0"/>
              </a:spcBef>
              <a:buFont typeface="Wingdings" panose="05000000000000000000" pitchFamily="2" charset="2"/>
              <a:buChar char="§"/>
            </a:pPr>
            <a:r>
              <a:rPr lang="en-US" sz="2200" dirty="0"/>
              <a:t>Mozilla</a:t>
            </a:r>
          </a:p>
          <a:p>
            <a:pPr>
              <a:spcBef>
                <a:spcPct val="0"/>
              </a:spcBef>
              <a:buFont typeface="Wingdings" panose="05000000000000000000" pitchFamily="2" charset="2"/>
              <a:buChar char="§"/>
            </a:pPr>
            <a:r>
              <a:rPr lang="en-US" sz="2200" dirty="0" err="1"/>
              <a:t>Quora</a:t>
            </a:r>
            <a:endParaRPr lang="en-US" sz="2200" dirty="0"/>
          </a:p>
          <a:p>
            <a:pPr>
              <a:spcBef>
                <a:spcPct val="0"/>
              </a:spcBef>
              <a:buFont typeface="Wingdings" panose="05000000000000000000" pitchFamily="2" charset="2"/>
              <a:buChar char="§"/>
            </a:pPr>
            <a:r>
              <a:rPr lang="en-US" sz="2200" dirty="0"/>
              <a:t>Foursquare</a:t>
            </a:r>
          </a:p>
          <a:p>
            <a:pPr>
              <a:spcBef>
                <a:spcPct val="0"/>
              </a:spcBef>
              <a:buFont typeface="Wingdings" panose="05000000000000000000" pitchFamily="2" charset="2"/>
              <a:buChar char="§"/>
            </a:pPr>
            <a:r>
              <a:rPr lang="en-US" sz="2200" dirty="0"/>
              <a:t>Sound Cloud</a:t>
            </a:r>
          </a:p>
          <a:p>
            <a:pPr>
              <a:spcBef>
                <a:spcPct val="0"/>
              </a:spcBef>
              <a:buFont typeface="Wingdings" panose="05000000000000000000" pitchFamily="2" charset="2"/>
              <a:buChar char="§"/>
            </a:pPr>
            <a:r>
              <a:rPr lang="en-US" sz="2200" dirty="0"/>
              <a:t>GitHub</a:t>
            </a:r>
          </a:p>
          <a:p>
            <a:pPr>
              <a:spcBef>
                <a:spcPct val="0"/>
              </a:spcBef>
              <a:buFont typeface="Wingdings" panose="05000000000000000000" pitchFamily="2" charset="2"/>
              <a:buChar char="§"/>
            </a:pPr>
            <a:r>
              <a:rPr lang="en-US" sz="2200" dirty="0"/>
              <a:t>Stack </a:t>
            </a:r>
            <a:r>
              <a:rPr lang="en-US" sz="2200" dirty="0" smtClean="0"/>
              <a:t>Exchange and more …</a:t>
            </a:r>
            <a:endParaRPr lang="en-US" sz="2200" dirty="0"/>
          </a:p>
        </p:txBody>
      </p:sp>
    </p:spTree>
    <p:extLst>
      <p:ext uri="{BB962C8B-B14F-4D97-AF65-F5344CB8AC3E}">
        <p14:creationId xmlns:p14="http://schemas.microsoft.com/office/powerpoint/2010/main" val="119535227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0375" y="0"/>
            <a:ext cx="11080750" cy="6617196"/>
          </a:xfrm>
          <a:prstGeom prst="rect">
            <a:avLst/>
          </a:prstGeom>
        </p:spPr>
        <p:txBody>
          <a:bodyPr wrap="square">
            <a:spAutoFit/>
          </a:bodyPr>
          <a:lstStyle/>
          <a:p>
            <a:r>
              <a:rPr lang="en-US" sz="2800" b="1" dirty="0"/>
              <a:t>Dynamic </a:t>
            </a:r>
            <a:r>
              <a:rPr lang="en-US" sz="2800" b="1" dirty="0" smtClean="0"/>
              <a:t>mapping</a:t>
            </a:r>
            <a:endParaRPr lang="en-US" sz="2800" b="1" dirty="0"/>
          </a:p>
          <a:p>
            <a:r>
              <a:rPr lang="en-US" sz="2400" dirty="0"/>
              <a:t>Fields and mapping types do not need to be defined before being used. Thanks to dynamic mapping, new mapping types and new field names will be added automatically, just by indexing a document. New fields can be added both to the top-level mapping type, and to inner object and nested fields.</a:t>
            </a:r>
          </a:p>
          <a:p>
            <a:endParaRPr lang="en-US" sz="2400" dirty="0"/>
          </a:p>
          <a:p>
            <a:r>
              <a:rPr lang="en-US" sz="2400" dirty="0"/>
              <a:t>The dynamic mapping rules can be configured to </a:t>
            </a:r>
            <a:r>
              <a:rPr lang="en-US" sz="2400" dirty="0" err="1"/>
              <a:t>customise</a:t>
            </a:r>
            <a:r>
              <a:rPr lang="en-US" sz="2400" dirty="0"/>
              <a:t> the mapping that is used for new types and new fields.</a:t>
            </a:r>
          </a:p>
          <a:p>
            <a:endParaRPr lang="en-US" sz="2800" b="1" dirty="0"/>
          </a:p>
          <a:p>
            <a:r>
              <a:rPr lang="en-US" sz="2800" b="1" dirty="0"/>
              <a:t>Explicit </a:t>
            </a:r>
            <a:r>
              <a:rPr lang="en-US" sz="2800" b="1" dirty="0" smtClean="0"/>
              <a:t>mapping</a:t>
            </a:r>
            <a:endParaRPr lang="en-US" sz="2800" b="1" dirty="0"/>
          </a:p>
          <a:p>
            <a:r>
              <a:rPr lang="en-US" sz="2400" dirty="0"/>
              <a:t>You know more about your data than </a:t>
            </a:r>
            <a:r>
              <a:rPr lang="en-US" sz="2400" dirty="0" err="1"/>
              <a:t>Elasticsearch</a:t>
            </a:r>
            <a:r>
              <a:rPr lang="en-US" sz="2400" dirty="0"/>
              <a:t> can guess, so while dynamic mapping can be useful to get started, at some point you will want to specify your own explicit mappings.</a:t>
            </a:r>
          </a:p>
          <a:p>
            <a:endParaRPr lang="en-US" sz="2400" dirty="0"/>
          </a:p>
          <a:p>
            <a:r>
              <a:rPr lang="en-US" sz="2400" dirty="0"/>
              <a:t>You can create mapping types and field mappings when you create an index, and you can add mapping types and fields to an existing index with the PUT mapping API</a:t>
            </a:r>
            <a:r>
              <a:rPr lang="en-US" sz="2800" dirty="0"/>
              <a:t>.</a:t>
            </a:r>
            <a:endParaRPr lang="en-US" sz="2400" dirty="0"/>
          </a:p>
        </p:txBody>
      </p:sp>
    </p:spTree>
    <p:extLst>
      <p:ext uri="{BB962C8B-B14F-4D97-AF65-F5344CB8AC3E}">
        <p14:creationId xmlns:p14="http://schemas.microsoft.com/office/powerpoint/2010/main" val="1738119501"/>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7001" y="212675"/>
            <a:ext cx="11871300" cy="6280200"/>
          </a:xfrm>
          <a:prstGeom prst="rect">
            <a:avLst/>
          </a:prstGeom>
        </p:spPr>
      </p:pic>
    </p:spTree>
    <p:extLst>
      <p:ext uri="{BB962C8B-B14F-4D97-AF65-F5344CB8AC3E}">
        <p14:creationId xmlns:p14="http://schemas.microsoft.com/office/powerpoint/2010/main" val="29909478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932" y="555625"/>
            <a:ext cx="11400168" cy="4984750"/>
          </a:xfrm>
          <a:prstGeom prst="rect">
            <a:avLst/>
          </a:prstGeom>
        </p:spPr>
      </p:pic>
    </p:spTree>
    <p:extLst>
      <p:ext uri="{BB962C8B-B14F-4D97-AF65-F5344CB8AC3E}">
        <p14:creationId xmlns:p14="http://schemas.microsoft.com/office/powerpoint/2010/main" val="33727795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x-none" dirty="0" smtClean="0"/>
              <a:t>Create an Index</a:t>
            </a:r>
            <a:endParaRPr lang="en-US" dirty="0"/>
          </a:p>
        </p:txBody>
      </p:sp>
      <p:sp>
        <p:nvSpPr>
          <p:cNvPr id="6" name="Rectangle 5"/>
          <p:cNvSpPr/>
          <p:nvPr/>
        </p:nvSpPr>
        <p:spPr>
          <a:xfrm>
            <a:off x="476250" y="1013589"/>
            <a:ext cx="11080750" cy="3046988"/>
          </a:xfrm>
          <a:prstGeom prst="rect">
            <a:avLst/>
          </a:prstGeom>
        </p:spPr>
        <p:txBody>
          <a:bodyPr wrap="square">
            <a:spAutoFit/>
          </a:bodyPr>
          <a:lstStyle/>
          <a:p>
            <a:pPr algn="just"/>
            <a:r>
              <a:rPr lang="en-US" sz="2400" b="1" dirty="0"/>
              <a:t>curl -XPUT 'localhost:9200/</a:t>
            </a:r>
            <a:r>
              <a:rPr lang="en-US" sz="2400" b="1" dirty="0" err="1"/>
              <a:t>blogs?pretty</a:t>
            </a:r>
            <a:r>
              <a:rPr lang="en-US" sz="2400" b="1" dirty="0"/>
              <a:t>' -H 'Content-Type: application/</a:t>
            </a:r>
            <a:r>
              <a:rPr lang="en-US" sz="2400" b="1" dirty="0" err="1"/>
              <a:t>json</a:t>
            </a:r>
            <a:r>
              <a:rPr lang="en-US" sz="2400" b="1" dirty="0"/>
              <a:t>' -d'</a:t>
            </a:r>
          </a:p>
          <a:p>
            <a:pPr algn="just"/>
            <a:r>
              <a:rPr lang="en-US" sz="2400" b="1" dirty="0"/>
              <a:t>{</a:t>
            </a:r>
          </a:p>
          <a:p>
            <a:pPr algn="just"/>
            <a:r>
              <a:rPr lang="en-US" sz="2400" b="1" dirty="0"/>
              <a:t>   "settings" : {</a:t>
            </a:r>
          </a:p>
          <a:p>
            <a:pPr algn="just"/>
            <a:r>
              <a:rPr lang="en-US" sz="2400" b="1" dirty="0"/>
              <a:t>      "</a:t>
            </a:r>
            <a:r>
              <a:rPr lang="en-US" sz="2400" b="1" dirty="0" err="1"/>
              <a:t>number_of_shards</a:t>
            </a:r>
            <a:r>
              <a:rPr lang="en-US" sz="2400" b="1" dirty="0"/>
              <a:t>" : 3,</a:t>
            </a:r>
          </a:p>
          <a:p>
            <a:pPr algn="just"/>
            <a:r>
              <a:rPr lang="en-US" sz="2400" b="1" dirty="0"/>
              <a:t>      "</a:t>
            </a:r>
            <a:r>
              <a:rPr lang="en-US" sz="2400" b="1" dirty="0" err="1"/>
              <a:t>number_of_replicas</a:t>
            </a:r>
            <a:r>
              <a:rPr lang="en-US" sz="2400" b="1" dirty="0"/>
              <a:t>" : 1</a:t>
            </a:r>
          </a:p>
          <a:p>
            <a:pPr algn="just"/>
            <a:r>
              <a:rPr lang="en-US" sz="2400" b="1" dirty="0"/>
              <a:t>   }</a:t>
            </a:r>
          </a:p>
          <a:p>
            <a:pPr algn="just"/>
            <a:r>
              <a:rPr lang="en-US" sz="2400" b="1" dirty="0"/>
              <a:t>}</a:t>
            </a:r>
          </a:p>
          <a:p>
            <a:pPr algn="just"/>
            <a:r>
              <a:rPr lang="en-US" sz="2400" b="1" dirty="0"/>
              <a:t>'</a:t>
            </a:r>
          </a:p>
        </p:txBody>
      </p:sp>
    </p:spTree>
    <p:extLst>
      <p:ext uri="{BB962C8B-B14F-4D97-AF65-F5344CB8AC3E}">
        <p14:creationId xmlns:p14="http://schemas.microsoft.com/office/powerpoint/2010/main" val="227835924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Example Mapping</a:t>
            </a:r>
            <a:endParaRPr lang="en-US" dirty="0"/>
          </a:p>
        </p:txBody>
      </p:sp>
      <p:sp>
        <p:nvSpPr>
          <p:cNvPr id="6" name="Rectangle 5"/>
          <p:cNvSpPr/>
          <p:nvPr/>
        </p:nvSpPr>
        <p:spPr>
          <a:xfrm>
            <a:off x="285750" y="777875"/>
            <a:ext cx="11430000" cy="6124752"/>
          </a:xfrm>
          <a:prstGeom prst="rect">
            <a:avLst/>
          </a:prstGeom>
        </p:spPr>
        <p:txBody>
          <a:bodyPr wrap="square">
            <a:spAutoFit/>
          </a:bodyPr>
          <a:lstStyle/>
          <a:p>
            <a:r>
              <a:rPr lang="en-US" sz="1400" b="1" dirty="0"/>
              <a:t>curl -XPUT 'localhost:9200</a:t>
            </a:r>
            <a:r>
              <a:rPr lang="en-US" sz="1400" b="1" dirty="0" smtClean="0"/>
              <a:t>/</a:t>
            </a:r>
            <a:r>
              <a:rPr lang="en-US" sz="1400" b="1" dirty="0" err="1" smtClean="0"/>
              <a:t>blogs?</a:t>
            </a:r>
            <a:r>
              <a:rPr lang="en-US" sz="1400" b="1" dirty="0" err="1"/>
              <a:t>pretty</a:t>
            </a:r>
            <a:r>
              <a:rPr lang="en-US" sz="1400" b="1" dirty="0"/>
              <a:t>' -H 'Content-Type: application/</a:t>
            </a:r>
            <a:r>
              <a:rPr lang="en-US" sz="1400" b="1" dirty="0" err="1"/>
              <a:t>json</a:t>
            </a:r>
            <a:r>
              <a:rPr lang="en-US" sz="1400" b="1" dirty="0"/>
              <a:t>' -d'</a:t>
            </a:r>
          </a:p>
          <a:p>
            <a:r>
              <a:rPr lang="en-US" sz="1400" b="1" dirty="0"/>
              <a:t>{</a:t>
            </a:r>
          </a:p>
          <a:p>
            <a:r>
              <a:rPr lang="en-US" sz="1400" b="1" dirty="0"/>
              <a:t>  "mappings": {</a:t>
            </a:r>
          </a:p>
          <a:p>
            <a:r>
              <a:rPr lang="en-US" sz="1400" b="1" dirty="0"/>
              <a:t>    "user": { </a:t>
            </a:r>
          </a:p>
          <a:p>
            <a:r>
              <a:rPr lang="en-US" sz="1400" b="1" dirty="0"/>
              <a:t>      "_all":       { "enabled": false  }, </a:t>
            </a:r>
          </a:p>
          <a:p>
            <a:r>
              <a:rPr lang="en-US" sz="1400" b="1" dirty="0"/>
              <a:t>      "properties": { </a:t>
            </a:r>
          </a:p>
          <a:p>
            <a:r>
              <a:rPr lang="en-US" sz="1400" b="1" dirty="0"/>
              <a:t>        "title":    { "type": "text"  }, </a:t>
            </a:r>
          </a:p>
          <a:p>
            <a:r>
              <a:rPr lang="en-US" sz="1400" b="1" dirty="0"/>
              <a:t>        "name":     { "type": "text"  }, </a:t>
            </a:r>
          </a:p>
          <a:p>
            <a:r>
              <a:rPr lang="en-US" sz="1400" b="1" dirty="0"/>
              <a:t>        "age":      { "type": "integer" }  </a:t>
            </a:r>
          </a:p>
          <a:p>
            <a:r>
              <a:rPr lang="en-US" sz="1400" b="1" dirty="0"/>
              <a:t>      }</a:t>
            </a:r>
          </a:p>
          <a:p>
            <a:r>
              <a:rPr lang="en-US" sz="1400" b="1" dirty="0"/>
              <a:t>    },</a:t>
            </a:r>
          </a:p>
          <a:p>
            <a:r>
              <a:rPr lang="en-US" sz="1400" b="1" dirty="0"/>
              <a:t>    "</a:t>
            </a:r>
            <a:r>
              <a:rPr lang="en-US" sz="1400" b="1" dirty="0" err="1"/>
              <a:t>blogpost</a:t>
            </a:r>
            <a:r>
              <a:rPr lang="en-US" sz="1400" b="1" dirty="0"/>
              <a:t>": { </a:t>
            </a:r>
          </a:p>
          <a:p>
            <a:r>
              <a:rPr lang="en-US" sz="1400" b="1" dirty="0"/>
              <a:t>      "_all":       { "enabled": false  }, </a:t>
            </a:r>
          </a:p>
          <a:p>
            <a:r>
              <a:rPr lang="en-US" sz="1400" b="1" dirty="0"/>
              <a:t>      "properties": { </a:t>
            </a:r>
          </a:p>
          <a:p>
            <a:r>
              <a:rPr lang="en-US" sz="1400" b="1" dirty="0"/>
              <a:t>        "title":    { "type": "text"  }, </a:t>
            </a:r>
          </a:p>
          <a:p>
            <a:r>
              <a:rPr lang="en-US" sz="1400" b="1" dirty="0"/>
              <a:t>        "body":     { "type": "text"  }, </a:t>
            </a:r>
          </a:p>
          <a:p>
            <a:r>
              <a:rPr lang="en-US" sz="1400" b="1" dirty="0"/>
              <a:t>        "</a:t>
            </a:r>
            <a:r>
              <a:rPr lang="en-US" sz="1400" b="1" dirty="0" err="1"/>
              <a:t>user_id</a:t>
            </a:r>
            <a:r>
              <a:rPr lang="en-US" sz="1400" b="1" dirty="0"/>
              <a:t>":  {</a:t>
            </a:r>
          </a:p>
          <a:p>
            <a:r>
              <a:rPr lang="en-US" sz="1400" b="1" dirty="0"/>
              <a:t>          "type":   "keyword" </a:t>
            </a:r>
          </a:p>
          <a:p>
            <a:r>
              <a:rPr lang="en-US" sz="1400" b="1" dirty="0"/>
              <a:t>        },</a:t>
            </a:r>
          </a:p>
          <a:p>
            <a:r>
              <a:rPr lang="en-US" sz="1400" b="1" dirty="0"/>
              <a:t>        "created":  {</a:t>
            </a:r>
          </a:p>
          <a:p>
            <a:r>
              <a:rPr lang="en-US" sz="1400" b="1" dirty="0"/>
              <a:t>          "type":   "date", </a:t>
            </a:r>
          </a:p>
          <a:p>
            <a:r>
              <a:rPr lang="en-US" sz="1400" b="1" dirty="0"/>
              <a:t>          "format": "</a:t>
            </a:r>
            <a:r>
              <a:rPr lang="en-US" sz="1400" b="1" dirty="0" err="1"/>
              <a:t>strict_date_optional_time</a:t>
            </a:r>
            <a:r>
              <a:rPr lang="en-US" sz="1400" b="1" dirty="0"/>
              <a:t>||</a:t>
            </a:r>
            <a:r>
              <a:rPr lang="en-US" sz="1400" b="1" dirty="0" err="1"/>
              <a:t>epoch_millis</a:t>
            </a:r>
            <a:r>
              <a:rPr lang="en-US" sz="1400" b="1" dirty="0"/>
              <a:t>"</a:t>
            </a:r>
          </a:p>
          <a:p>
            <a:r>
              <a:rPr lang="en-US" sz="1400" b="1" dirty="0"/>
              <a:t>        }</a:t>
            </a:r>
          </a:p>
          <a:p>
            <a:r>
              <a:rPr lang="en-US" sz="1400" b="1" dirty="0"/>
              <a:t>      }</a:t>
            </a:r>
          </a:p>
          <a:p>
            <a:r>
              <a:rPr lang="en-US" sz="1400" b="1" dirty="0"/>
              <a:t>    }</a:t>
            </a:r>
          </a:p>
          <a:p>
            <a:r>
              <a:rPr lang="en-US" sz="1400" b="1" dirty="0"/>
              <a:t>  }</a:t>
            </a:r>
          </a:p>
          <a:p>
            <a:r>
              <a:rPr lang="en-US" sz="1400" b="1" dirty="0"/>
              <a:t>}</a:t>
            </a:r>
          </a:p>
          <a:p>
            <a:r>
              <a:rPr lang="en-US" sz="1400" b="1" dirty="0"/>
              <a:t>'</a:t>
            </a:r>
          </a:p>
        </p:txBody>
      </p:sp>
    </p:spTree>
    <p:extLst>
      <p:ext uri="{BB962C8B-B14F-4D97-AF65-F5344CB8AC3E}">
        <p14:creationId xmlns:p14="http://schemas.microsoft.com/office/powerpoint/2010/main" val="3643163269"/>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Get API</a:t>
            </a:r>
            <a:endParaRPr lang="en-US" dirty="0"/>
          </a:p>
        </p:txBody>
      </p:sp>
      <p:sp>
        <p:nvSpPr>
          <p:cNvPr id="6" name="Rectangle 5"/>
          <p:cNvSpPr/>
          <p:nvPr/>
        </p:nvSpPr>
        <p:spPr>
          <a:xfrm>
            <a:off x="635000" y="1283464"/>
            <a:ext cx="11080750" cy="3108544"/>
          </a:xfrm>
          <a:prstGeom prst="rect">
            <a:avLst/>
          </a:prstGeom>
        </p:spPr>
        <p:txBody>
          <a:bodyPr wrap="square">
            <a:spAutoFit/>
          </a:bodyPr>
          <a:lstStyle/>
          <a:p>
            <a:r>
              <a:rPr lang="en-US" sz="2800" b="1" dirty="0"/>
              <a:t>curl -XGET 'localhost:9200</a:t>
            </a:r>
            <a:r>
              <a:rPr lang="en-US" sz="2800" b="1" dirty="0" smtClean="0"/>
              <a:t>/</a:t>
            </a:r>
            <a:r>
              <a:rPr lang="en-US" sz="2800" b="1" dirty="0" err="1"/>
              <a:t>exilant</a:t>
            </a:r>
            <a:r>
              <a:rPr lang="en-US" sz="2800" b="1" dirty="0" smtClean="0"/>
              <a:t>/</a:t>
            </a:r>
            <a:r>
              <a:rPr lang="en-US" sz="2800" b="1" dirty="0"/>
              <a:t>employee/1?</a:t>
            </a:r>
            <a:r>
              <a:rPr lang="en-US" sz="2800" b="1" dirty="0" smtClean="0"/>
              <a:t>pretty’</a:t>
            </a:r>
          </a:p>
          <a:p>
            <a:endParaRPr lang="en-US" sz="2800" b="1" dirty="0"/>
          </a:p>
          <a:p>
            <a:r>
              <a:rPr lang="en-US" sz="2800" b="1" dirty="0"/>
              <a:t>curl -XGET 'localhost:9200/</a:t>
            </a:r>
            <a:r>
              <a:rPr lang="en-US" sz="2800" b="1" dirty="0" err="1"/>
              <a:t>exilant</a:t>
            </a:r>
            <a:r>
              <a:rPr lang="en-US" sz="2800" b="1" dirty="0"/>
              <a:t>/employee/1</a:t>
            </a:r>
            <a:r>
              <a:rPr lang="en-US" sz="2800" b="1" dirty="0" smtClean="0"/>
              <a:t>?_source</a:t>
            </a:r>
            <a:r>
              <a:rPr lang="en-US" sz="2800" b="1" dirty="0"/>
              <a:t>=</a:t>
            </a:r>
            <a:r>
              <a:rPr lang="en-US" sz="2800" b="1" dirty="0" err="1"/>
              <a:t>false&amp;pretty</a:t>
            </a:r>
            <a:r>
              <a:rPr lang="en-US" sz="2800" b="1" dirty="0" smtClean="0"/>
              <a:t>'</a:t>
            </a:r>
            <a:endParaRPr lang="en-US" sz="2800" b="1" dirty="0"/>
          </a:p>
          <a:p>
            <a:endParaRPr lang="en-US" sz="2800" b="1" dirty="0" smtClean="0"/>
          </a:p>
          <a:p>
            <a:r>
              <a:rPr lang="en-US" sz="2800" b="1" dirty="0"/>
              <a:t>curl -XGET 'localhost:9200/</a:t>
            </a:r>
            <a:r>
              <a:rPr lang="en-US" sz="2800" b="1" dirty="0" err="1"/>
              <a:t>exilant</a:t>
            </a:r>
            <a:r>
              <a:rPr lang="en-US" sz="2800" b="1" dirty="0"/>
              <a:t>/employee/1?_source_include=*name&amp;_</a:t>
            </a:r>
            <a:r>
              <a:rPr lang="en-US" sz="2800" b="1" dirty="0" err="1"/>
              <a:t>source_exclude</a:t>
            </a:r>
            <a:r>
              <a:rPr lang="en-US" sz="2800" b="1" dirty="0"/>
              <a:t>=last*&amp;pretty'</a:t>
            </a:r>
          </a:p>
        </p:txBody>
      </p:sp>
    </p:spTree>
    <p:extLst>
      <p:ext uri="{BB962C8B-B14F-4D97-AF65-F5344CB8AC3E}">
        <p14:creationId xmlns:p14="http://schemas.microsoft.com/office/powerpoint/2010/main" val="167177741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Search API</a:t>
            </a:r>
            <a:endParaRPr lang="en-US" dirty="0"/>
          </a:p>
        </p:txBody>
      </p:sp>
      <p:sp>
        <p:nvSpPr>
          <p:cNvPr id="6" name="Rectangle 5"/>
          <p:cNvSpPr/>
          <p:nvPr/>
        </p:nvSpPr>
        <p:spPr>
          <a:xfrm>
            <a:off x="635000" y="1283464"/>
            <a:ext cx="11080750" cy="4401205"/>
          </a:xfrm>
          <a:prstGeom prst="rect">
            <a:avLst/>
          </a:prstGeom>
        </p:spPr>
        <p:txBody>
          <a:bodyPr wrap="square">
            <a:spAutoFit/>
          </a:bodyPr>
          <a:lstStyle/>
          <a:p>
            <a:r>
              <a:rPr lang="en-US" sz="2800" b="1" dirty="0"/>
              <a:t>curl -XGET 'localhost:9200/</a:t>
            </a:r>
            <a:r>
              <a:rPr lang="en-US" sz="2800" b="1" dirty="0" err="1"/>
              <a:t>exilant</a:t>
            </a:r>
            <a:r>
              <a:rPr lang="en-US" sz="2800" b="1" dirty="0"/>
              <a:t>/employee/_</a:t>
            </a:r>
            <a:r>
              <a:rPr lang="en-US" sz="2800" b="1" dirty="0" err="1"/>
              <a:t>search?pretty</a:t>
            </a:r>
            <a:r>
              <a:rPr lang="en-US" sz="2800" b="1" dirty="0"/>
              <a:t>'</a:t>
            </a:r>
          </a:p>
          <a:p>
            <a:endParaRPr lang="en-US" sz="2800" b="1" dirty="0"/>
          </a:p>
          <a:p>
            <a:endParaRPr lang="en-US" sz="2800" b="1" dirty="0"/>
          </a:p>
          <a:p>
            <a:r>
              <a:rPr lang="en-US" sz="2800" b="1" dirty="0"/>
              <a:t>curl -XGET 'localhost:9200/</a:t>
            </a:r>
            <a:r>
              <a:rPr lang="en-US" sz="2800" b="1" dirty="0" err="1"/>
              <a:t>exilant</a:t>
            </a:r>
            <a:r>
              <a:rPr lang="en-US" sz="2800" b="1" dirty="0"/>
              <a:t>/employee/_</a:t>
            </a:r>
            <a:r>
              <a:rPr lang="en-US" sz="2800" b="1" dirty="0" err="1"/>
              <a:t>search?q</a:t>
            </a:r>
            <a:r>
              <a:rPr lang="en-US" sz="2800" b="1" dirty="0"/>
              <a:t>=</a:t>
            </a:r>
            <a:r>
              <a:rPr lang="en-US" sz="2800" b="1" dirty="0" err="1"/>
              <a:t>last_name:Smith&amp;pretty</a:t>
            </a:r>
            <a:r>
              <a:rPr lang="en-US" sz="2800" b="1" dirty="0"/>
              <a:t>'</a:t>
            </a:r>
          </a:p>
          <a:p>
            <a:endParaRPr lang="en-US" sz="2800" b="1" dirty="0"/>
          </a:p>
          <a:p>
            <a:endParaRPr lang="en-US" sz="2800" b="1" dirty="0"/>
          </a:p>
          <a:p>
            <a:r>
              <a:rPr lang="en-US" sz="2800" b="1" dirty="0"/>
              <a:t>curl -XGET 'localhost:9200/</a:t>
            </a:r>
            <a:r>
              <a:rPr lang="en-US" sz="2800" b="1" dirty="0" err="1"/>
              <a:t>exilant</a:t>
            </a:r>
            <a:r>
              <a:rPr lang="en-US" sz="2800" b="1" dirty="0"/>
              <a:t>/employee/_</a:t>
            </a:r>
            <a:r>
              <a:rPr lang="en-US" sz="2800" b="1" dirty="0" err="1"/>
              <a:t>search?q</a:t>
            </a:r>
            <a:r>
              <a:rPr lang="en-US" sz="2800" b="1" dirty="0"/>
              <a:t>=</a:t>
            </a:r>
            <a:r>
              <a:rPr lang="en-US" sz="2800" b="1" dirty="0" err="1"/>
              <a:t>Smith&amp;pretty</a:t>
            </a:r>
            <a:r>
              <a:rPr lang="en-US" sz="2800" b="1" dirty="0"/>
              <a:t>'</a:t>
            </a:r>
          </a:p>
          <a:p>
            <a:endParaRPr lang="en-US" sz="2800" b="1" dirty="0"/>
          </a:p>
        </p:txBody>
      </p:sp>
    </p:spTree>
    <p:extLst>
      <p:ext uri="{BB962C8B-B14F-4D97-AF65-F5344CB8AC3E}">
        <p14:creationId xmlns:p14="http://schemas.microsoft.com/office/powerpoint/2010/main" val="31867027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Search With DSL</a:t>
            </a:r>
            <a:endParaRPr lang="en-US" dirty="0"/>
          </a:p>
        </p:txBody>
      </p:sp>
      <p:sp>
        <p:nvSpPr>
          <p:cNvPr id="6" name="Rectangle 5"/>
          <p:cNvSpPr/>
          <p:nvPr/>
        </p:nvSpPr>
        <p:spPr>
          <a:xfrm>
            <a:off x="396875" y="854839"/>
            <a:ext cx="11080750" cy="6309420"/>
          </a:xfrm>
          <a:prstGeom prst="rect">
            <a:avLst/>
          </a:prstGeom>
        </p:spPr>
        <p:txBody>
          <a:bodyPr wrap="square">
            <a:spAutoFit/>
          </a:bodyPr>
          <a:lstStyle/>
          <a:p>
            <a:pPr algn="just"/>
            <a:r>
              <a:rPr lang="en-US" sz="2800" dirty="0"/>
              <a:t>Query-string search is handy for ad hoc searches from the command line, but it has its </a:t>
            </a:r>
            <a:r>
              <a:rPr lang="en-US" sz="2800" dirty="0" smtClean="0"/>
              <a:t>limitations, </a:t>
            </a:r>
            <a:r>
              <a:rPr lang="en-US" sz="2800" dirty="0" err="1" smtClean="0"/>
              <a:t>Elasticsearch</a:t>
            </a:r>
            <a:r>
              <a:rPr lang="en-US" sz="2800" dirty="0" smtClean="0"/>
              <a:t> </a:t>
            </a:r>
            <a:r>
              <a:rPr lang="en-US" sz="2800" dirty="0"/>
              <a:t>provides a rich, flexible, query language called the query DSL, which allows us to build much more complicated, robust </a:t>
            </a:r>
            <a:r>
              <a:rPr lang="en-US" sz="2800" dirty="0" smtClean="0"/>
              <a:t>queries. The DSL is </a:t>
            </a:r>
            <a:r>
              <a:rPr lang="en-US" sz="2800" dirty="0"/>
              <a:t>specified using a JSON request body. We can represent the previous search for all Smiths like so</a:t>
            </a:r>
            <a:r>
              <a:rPr lang="en-US" sz="2800" dirty="0" smtClean="0"/>
              <a:t>:</a:t>
            </a:r>
          </a:p>
          <a:p>
            <a:pPr algn="just"/>
            <a:endParaRPr lang="en-US" sz="2800" dirty="0"/>
          </a:p>
          <a:p>
            <a:pPr algn="just"/>
            <a:r>
              <a:rPr lang="en-US" sz="2000" b="1" dirty="0"/>
              <a:t>curl -XGET 'localhost:9200</a:t>
            </a:r>
            <a:r>
              <a:rPr lang="en-US" sz="2000" b="1" dirty="0" smtClean="0"/>
              <a:t>/</a:t>
            </a:r>
            <a:r>
              <a:rPr lang="en-US" sz="2000" b="1" dirty="0" err="1"/>
              <a:t>exilant</a:t>
            </a:r>
            <a:r>
              <a:rPr lang="en-US" sz="2000" b="1" dirty="0" smtClean="0"/>
              <a:t>/</a:t>
            </a:r>
            <a:r>
              <a:rPr lang="en-US" sz="2000" b="1" dirty="0"/>
              <a:t>employee/_</a:t>
            </a:r>
            <a:r>
              <a:rPr lang="en-US" sz="2000" b="1" dirty="0" err="1"/>
              <a:t>search?pretty</a:t>
            </a:r>
            <a:r>
              <a:rPr lang="en-US" sz="2000" b="1" dirty="0"/>
              <a:t>' -H 'Content-Type: application/</a:t>
            </a:r>
            <a:r>
              <a:rPr lang="en-US" sz="2000" b="1" dirty="0" err="1"/>
              <a:t>json</a:t>
            </a:r>
            <a:r>
              <a:rPr lang="en-US" sz="2000" b="1" dirty="0"/>
              <a:t>' -d'</a:t>
            </a:r>
          </a:p>
          <a:p>
            <a:pPr algn="just"/>
            <a:r>
              <a:rPr lang="en-US" sz="2000" b="1" dirty="0"/>
              <a:t>{</a:t>
            </a:r>
          </a:p>
          <a:p>
            <a:pPr algn="just"/>
            <a:r>
              <a:rPr lang="en-US" sz="2000" b="1" dirty="0"/>
              <a:t>    "query" : {</a:t>
            </a:r>
          </a:p>
          <a:p>
            <a:pPr algn="just"/>
            <a:r>
              <a:rPr lang="en-US" sz="2000" b="1" dirty="0"/>
              <a:t>        "match" : {</a:t>
            </a:r>
          </a:p>
          <a:p>
            <a:pPr algn="just"/>
            <a:r>
              <a:rPr lang="en-US" sz="2000" b="1" dirty="0"/>
              <a:t>            "</a:t>
            </a:r>
            <a:r>
              <a:rPr lang="en-US" sz="2000" b="1" dirty="0" err="1"/>
              <a:t>last_name</a:t>
            </a:r>
            <a:r>
              <a:rPr lang="en-US" sz="2000" b="1" dirty="0"/>
              <a:t>" : "Smith"</a:t>
            </a:r>
          </a:p>
          <a:p>
            <a:pPr algn="just"/>
            <a:r>
              <a:rPr lang="en-US" sz="2000" b="1" dirty="0"/>
              <a:t>        }</a:t>
            </a:r>
          </a:p>
          <a:p>
            <a:pPr algn="just"/>
            <a:r>
              <a:rPr lang="en-US" sz="2000" b="1" dirty="0"/>
              <a:t>    }</a:t>
            </a:r>
          </a:p>
          <a:p>
            <a:pPr algn="just"/>
            <a:r>
              <a:rPr lang="en-US" sz="2000" b="1" dirty="0"/>
              <a:t>}</a:t>
            </a:r>
          </a:p>
          <a:p>
            <a:pPr algn="just"/>
            <a:r>
              <a:rPr lang="en-US" sz="2000" b="1" dirty="0" smtClean="0"/>
              <a:t>‘</a:t>
            </a:r>
            <a:endParaRPr lang="en-US" sz="2000" b="1" dirty="0"/>
          </a:p>
        </p:txBody>
      </p:sp>
    </p:spTree>
    <p:extLst>
      <p:ext uri="{BB962C8B-B14F-4D97-AF65-F5344CB8AC3E}">
        <p14:creationId xmlns:p14="http://schemas.microsoft.com/office/powerpoint/2010/main" val="102756190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More complicated searches</a:t>
            </a:r>
            <a:endParaRPr lang="en-US" dirty="0"/>
          </a:p>
        </p:txBody>
      </p:sp>
      <p:sp>
        <p:nvSpPr>
          <p:cNvPr id="6" name="Rectangle 5"/>
          <p:cNvSpPr/>
          <p:nvPr/>
        </p:nvSpPr>
        <p:spPr>
          <a:xfrm>
            <a:off x="381000" y="680214"/>
            <a:ext cx="11080750" cy="6063198"/>
          </a:xfrm>
          <a:prstGeom prst="rect">
            <a:avLst/>
          </a:prstGeom>
        </p:spPr>
        <p:txBody>
          <a:bodyPr wrap="square">
            <a:spAutoFit/>
          </a:bodyPr>
          <a:lstStyle/>
          <a:p>
            <a:pPr algn="just"/>
            <a:r>
              <a:rPr lang="en-US" sz="2000" dirty="0"/>
              <a:t>curl -XGET 'localhost:9200</a:t>
            </a:r>
            <a:r>
              <a:rPr lang="en-US" sz="2000" dirty="0" smtClean="0"/>
              <a:t>/</a:t>
            </a:r>
            <a:r>
              <a:rPr lang="en-US" sz="2000" dirty="0" err="1"/>
              <a:t>exilant</a:t>
            </a:r>
            <a:r>
              <a:rPr lang="en-US" sz="2000" dirty="0" smtClean="0"/>
              <a:t>/</a:t>
            </a:r>
            <a:r>
              <a:rPr lang="en-US" sz="2000" dirty="0"/>
              <a:t>employee/_</a:t>
            </a:r>
            <a:r>
              <a:rPr lang="en-US" sz="2000" dirty="0" err="1"/>
              <a:t>search?pretty</a:t>
            </a:r>
            <a:r>
              <a:rPr lang="en-US" sz="2000" dirty="0"/>
              <a:t>' -H 'Content-Type: application/</a:t>
            </a:r>
            <a:r>
              <a:rPr lang="en-US" sz="2000" dirty="0" err="1"/>
              <a:t>json</a:t>
            </a:r>
            <a:r>
              <a:rPr lang="en-US" sz="2000" dirty="0"/>
              <a:t>' -d'</a:t>
            </a:r>
          </a:p>
          <a:p>
            <a:pPr algn="just"/>
            <a:r>
              <a:rPr lang="en-US" sz="2000" dirty="0"/>
              <a:t>{</a:t>
            </a:r>
          </a:p>
          <a:p>
            <a:pPr algn="just"/>
            <a:r>
              <a:rPr lang="en-US" sz="2000" dirty="0"/>
              <a:t>    "query" : {</a:t>
            </a:r>
          </a:p>
          <a:p>
            <a:pPr algn="just"/>
            <a:r>
              <a:rPr lang="en-US" sz="2000" dirty="0"/>
              <a:t>        "</a:t>
            </a:r>
            <a:r>
              <a:rPr lang="en-US" sz="2000" dirty="0" err="1"/>
              <a:t>bool</a:t>
            </a:r>
            <a:r>
              <a:rPr lang="en-US" sz="2000" dirty="0"/>
              <a:t>" : {</a:t>
            </a:r>
          </a:p>
          <a:p>
            <a:pPr algn="just"/>
            <a:r>
              <a:rPr lang="en-US" sz="2000" dirty="0"/>
              <a:t>            "must" : {</a:t>
            </a:r>
          </a:p>
          <a:p>
            <a:pPr algn="just"/>
            <a:r>
              <a:rPr lang="en-US" sz="2000" dirty="0"/>
              <a:t>                "match" : {</a:t>
            </a:r>
          </a:p>
          <a:p>
            <a:pPr algn="just"/>
            <a:r>
              <a:rPr lang="en-US" sz="2000" dirty="0"/>
              <a:t>                    "</a:t>
            </a:r>
            <a:r>
              <a:rPr lang="en-US" sz="2000" dirty="0" err="1"/>
              <a:t>last_name</a:t>
            </a:r>
            <a:r>
              <a:rPr lang="en-US" sz="2000" dirty="0"/>
              <a:t>" : "smith" </a:t>
            </a:r>
          </a:p>
          <a:p>
            <a:pPr algn="just"/>
            <a:r>
              <a:rPr lang="en-US" sz="2000" dirty="0"/>
              <a:t>                }</a:t>
            </a:r>
          </a:p>
          <a:p>
            <a:pPr algn="just"/>
            <a:r>
              <a:rPr lang="en-US" sz="2000" dirty="0"/>
              <a:t>            },</a:t>
            </a:r>
          </a:p>
          <a:p>
            <a:pPr algn="just"/>
            <a:r>
              <a:rPr lang="en-US" sz="2000" dirty="0"/>
              <a:t>            "filter" : {</a:t>
            </a:r>
          </a:p>
          <a:p>
            <a:pPr algn="just"/>
            <a:r>
              <a:rPr lang="en-US" sz="2000" dirty="0"/>
              <a:t>                "range" : {</a:t>
            </a:r>
          </a:p>
          <a:p>
            <a:pPr algn="just"/>
            <a:r>
              <a:rPr lang="en-US" sz="2000" dirty="0"/>
              <a:t>                    "age" : { "</a:t>
            </a:r>
            <a:r>
              <a:rPr lang="en-US" sz="2000" dirty="0" err="1"/>
              <a:t>gt</a:t>
            </a:r>
            <a:r>
              <a:rPr lang="en-US" sz="2000" dirty="0"/>
              <a:t>" : 30 } </a:t>
            </a:r>
          </a:p>
          <a:p>
            <a:pPr algn="just"/>
            <a:r>
              <a:rPr lang="en-US" sz="2000" dirty="0"/>
              <a:t>                }</a:t>
            </a:r>
          </a:p>
          <a:p>
            <a:pPr algn="just"/>
            <a:r>
              <a:rPr lang="en-US" sz="2000" dirty="0"/>
              <a:t>            }</a:t>
            </a:r>
          </a:p>
          <a:p>
            <a:pPr algn="just"/>
            <a:r>
              <a:rPr lang="en-US" sz="2000" dirty="0"/>
              <a:t>        }</a:t>
            </a:r>
          </a:p>
          <a:p>
            <a:pPr algn="just"/>
            <a:r>
              <a:rPr lang="en-US" sz="2000" dirty="0"/>
              <a:t>    }</a:t>
            </a:r>
          </a:p>
          <a:p>
            <a:pPr algn="just"/>
            <a:r>
              <a:rPr lang="en-US" sz="2000" dirty="0"/>
              <a:t>}</a:t>
            </a:r>
          </a:p>
          <a:p>
            <a:pPr algn="just"/>
            <a:r>
              <a:rPr lang="en-US" sz="2000" dirty="0"/>
              <a:t>'</a:t>
            </a:r>
          </a:p>
        </p:txBody>
      </p:sp>
    </p:spTree>
    <p:extLst>
      <p:ext uri="{BB962C8B-B14F-4D97-AF65-F5344CB8AC3E}">
        <p14:creationId xmlns:p14="http://schemas.microsoft.com/office/powerpoint/2010/main" val="218760833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Full Text Search</a:t>
            </a:r>
            <a:endParaRPr lang="en-US" dirty="0"/>
          </a:p>
        </p:txBody>
      </p:sp>
      <p:sp>
        <p:nvSpPr>
          <p:cNvPr id="6" name="Rectangle 5"/>
          <p:cNvSpPr/>
          <p:nvPr/>
        </p:nvSpPr>
        <p:spPr>
          <a:xfrm>
            <a:off x="635000" y="1283464"/>
            <a:ext cx="11080750" cy="3847207"/>
          </a:xfrm>
          <a:prstGeom prst="rect">
            <a:avLst/>
          </a:prstGeom>
        </p:spPr>
        <p:txBody>
          <a:bodyPr wrap="square">
            <a:spAutoFit/>
          </a:bodyPr>
          <a:lstStyle/>
          <a:p>
            <a:pPr algn="just"/>
            <a:r>
              <a:rPr lang="en-US" sz="2400" b="1" dirty="0"/>
              <a:t>curl -XGET 'localhost:9200</a:t>
            </a:r>
            <a:r>
              <a:rPr lang="en-US" sz="2400" b="1" dirty="0" smtClean="0"/>
              <a:t>/</a:t>
            </a:r>
            <a:r>
              <a:rPr lang="en-US" sz="2400" b="1" dirty="0" err="1"/>
              <a:t>exilant</a:t>
            </a:r>
            <a:r>
              <a:rPr lang="en-US" sz="2400" b="1" dirty="0" smtClean="0"/>
              <a:t>/</a:t>
            </a:r>
            <a:r>
              <a:rPr lang="en-US" sz="2400" b="1" dirty="0"/>
              <a:t>employee/_</a:t>
            </a:r>
            <a:r>
              <a:rPr lang="en-US" sz="2400" b="1" dirty="0" err="1"/>
              <a:t>search?pretty</a:t>
            </a:r>
            <a:r>
              <a:rPr lang="en-US" sz="2400" b="1" dirty="0"/>
              <a:t>' -H 'Content-Type: application/</a:t>
            </a:r>
            <a:r>
              <a:rPr lang="en-US" sz="2400" b="1" dirty="0" err="1"/>
              <a:t>json</a:t>
            </a:r>
            <a:r>
              <a:rPr lang="en-US" sz="2400" b="1" dirty="0"/>
              <a:t>' -d'</a:t>
            </a:r>
          </a:p>
          <a:p>
            <a:pPr algn="just"/>
            <a:r>
              <a:rPr lang="en-US" sz="2400" b="1" dirty="0"/>
              <a:t>{</a:t>
            </a:r>
          </a:p>
          <a:p>
            <a:pPr algn="just"/>
            <a:r>
              <a:rPr lang="en-US" sz="2400" b="1" dirty="0"/>
              <a:t>    "query" : {</a:t>
            </a:r>
          </a:p>
          <a:p>
            <a:pPr algn="just"/>
            <a:r>
              <a:rPr lang="en-US" sz="2400" b="1" dirty="0"/>
              <a:t>        "match" : {</a:t>
            </a:r>
          </a:p>
          <a:p>
            <a:pPr algn="just"/>
            <a:r>
              <a:rPr lang="en-US" sz="2400" b="1" dirty="0"/>
              <a:t>            "about" : "rock climbing"</a:t>
            </a:r>
          </a:p>
          <a:p>
            <a:pPr algn="just"/>
            <a:r>
              <a:rPr lang="en-US" sz="2400" b="1" dirty="0"/>
              <a:t>        }</a:t>
            </a:r>
          </a:p>
          <a:p>
            <a:pPr algn="just"/>
            <a:r>
              <a:rPr lang="en-US" sz="2400" b="1" dirty="0"/>
              <a:t>    }</a:t>
            </a:r>
          </a:p>
          <a:p>
            <a:pPr algn="just"/>
            <a:r>
              <a:rPr lang="en-US" sz="2400" b="1" dirty="0"/>
              <a:t>}</a:t>
            </a:r>
          </a:p>
          <a:p>
            <a:pPr algn="just"/>
            <a:r>
              <a:rPr lang="en-US" sz="2400" b="1" dirty="0"/>
              <a:t>'</a:t>
            </a:r>
          </a:p>
        </p:txBody>
      </p:sp>
    </p:spTree>
    <p:extLst>
      <p:ext uri="{BB962C8B-B14F-4D97-AF65-F5344CB8AC3E}">
        <p14:creationId xmlns:p14="http://schemas.microsoft.com/office/powerpoint/2010/main" val="8477055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3192"/>
            <a:ext cx="10515600" cy="5253771"/>
          </a:xfrm>
        </p:spPr>
        <p:txBody>
          <a:bodyPr>
            <a:normAutofit fontScale="92500" lnSpcReduction="10000"/>
          </a:bodyPr>
          <a:lstStyle/>
          <a:p>
            <a:pPr>
              <a:buFont typeface="Wingdings" panose="05000000000000000000" pitchFamily="2" charset="2"/>
              <a:buChar char="§"/>
            </a:pPr>
            <a:r>
              <a:rPr lang="en-US" sz="2200" dirty="0"/>
              <a:t>Communication with the search server is done through a HTTP REST API</a:t>
            </a:r>
          </a:p>
          <a:p>
            <a:pPr lvl="1">
              <a:buFont typeface="Wingdings" panose="05000000000000000000" pitchFamily="2" charset="2"/>
              <a:buChar char="§"/>
            </a:pPr>
            <a:r>
              <a:rPr lang="en-US" sz="2200" dirty="0"/>
              <a:t>curl –X &lt;rest verb&gt; &lt;node&gt;:&lt;port&gt;/&lt;index&gt;/&lt;type&gt;/&lt;id&gt;</a:t>
            </a:r>
          </a:p>
          <a:p>
            <a:pPr lvl="1">
              <a:buFont typeface="Wingdings" panose="05000000000000000000" pitchFamily="2" charset="2"/>
              <a:buChar char="§"/>
            </a:pPr>
            <a:r>
              <a:rPr lang="en-US" sz="2200" dirty="0"/>
              <a:t>curl –X GET </a:t>
            </a:r>
            <a:r>
              <a:rPr lang="en-US" sz="2200" dirty="0">
                <a:hlinkClick r:id="rId2"/>
              </a:rPr>
              <a:t>http://localhost:9200/person/employee/123</a:t>
            </a:r>
            <a:endParaRPr lang="en-US" sz="2200" dirty="0"/>
          </a:p>
          <a:p>
            <a:pPr lvl="1">
              <a:buFont typeface="Wingdings" panose="05000000000000000000" pitchFamily="2" charset="2"/>
              <a:buChar char="§"/>
            </a:pPr>
            <a:endParaRPr lang="en-US" sz="2200" dirty="0"/>
          </a:p>
          <a:p>
            <a:pPr lvl="1">
              <a:buFont typeface="Wingdings" panose="05000000000000000000" pitchFamily="2" charset="2"/>
              <a:buChar char="§"/>
            </a:pPr>
            <a:r>
              <a:rPr lang="en-US" sz="2200" dirty="0"/>
              <a:t>Schema less JSON documents</a:t>
            </a:r>
          </a:p>
          <a:p>
            <a:pPr lvl="1">
              <a:buFont typeface="Wingdings" panose="05000000000000000000" pitchFamily="2" charset="2"/>
              <a:buChar char="§"/>
            </a:pPr>
            <a:r>
              <a:rPr lang="en-US" sz="2200" dirty="0"/>
              <a:t>Near Real time --- distributed and scalable architecture [sometimes takes 1 seconds] change in document can be searched quickly</a:t>
            </a:r>
          </a:p>
          <a:p>
            <a:pPr lvl="1">
              <a:buFont typeface="Wingdings" panose="05000000000000000000" pitchFamily="2" charset="2"/>
              <a:buChar char="§"/>
            </a:pPr>
            <a:r>
              <a:rPr lang="en-US" sz="2200" dirty="0"/>
              <a:t>Popular because easy to use [its like a plug and play</a:t>
            </a:r>
            <a:r>
              <a:rPr lang="en-US" sz="2200" dirty="0" smtClean="0"/>
              <a:t>]</a:t>
            </a:r>
          </a:p>
          <a:p>
            <a:pPr lvl="1">
              <a:buFont typeface="Wingdings" panose="05000000000000000000" pitchFamily="2" charset="2"/>
              <a:buChar char="§"/>
            </a:pPr>
            <a:r>
              <a:rPr lang="en-US" sz="2200" dirty="0" smtClean="0"/>
              <a:t>Can be used as </a:t>
            </a:r>
            <a:r>
              <a:rPr lang="en-US" sz="2200" dirty="0" err="1" smtClean="0"/>
              <a:t>datastore</a:t>
            </a:r>
            <a:r>
              <a:rPr lang="en-US" sz="2200" dirty="0" smtClean="0"/>
              <a:t> but not suggested, as it is not </a:t>
            </a:r>
          </a:p>
          <a:p>
            <a:pPr marL="457200" lvl="1" indent="0">
              <a:buNone/>
            </a:pPr>
            <a:r>
              <a:rPr lang="en-US" sz="2200" dirty="0" smtClean="0"/>
              <a:t>good in relating data</a:t>
            </a:r>
          </a:p>
        </p:txBody>
      </p:sp>
      <p:pic>
        <p:nvPicPr>
          <p:cNvPr id="2" name="Picture 1"/>
          <p:cNvPicPr>
            <a:picLocks noChangeAspect="1"/>
          </p:cNvPicPr>
          <p:nvPr/>
        </p:nvPicPr>
        <p:blipFill>
          <a:blip r:embed="rId3"/>
          <a:stretch>
            <a:fillRect/>
          </a:stretch>
        </p:blipFill>
        <p:spPr>
          <a:xfrm>
            <a:off x="8235095" y="3652838"/>
            <a:ext cx="3248025" cy="2524125"/>
          </a:xfrm>
          <a:prstGeom prst="rect">
            <a:avLst/>
          </a:prstGeom>
        </p:spPr>
      </p:pic>
    </p:spTree>
    <p:extLst>
      <p:ext uri="{BB962C8B-B14F-4D97-AF65-F5344CB8AC3E}">
        <p14:creationId xmlns:p14="http://schemas.microsoft.com/office/powerpoint/2010/main" val="233988800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Phrase Search</a:t>
            </a:r>
            <a:endParaRPr lang="en-US" dirty="0"/>
          </a:p>
        </p:txBody>
      </p:sp>
      <p:sp>
        <p:nvSpPr>
          <p:cNvPr id="6" name="Rectangle 5"/>
          <p:cNvSpPr/>
          <p:nvPr/>
        </p:nvSpPr>
        <p:spPr>
          <a:xfrm>
            <a:off x="635000" y="1283464"/>
            <a:ext cx="11080750" cy="3847207"/>
          </a:xfrm>
          <a:prstGeom prst="rect">
            <a:avLst/>
          </a:prstGeom>
        </p:spPr>
        <p:txBody>
          <a:bodyPr wrap="square">
            <a:spAutoFit/>
          </a:bodyPr>
          <a:lstStyle/>
          <a:p>
            <a:pPr algn="just"/>
            <a:r>
              <a:rPr lang="en-US" sz="2400" b="1" dirty="0"/>
              <a:t>curl -XGET 'localhost:9200</a:t>
            </a:r>
            <a:r>
              <a:rPr lang="en-US" sz="2400" b="1" dirty="0" smtClean="0"/>
              <a:t>/</a:t>
            </a:r>
            <a:r>
              <a:rPr lang="en-US" sz="2400" b="1" dirty="0" err="1"/>
              <a:t>exilant</a:t>
            </a:r>
            <a:r>
              <a:rPr lang="en-US" sz="2400" b="1" dirty="0" smtClean="0"/>
              <a:t>/</a:t>
            </a:r>
            <a:r>
              <a:rPr lang="en-US" sz="2400" b="1" dirty="0"/>
              <a:t>employee/_</a:t>
            </a:r>
            <a:r>
              <a:rPr lang="en-US" sz="2400" b="1" dirty="0" err="1"/>
              <a:t>search?pretty</a:t>
            </a:r>
            <a:r>
              <a:rPr lang="en-US" sz="2400" b="1" dirty="0"/>
              <a:t>' -H 'Content-Type: application/</a:t>
            </a:r>
            <a:r>
              <a:rPr lang="en-US" sz="2400" b="1" dirty="0" err="1"/>
              <a:t>json</a:t>
            </a:r>
            <a:r>
              <a:rPr lang="en-US" sz="2400" b="1" dirty="0"/>
              <a:t>' -d'</a:t>
            </a:r>
          </a:p>
          <a:p>
            <a:pPr algn="just"/>
            <a:r>
              <a:rPr lang="en-US" sz="2400" b="1" dirty="0"/>
              <a:t>{</a:t>
            </a:r>
          </a:p>
          <a:p>
            <a:pPr algn="just"/>
            <a:r>
              <a:rPr lang="en-US" sz="2400" b="1" dirty="0"/>
              <a:t>    "query" : {</a:t>
            </a:r>
          </a:p>
          <a:p>
            <a:pPr algn="just"/>
            <a:r>
              <a:rPr lang="en-US" sz="2400" b="1" dirty="0"/>
              <a:t>        "</a:t>
            </a:r>
            <a:r>
              <a:rPr lang="en-US" sz="2400" b="1" dirty="0" err="1"/>
              <a:t>match_phrase</a:t>
            </a:r>
            <a:r>
              <a:rPr lang="en-US" sz="2400" b="1" dirty="0"/>
              <a:t>" : {</a:t>
            </a:r>
          </a:p>
          <a:p>
            <a:pPr algn="just"/>
            <a:r>
              <a:rPr lang="en-US" sz="2400" b="1" dirty="0"/>
              <a:t>            "about" : "rock climbing"</a:t>
            </a:r>
          </a:p>
          <a:p>
            <a:pPr algn="just"/>
            <a:r>
              <a:rPr lang="en-US" sz="2400" b="1" dirty="0"/>
              <a:t>        }</a:t>
            </a:r>
          </a:p>
          <a:p>
            <a:pPr algn="just"/>
            <a:r>
              <a:rPr lang="en-US" sz="2400" b="1" dirty="0"/>
              <a:t>    }</a:t>
            </a:r>
          </a:p>
          <a:p>
            <a:pPr algn="just"/>
            <a:r>
              <a:rPr lang="en-US" sz="2400" b="1" dirty="0"/>
              <a:t>}</a:t>
            </a:r>
          </a:p>
          <a:p>
            <a:pPr algn="just"/>
            <a:r>
              <a:rPr lang="en-US" sz="2400" b="1" dirty="0"/>
              <a:t>'</a:t>
            </a:r>
          </a:p>
        </p:txBody>
      </p:sp>
    </p:spTree>
    <p:extLst>
      <p:ext uri="{BB962C8B-B14F-4D97-AF65-F5344CB8AC3E}">
        <p14:creationId xmlns:p14="http://schemas.microsoft.com/office/powerpoint/2010/main" val="169607079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Highlight Search</a:t>
            </a:r>
            <a:endParaRPr lang="en-US" dirty="0"/>
          </a:p>
        </p:txBody>
      </p:sp>
      <p:sp>
        <p:nvSpPr>
          <p:cNvPr id="6" name="Rectangle 5"/>
          <p:cNvSpPr/>
          <p:nvPr/>
        </p:nvSpPr>
        <p:spPr>
          <a:xfrm>
            <a:off x="635000" y="1283464"/>
            <a:ext cx="11080750" cy="5693865"/>
          </a:xfrm>
          <a:prstGeom prst="rect">
            <a:avLst/>
          </a:prstGeom>
        </p:spPr>
        <p:txBody>
          <a:bodyPr wrap="square">
            <a:spAutoFit/>
          </a:bodyPr>
          <a:lstStyle/>
          <a:p>
            <a:pPr algn="just"/>
            <a:r>
              <a:rPr lang="en-US" sz="2400" b="1" dirty="0"/>
              <a:t>curl -XGET 'localhost:9200</a:t>
            </a:r>
            <a:r>
              <a:rPr lang="en-US" sz="2400" b="1" dirty="0" smtClean="0"/>
              <a:t>/</a:t>
            </a:r>
            <a:r>
              <a:rPr lang="en-US" sz="2400" b="1" dirty="0" err="1"/>
              <a:t>exilant</a:t>
            </a:r>
            <a:r>
              <a:rPr lang="en-US" sz="2400" b="1" dirty="0" smtClean="0"/>
              <a:t>/</a:t>
            </a:r>
            <a:r>
              <a:rPr lang="en-US" sz="2400" b="1" dirty="0"/>
              <a:t>employee/_</a:t>
            </a:r>
            <a:r>
              <a:rPr lang="en-US" sz="2400" b="1" dirty="0" err="1"/>
              <a:t>search?pretty</a:t>
            </a:r>
            <a:r>
              <a:rPr lang="en-US" sz="2400" b="1" dirty="0"/>
              <a:t>' -H 'Content-Type: application/</a:t>
            </a:r>
            <a:r>
              <a:rPr lang="en-US" sz="2400" b="1" dirty="0" err="1"/>
              <a:t>json</a:t>
            </a:r>
            <a:r>
              <a:rPr lang="en-US" sz="2400" b="1" dirty="0"/>
              <a:t>' -d'</a:t>
            </a:r>
          </a:p>
          <a:p>
            <a:pPr algn="just"/>
            <a:r>
              <a:rPr lang="en-US" sz="2400" b="1" dirty="0"/>
              <a:t>{</a:t>
            </a:r>
          </a:p>
          <a:p>
            <a:pPr algn="just"/>
            <a:r>
              <a:rPr lang="en-US" sz="2400" b="1" dirty="0"/>
              <a:t>    "query" : {</a:t>
            </a:r>
          </a:p>
          <a:p>
            <a:pPr algn="just"/>
            <a:r>
              <a:rPr lang="en-US" sz="2400" b="1" dirty="0"/>
              <a:t>        "</a:t>
            </a:r>
            <a:r>
              <a:rPr lang="en-US" sz="2400" b="1" dirty="0" err="1"/>
              <a:t>match_phrase</a:t>
            </a:r>
            <a:r>
              <a:rPr lang="en-US" sz="2400" b="1" dirty="0"/>
              <a:t>" : {</a:t>
            </a:r>
          </a:p>
          <a:p>
            <a:pPr algn="just"/>
            <a:r>
              <a:rPr lang="en-US" sz="2400" b="1" dirty="0"/>
              <a:t>            "about" : "rock climbing"</a:t>
            </a:r>
          </a:p>
          <a:p>
            <a:pPr algn="just"/>
            <a:r>
              <a:rPr lang="en-US" sz="2400" b="1" dirty="0"/>
              <a:t>        }</a:t>
            </a:r>
          </a:p>
          <a:p>
            <a:pPr algn="just"/>
            <a:r>
              <a:rPr lang="en-US" sz="2400" b="1" dirty="0"/>
              <a:t>    },</a:t>
            </a:r>
          </a:p>
          <a:p>
            <a:pPr algn="just"/>
            <a:r>
              <a:rPr lang="en-US" sz="2400" b="1" dirty="0"/>
              <a:t>    "highlight": {</a:t>
            </a:r>
          </a:p>
          <a:p>
            <a:pPr algn="just"/>
            <a:r>
              <a:rPr lang="en-US" sz="2400" b="1" dirty="0"/>
              <a:t>        "fields" : {</a:t>
            </a:r>
          </a:p>
          <a:p>
            <a:pPr algn="just"/>
            <a:r>
              <a:rPr lang="en-US" sz="2400" b="1" dirty="0"/>
              <a:t>            "about" : {}</a:t>
            </a:r>
          </a:p>
          <a:p>
            <a:pPr algn="just"/>
            <a:r>
              <a:rPr lang="en-US" sz="2400" b="1" dirty="0"/>
              <a:t>        }</a:t>
            </a:r>
          </a:p>
          <a:p>
            <a:pPr algn="just"/>
            <a:r>
              <a:rPr lang="en-US" sz="2400" b="1" dirty="0"/>
              <a:t>    }</a:t>
            </a:r>
          </a:p>
          <a:p>
            <a:pPr algn="just"/>
            <a:r>
              <a:rPr lang="en-US" sz="2400" b="1" dirty="0"/>
              <a:t>}</a:t>
            </a:r>
          </a:p>
          <a:p>
            <a:pPr algn="just"/>
            <a:r>
              <a:rPr lang="en-US" sz="2400" b="1" dirty="0"/>
              <a:t>'</a:t>
            </a:r>
          </a:p>
        </p:txBody>
      </p:sp>
    </p:spTree>
    <p:extLst>
      <p:ext uri="{BB962C8B-B14F-4D97-AF65-F5344CB8AC3E}">
        <p14:creationId xmlns:p14="http://schemas.microsoft.com/office/powerpoint/2010/main" val="402842771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sz="4400" b="0" kern="1200" dirty="0">
                <a:solidFill>
                  <a:schemeClr val="tx1"/>
                </a:solidFill>
                <a:latin typeface="+mj-lt"/>
                <a:ea typeface="+mj-ea"/>
                <a:cs typeface="+mj-cs"/>
              </a:rPr>
              <a:t>Retrieving Part of Document</a:t>
            </a:r>
          </a:p>
        </p:txBody>
      </p:sp>
      <p:sp>
        <p:nvSpPr>
          <p:cNvPr id="6" name="Rectangle 5"/>
          <p:cNvSpPr/>
          <p:nvPr/>
        </p:nvSpPr>
        <p:spPr>
          <a:xfrm>
            <a:off x="635000" y="1283464"/>
            <a:ext cx="11080750" cy="461665"/>
          </a:xfrm>
          <a:prstGeom prst="rect">
            <a:avLst/>
          </a:prstGeom>
        </p:spPr>
        <p:txBody>
          <a:bodyPr wrap="square">
            <a:spAutoFit/>
          </a:bodyPr>
          <a:lstStyle/>
          <a:p>
            <a:pPr algn="just"/>
            <a:r>
              <a:rPr lang="en-US" sz="2400" b="1" dirty="0"/>
              <a:t>curl -XGET 'localhost:9200</a:t>
            </a:r>
            <a:r>
              <a:rPr lang="en-US" sz="2400" b="1" dirty="0" smtClean="0"/>
              <a:t>/</a:t>
            </a:r>
            <a:r>
              <a:rPr lang="en-US" sz="2400" b="1" dirty="0" err="1"/>
              <a:t>exilant</a:t>
            </a:r>
            <a:r>
              <a:rPr lang="en-US" sz="2400" b="1" dirty="0" smtClean="0"/>
              <a:t>/</a:t>
            </a:r>
            <a:r>
              <a:rPr lang="en-US" sz="2400" b="1" dirty="0"/>
              <a:t>employee</a:t>
            </a:r>
            <a:r>
              <a:rPr lang="en-US" sz="2400" b="1" dirty="0" smtClean="0"/>
              <a:t>/1?</a:t>
            </a:r>
            <a:r>
              <a:rPr lang="en-US" sz="2400" b="1" dirty="0"/>
              <a:t>_source=</a:t>
            </a:r>
            <a:r>
              <a:rPr lang="en-US" sz="2400" b="1" dirty="0" err="1"/>
              <a:t>title,text&amp;pretty</a:t>
            </a:r>
            <a:r>
              <a:rPr lang="en-US" sz="2400" b="1" dirty="0"/>
              <a:t>'</a:t>
            </a:r>
          </a:p>
        </p:txBody>
      </p:sp>
      <p:sp>
        <p:nvSpPr>
          <p:cNvPr id="4" name="Title 1"/>
          <p:cNvSpPr txBox="1">
            <a:spLocks/>
          </p:cNvSpPr>
          <p:nvPr/>
        </p:nvSpPr>
        <p:spPr>
          <a:xfrm>
            <a:off x="581024" y="4549776"/>
            <a:ext cx="11239501" cy="10795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Deleting Document</a:t>
            </a:r>
            <a:endParaRPr lang="en-US" dirty="0"/>
          </a:p>
        </p:txBody>
      </p:sp>
      <p:sp>
        <p:nvSpPr>
          <p:cNvPr id="7" name="Rectangle 6"/>
          <p:cNvSpPr/>
          <p:nvPr/>
        </p:nvSpPr>
        <p:spPr>
          <a:xfrm>
            <a:off x="787400" y="3642489"/>
            <a:ext cx="11080750" cy="461665"/>
          </a:xfrm>
          <a:prstGeom prst="rect">
            <a:avLst/>
          </a:prstGeom>
        </p:spPr>
        <p:txBody>
          <a:bodyPr wrap="square">
            <a:spAutoFit/>
          </a:bodyPr>
          <a:lstStyle/>
          <a:p>
            <a:pPr algn="just"/>
            <a:r>
              <a:rPr lang="en-US" sz="2400" b="1" dirty="0"/>
              <a:t>curl -</a:t>
            </a:r>
            <a:r>
              <a:rPr lang="en-US" sz="2400" b="1" dirty="0" err="1"/>
              <a:t>i</a:t>
            </a:r>
            <a:r>
              <a:rPr lang="en-US" sz="2400" b="1" dirty="0"/>
              <a:t> -XHEAD http://localhost:9200</a:t>
            </a:r>
            <a:r>
              <a:rPr lang="en-US" sz="2400" b="1" dirty="0" smtClean="0"/>
              <a:t>/</a:t>
            </a:r>
            <a:r>
              <a:rPr lang="en-US" sz="2400" b="1" dirty="0" err="1"/>
              <a:t>exilant</a:t>
            </a:r>
            <a:r>
              <a:rPr lang="en-US" sz="2400" b="1" dirty="0" smtClean="0"/>
              <a:t>/</a:t>
            </a:r>
            <a:r>
              <a:rPr lang="en-US" sz="2400" b="1" dirty="0"/>
              <a:t>employee</a:t>
            </a:r>
            <a:r>
              <a:rPr lang="en-US" sz="2400" b="1" dirty="0" smtClean="0"/>
              <a:t>/</a:t>
            </a:r>
            <a:r>
              <a:rPr lang="en-US" sz="2400" b="1" dirty="0"/>
              <a:t>123</a:t>
            </a:r>
          </a:p>
        </p:txBody>
      </p:sp>
      <p:sp>
        <p:nvSpPr>
          <p:cNvPr id="8" name="Title 1"/>
          <p:cNvSpPr txBox="1">
            <a:spLocks/>
          </p:cNvSpPr>
          <p:nvPr/>
        </p:nvSpPr>
        <p:spPr>
          <a:xfrm>
            <a:off x="511174" y="2447926"/>
            <a:ext cx="11239501" cy="10795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Checking if Document Exists</a:t>
            </a:r>
          </a:p>
        </p:txBody>
      </p:sp>
      <p:sp>
        <p:nvSpPr>
          <p:cNvPr id="9" name="Rectangle 8"/>
          <p:cNvSpPr/>
          <p:nvPr/>
        </p:nvSpPr>
        <p:spPr>
          <a:xfrm>
            <a:off x="733425" y="5747514"/>
            <a:ext cx="11080750" cy="461665"/>
          </a:xfrm>
          <a:prstGeom prst="rect">
            <a:avLst/>
          </a:prstGeom>
        </p:spPr>
        <p:txBody>
          <a:bodyPr wrap="square">
            <a:spAutoFit/>
          </a:bodyPr>
          <a:lstStyle/>
          <a:p>
            <a:pPr algn="just"/>
            <a:r>
              <a:rPr lang="en-US" sz="2400" b="1" dirty="0"/>
              <a:t>curl -XDELETE 'localhost:9200</a:t>
            </a:r>
            <a:r>
              <a:rPr lang="en-US" sz="2400" b="1" dirty="0" smtClean="0"/>
              <a:t>/</a:t>
            </a:r>
            <a:r>
              <a:rPr lang="en-US" sz="2400" b="1" dirty="0" err="1"/>
              <a:t>exilant</a:t>
            </a:r>
            <a:r>
              <a:rPr lang="en-US" sz="2400" b="1" dirty="0" smtClean="0"/>
              <a:t>/</a:t>
            </a:r>
            <a:r>
              <a:rPr lang="en-US" sz="2400" b="1" dirty="0"/>
              <a:t>employee</a:t>
            </a:r>
            <a:r>
              <a:rPr lang="en-US" sz="2400" b="1" dirty="0" smtClean="0"/>
              <a:t>/123?</a:t>
            </a:r>
            <a:r>
              <a:rPr lang="en-US" sz="2400" b="1" dirty="0"/>
              <a:t>pretty'</a:t>
            </a:r>
          </a:p>
        </p:txBody>
      </p:sp>
    </p:spTree>
    <p:extLst>
      <p:ext uri="{BB962C8B-B14F-4D97-AF65-F5344CB8AC3E}">
        <p14:creationId xmlns:p14="http://schemas.microsoft.com/office/powerpoint/2010/main" val="236924079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Update API</a:t>
            </a:r>
            <a:endParaRPr lang="en-US" dirty="0"/>
          </a:p>
        </p:txBody>
      </p:sp>
      <p:sp>
        <p:nvSpPr>
          <p:cNvPr id="6" name="Rectangle 5"/>
          <p:cNvSpPr/>
          <p:nvPr/>
        </p:nvSpPr>
        <p:spPr>
          <a:xfrm>
            <a:off x="635000" y="1283464"/>
            <a:ext cx="11080750" cy="5324535"/>
          </a:xfrm>
          <a:prstGeom prst="rect">
            <a:avLst/>
          </a:prstGeom>
        </p:spPr>
        <p:txBody>
          <a:bodyPr wrap="square">
            <a:spAutoFit/>
          </a:bodyPr>
          <a:lstStyle/>
          <a:p>
            <a:pPr algn="just"/>
            <a:r>
              <a:rPr lang="en-US" sz="2000" b="1" dirty="0"/>
              <a:t>curl -XPUT 'localhost:9200/</a:t>
            </a:r>
            <a:r>
              <a:rPr lang="en-US" sz="2000" b="1" dirty="0" err="1"/>
              <a:t>exilant</a:t>
            </a:r>
            <a:r>
              <a:rPr lang="en-US" sz="2000" b="1" dirty="0"/>
              <a:t>/employee/1?pretty' -H 'Content-Type: application/</a:t>
            </a:r>
            <a:r>
              <a:rPr lang="en-US" sz="2000" b="1" dirty="0" err="1"/>
              <a:t>json</a:t>
            </a:r>
            <a:r>
              <a:rPr lang="en-US" sz="2000" b="1" dirty="0"/>
              <a:t>' -d '</a:t>
            </a:r>
          </a:p>
          <a:p>
            <a:pPr algn="just"/>
            <a:r>
              <a:rPr lang="en-US" sz="2000" b="1" dirty="0"/>
              <a:t>{</a:t>
            </a:r>
          </a:p>
          <a:p>
            <a:pPr algn="just"/>
            <a:r>
              <a:rPr lang="en-US" sz="2000" b="1" dirty="0"/>
              <a:t>    "</a:t>
            </a:r>
            <a:r>
              <a:rPr lang="en-US" sz="2000" b="1" dirty="0" err="1"/>
              <a:t>first_name</a:t>
            </a:r>
            <a:r>
              <a:rPr lang="en-US" sz="2000" b="1" dirty="0"/>
              <a:t>" :  "Douglas",</a:t>
            </a:r>
          </a:p>
          <a:p>
            <a:pPr algn="just"/>
            <a:r>
              <a:rPr lang="en-US" sz="2000" b="1" dirty="0"/>
              <a:t>    "</a:t>
            </a:r>
            <a:r>
              <a:rPr lang="en-US" sz="2000" b="1" dirty="0" err="1"/>
              <a:t>last_name</a:t>
            </a:r>
            <a:r>
              <a:rPr lang="en-US" sz="2000" b="1" dirty="0"/>
              <a:t>" :   "Fir",</a:t>
            </a:r>
          </a:p>
          <a:p>
            <a:pPr algn="just"/>
            <a:r>
              <a:rPr lang="en-US" sz="2000" b="1" dirty="0"/>
              <a:t>    "age" :         35,</a:t>
            </a:r>
          </a:p>
          <a:p>
            <a:pPr algn="just"/>
            <a:r>
              <a:rPr lang="en-US" sz="2000" b="1" dirty="0"/>
              <a:t>    "about":        "I like to build cabinets",</a:t>
            </a:r>
          </a:p>
          <a:p>
            <a:pPr algn="just"/>
            <a:r>
              <a:rPr lang="en-US" sz="2000" b="1" dirty="0"/>
              <a:t>    "interests":  [ "forestry" ]</a:t>
            </a:r>
          </a:p>
          <a:p>
            <a:pPr algn="just"/>
            <a:r>
              <a:rPr lang="en-US" sz="2000" b="1" dirty="0"/>
              <a:t>}</a:t>
            </a:r>
          </a:p>
          <a:p>
            <a:pPr algn="just"/>
            <a:r>
              <a:rPr lang="en-US" sz="2000" b="1" dirty="0"/>
              <a:t>'</a:t>
            </a:r>
          </a:p>
          <a:p>
            <a:pPr algn="just"/>
            <a:r>
              <a:rPr lang="en-US" sz="2000" b="1" dirty="0" smtClean="0"/>
              <a:t>curl </a:t>
            </a:r>
            <a:r>
              <a:rPr lang="en-US" sz="2000" b="1" dirty="0"/>
              <a:t>-XPOST 'localhost:9200/</a:t>
            </a:r>
            <a:r>
              <a:rPr lang="en-US" sz="2000" b="1" dirty="0" err="1"/>
              <a:t>exilant</a:t>
            </a:r>
            <a:r>
              <a:rPr lang="en-US" sz="2000" b="1" dirty="0"/>
              <a:t>/employee/1/_</a:t>
            </a:r>
            <a:r>
              <a:rPr lang="en-US" sz="2000" b="1" dirty="0" err="1"/>
              <a:t>update?pretty</a:t>
            </a:r>
            <a:r>
              <a:rPr lang="en-US" sz="2000" b="1" dirty="0"/>
              <a:t>' -H 'Content-Type: application/</a:t>
            </a:r>
            <a:r>
              <a:rPr lang="en-US" sz="2000" b="1" dirty="0" err="1"/>
              <a:t>json</a:t>
            </a:r>
            <a:r>
              <a:rPr lang="en-US" sz="2000" b="1" dirty="0"/>
              <a:t>' -d'</a:t>
            </a:r>
          </a:p>
          <a:p>
            <a:pPr algn="just"/>
            <a:r>
              <a:rPr lang="en-US" sz="2000" b="1" dirty="0"/>
              <a:t>{</a:t>
            </a:r>
          </a:p>
          <a:p>
            <a:pPr algn="just"/>
            <a:r>
              <a:rPr lang="en-US" sz="2000" b="1" dirty="0"/>
              <a:t>    "script" : "</a:t>
            </a:r>
            <a:r>
              <a:rPr lang="en-US" sz="2000" b="1" dirty="0" err="1"/>
              <a:t>ctx</a:t>
            </a:r>
            <a:r>
              <a:rPr lang="en-US" sz="2000" b="1" dirty="0"/>
              <a:t>._</a:t>
            </a:r>
            <a:r>
              <a:rPr lang="en-US" sz="2000" b="1" dirty="0" err="1"/>
              <a:t>source.last_name</a:t>
            </a:r>
            <a:r>
              <a:rPr lang="en-US" sz="2000" b="1" dirty="0"/>
              <a:t> = \"Kumar\""</a:t>
            </a:r>
          </a:p>
          <a:p>
            <a:pPr algn="just"/>
            <a:r>
              <a:rPr lang="en-US" sz="2000" b="1" dirty="0"/>
              <a:t>}</a:t>
            </a:r>
          </a:p>
          <a:p>
            <a:pPr algn="just"/>
            <a:r>
              <a:rPr lang="en-US" sz="2000" b="1" dirty="0" smtClean="0"/>
              <a:t>’</a:t>
            </a:r>
          </a:p>
          <a:p>
            <a:pPr algn="just"/>
            <a:r>
              <a:rPr lang="en-US" sz="2000" b="1" dirty="0"/>
              <a:t>curl -XGET 'localhost:9200/</a:t>
            </a:r>
            <a:r>
              <a:rPr lang="en-US" sz="2000" b="1" dirty="0" err="1"/>
              <a:t>exilant</a:t>
            </a:r>
            <a:r>
              <a:rPr lang="en-US" sz="2000" b="1" dirty="0"/>
              <a:t>/employee/1?pretty'</a:t>
            </a:r>
          </a:p>
        </p:txBody>
      </p:sp>
    </p:spTree>
    <p:extLst>
      <p:ext uri="{BB962C8B-B14F-4D97-AF65-F5344CB8AC3E}">
        <p14:creationId xmlns:p14="http://schemas.microsoft.com/office/powerpoint/2010/main" val="288722979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Delete API</a:t>
            </a:r>
            <a:endParaRPr lang="en-US" dirty="0"/>
          </a:p>
        </p:txBody>
      </p:sp>
      <p:sp>
        <p:nvSpPr>
          <p:cNvPr id="6" name="Rectangle 5"/>
          <p:cNvSpPr/>
          <p:nvPr/>
        </p:nvSpPr>
        <p:spPr>
          <a:xfrm>
            <a:off x="635000" y="1283464"/>
            <a:ext cx="11080750" cy="461665"/>
          </a:xfrm>
          <a:prstGeom prst="rect">
            <a:avLst/>
          </a:prstGeom>
        </p:spPr>
        <p:txBody>
          <a:bodyPr wrap="square">
            <a:spAutoFit/>
          </a:bodyPr>
          <a:lstStyle/>
          <a:p>
            <a:pPr algn="just"/>
            <a:r>
              <a:rPr lang="en-US" sz="2400" b="1" dirty="0"/>
              <a:t>curl -XDELETE 'http://localhost:9200/</a:t>
            </a:r>
            <a:r>
              <a:rPr lang="en-US" sz="2400" b="1" dirty="0" err="1"/>
              <a:t>exilant</a:t>
            </a:r>
            <a:r>
              <a:rPr lang="en-US" sz="2400" b="1" dirty="0"/>
              <a:t>/employee/1'</a:t>
            </a:r>
          </a:p>
        </p:txBody>
      </p:sp>
    </p:spTree>
    <p:extLst>
      <p:ext uri="{BB962C8B-B14F-4D97-AF65-F5344CB8AC3E}">
        <p14:creationId xmlns:p14="http://schemas.microsoft.com/office/powerpoint/2010/main" val="206143552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Delete by Query API</a:t>
            </a:r>
            <a:endParaRPr lang="en-US" dirty="0"/>
          </a:p>
        </p:txBody>
      </p:sp>
      <p:sp>
        <p:nvSpPr>
          <p:cNvPr id="6" name="Rectangle 5"/>
          <p:cNvSpPr/>
          <p:nvPr/>
        </p:nvSpPr>
        <p:spPr>
          <a:xfrm>
            <a:off x="635000" y="1283464"/>
            <a:ext cx="11080750" cy="3785652"/>
          </a:xfrm>
          <a:prstGeom prst="rect">
            <a:avLst/>
          </a:prstGeom>
        </p:spPr>
        <p:txBody>
          <a:bodyPr wrap="square">
            <a:spAutoFit/>
          </a:bodyPr>
          <a:lstStyle/>
          <a:p>
            <a:pPr algn="just"/>
            <a:r>
              <a:rPr lang="en-US" sz="2400" b="1" dirty="0"/>
              <a:t>curl -XPOST 'http://localhost:9200/</a:t>
            </a:r>
            <a:r>
              <a:rPr lang="en-US" sz="2400" b="1" dirty="0" err="1"/>
              <a:t>exilant</a:t>
            </a:r>
            <a:r>
              <a:rPr lang="en-US" sz="2400" b="1" dirty="0"/>
              <a:t>/employee/_</a:t>
            </a:r>
            <a:r>
              <a:rPr lang="en-US" sz="2400" b="1" dirty="0" err="1"/>
              <a:t>delete_by_query?pretty</a:t>
            </a:r>
            <a:r>
              <a:rPr lang="en-US" sz="2400" b="1" dirty="0"/>
              <a:t>' -H 'Content-Type: application/</a:t>
            </a:r>
            <a:r>
              <a:rPr lang="en-US" sz="2400" b="1" dirty="0" err="1"/>
              <a:t>json</a:t>
            </a:r>
            <a:r>
              <a:rPr lang="en-US" sz="2400" b="1" dirty="0"/>
              <a:t>' -d'</a:t>
            </a:r>
          </a:p>
          <a:p>
            <a:pPr algn="just"/>
            <a:r>
              <a:rPr lang="en-US" sz="2400" b="1" dirty="0"/>
              <a:t>{</a:t>
            </a:r>
          </a:p>
          <a:p>
            <a:pPr algn="just"/>
            <a:r>
              <a:rPr lang="en-US" sz="2400" b="1" dirty="0"/>
              <a:t>  "query": { </a:t>
            </a:r>
          </a:p>
          <a:p>
            <a:pPr algn="just"/>
            <a:r>
              <a:rPr lang="en-US" sz="2400" b="1" dirty="0"/>
              <a:t>    "match": {</a:t>
            </a:r>
          </a:p>
          <a:p>
            <a:pPr algn="just"/>
            <a:r>
              <a:rPr lang="en-US" sz="2400" b="1" dirty="0"/>
              <a:t>       "about" : "rock climbing"</a:t>
            </a:r>
          </a:p>
          <a:p>
            <a:pPr algn="just"/>
            <a:r>
              <a:rPr lang="en-US" sz="2400" b="1" dirty="0"/>
              <a:t>    }</a:t>
            </a:r>
          </a:p>
          <a:p>
            <a:pPr algn="just"/>
            <a:r>
              <a:rPr lang="en-US" sz="2400" b="1" dirty="0"/>
              <a:t>  }</a:t>
            </a:r>
          </a:p>
          <a:p>
            <a:pPr algn="just"/>
            <a:r>
              <a:rPr lang="en-US" sz="2400" b="1" dirty="0"/>
              <a:t>}</a:t>
            </a:r>
          </a:p>
          <a:p>
            <a:pPr algn="just"/>
            <a:r>
              <a:rPr lang="en-US" sz="2400" b="1" dirty="0"/>
              <a:t>'</a:t>
            </a:r>
          </a:p>
        </p:txBody>
      </p:sp>
    </p:spTree>
    <p:extLst>
      <p:ext uri="{BB962C8B-B14F-4D97-AF65-F5344CB8AC3E}">
        <p14:creationId xmlns:p14="http://schemas.microsoft.com/office/powerpoint/2010/main" val="3720034211"/>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a:t>Scripting with Groovy</a:t>
            </a:r>
          </a:p>
        </p:txBody>
      </p:sp>
      <p:sp>
        <p:nvSpPr>
          <p:cNvPr id="6" name="Rectangle 5"/>
          <p:cNvSpPr/>
          <p:nvPr/>
        </p:nvSpPr>
        <p:spPr>
          <a:xfrm>
            <a:off x="476250" y="1013589"/>
            <a:ext cx="11080750" cy="4893647"/>
          </a:xfrm>
          <a:prstGeom prst="rect">
            <a:avLst/>
          </a:prstGeom>
        </p:spPr>
        <p:txBody>
          <a:bodyPr wrap="square">
            <a:spAutoFit/>
          </a:bodyPr>
          <a:lstStyle/>
          <a:p>
            <a:pPr algn="just"/>
            <a:r>
              <a:rPr lang="en-US" sz="2400" b="1" dirty="0"/>
              <a:t>For those moments when the API just isn’t enough, </a:t>
            </a:r>
            <a:endParaRPr lang="en-US" sz="2400" b="1" dirty="0" smtClean="0"/>
          </a:p>
          <a:p>
            <a:pPr algn="just"/>
            <a:endParaRPr lang="en-US" sz="2400" b="1" dirty="0"/>
          </a:p>
          <a:p>
            <a:pPr algn="just"/>
            <a:r>
              <a:rPr lang="en-US" sz="2400" b="1" dirty="0" err="1" smtClean="0"/>
              <a:t>Elasticsearch</a:t>
            </a:r>
            <a:r>
              <a:rPr lang="en-US" sz="2400" b="1" dirty="0" smtClean="0"/>
              <a:t> </a:t>
            </a:r>
            <a:r>
              <a:rPr lang="en-US" sz="2400" b="1" dirty="0"/>
              <a:t>allows you to write your own custom logic in a script. </a:t>
            </a:r>
            <a:endParaRPr lang="en-US" sz="2400" b="1" dirty="0" smtClean="0"/>
          </a:p>
          <a:p>
            <a:pPr algn="just"/>
            <a:r>
              <a:rPr lang="en-US" sz="2400" b="1" dirty="0" smtClean="0"/>
              <a:t>Scripting </a:t>
            </a:r>
            <a:r>
              <a:rPr lang="en-US" sz="2400" b="1" dirty="0"/>
              <a:t>is supported in many APIs including search, sorting, aggregations, and document updates. </a:t>
            </a:r>
            <a:endParaRPr lang="en-US" sz="2400" b="1" dirty="0" smtClean="0"/>
          </a:p>
          <a:p>
            <a:pPr algn="just"/>
            <a:r>
              <a:rPr lang="en-US" sz="2400" b="1" dirty="0" smtClean="0"/>
              <a:t>Scripts </a:t>
            </a:r>
            <a:r>
              <a:rPr lang="en-US" sz="2400" b="1" dirty="0"/>
              <a:t>can be passed in as part of the request, retrieved from the special .scripts index, or loaded from disk.</a:t>
            </a:r>
          </a:p>
          <a:p>
            <a:pPr algn="just"/>
            <a:endParaRPr lang="en-US" sz="2400" b="1" dirty="0"/>
          </a:p>
          <a:p>
            <a:pPr algn="just"/>
            <a:r>
              <a:rPr lang="en-US" sz="2400" b="1" dirty="0"/>
              <a:t>The default scripting language is Groovy, a fast and expressive scripting language, similar in syntax to JavaScript. It was first introduced in </a:t>
            </a:r>
            <a:r>
              <a:rPr lang="en-US" sz="2400" b="1" dirty="0" err="1"/>
              <a:t>Elasticsearch</a:t>
            </a:r>
            <a:r>
              <a:rPr lang="en-US" sz="2400" b="1" dirty="0"/>
              <a:t> version v1.3.0 and it runs in a sandbox, however there is vulnerability in the Groovy scripting engine that allows an attacker to construct Groovy scripts that escape the sandbox and execute shell commands as the user running the </a:t>
            </a:r>
            <a:r>
              <a:rPr lang="en-US" sz="2400" b="1" dirty="0" err="1"/>
              <a:t>Elasticsearch</a:t>
            </a:r>
            <a:r>
              <a:rPr lang="en-US" sz="2400" b="1" dirty="0"/>
              <a:t> Java VM</a:t>
            </a:r>
            <a:r>
              <a:rPr lang="en-US" sz="2400" b="1" dirty="0" smtClean="0"/>
              <a:t>.</a:t>
            </a:r>
            <a:endParaRPr lang="en-US" sz="2400" b="1" dirty="0"/>
          </a:p>
        </p:txBody>
      </p:sp>
    </p:spTree>
    <p:extLst>
      <p:ext uri="{BB962C8B-B14F-4D97-AF65-F5344CB8AC3E}">
        <p14:creationId xmlns:p14="http://schemas.microsoft.com/office/powerpoint/2010/main" val="55420117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a:t>Scripting with Groovy</a:t>
            </a:r>
          </a:p>
        </p:txBody>
      </p:sp>
      <p:sp>
        <p:nvSpPr>
          <p:cNvPr id="6" name="Rectangle 5"/>
          <p:cNvSpPr/>
          <p:nvPr/>
        </p:nvSpPr>
        <p:spPr>
          <a:xfrm>
            <a:off x="476250" y="1013589"/>
            <a:ext cx="11080750" cy="5632310"/>
          </a:xfrm>
          <a:prstGeom prst="rect">
            <a:avLst/>
          </a:prstGeom>
        </p:spPr>
        <p:txBody>
          <a:bodyPr wrap="square">
            <a:spAutoFit/>
          </a:bodyPr>
          <a:lstStyle/>
          <a:p>
            <a:pPr algn="just"/>
            <a:r>
              <a:rPr lang="en-US" sz="2400" b="1" dirty="0"/>
              <a:t>I</a:t>
            </a:r>
            <a:r>
              <a:rPr lang="en-US" sz="2400" b="1" dirty="0" smtClean="0"/>
              <a:t>n </a:t>
            </a:r>
            <a:r>
              <a:rPr lang="en-US" sz="2400" b="1" dirty="0"/>
              <a:t>versions v1.3.8, v1.4.3, and version v1.5.0 and newer it has been disabled by default. Alternatively you can disable dynamic Groovy scripts by adding this setting to the </a:t>
            </a:r>
            <a:r>
              <a:rPr lang="en-US" sz="2400" b="1" dirty="0" err="1"/>
              <a:t>config</a:t>
            </a:r>
            <a:r>
              <a:rPr lang="en-US" sz="2400" b="1" dirty="0"/>
              <a:t>/</a:t>
            </a:r>
            <a:r>
              <a:rPr lang="en-US" sz="2400" b="1" dirty="0" err="1"/>
              <a:t>elasticsearch.yml</a:t>
            </a:r>
            <a:r>
              <a:rPr lang="en-US" sz="2400" b="1" dirty="0"/>
              <a:t> file in all nodes in the cluster:</a:t>
            </a:r>
          </a:p>
          <a:p>
            <a:pPr algn="just"/>
            <a:endParaRPr lang="en-US" sz="2400" b="1" dirty="0"/>
          </a:p>
          <a:p>
            <a:pPr algn="just"/>
            <a:r>
              <a:rPr lang="en-US" sz="2400" b="1" dirty="0" err="1">
                <a:solidFill>
                  <a:srgbClr val="FF0000"/>
                </a:solidFill>
              </a:rPr>
              <a:t>script.groovy.sandbox.enabled</a:t>
            </a:r>
            <a:r>
              <a:rPr lang="en-US" sz="2400" b="1" dirty="0">
                <a:solidFill>
                  <a:srgbClr val="FF0000"/>
                </a:solidFill>
              </a:rPr>
              <a:t>: </a:t>
            </a:r>
            <a:r>
              <a:rPr lang="en-US" sz="2400" b="1" dirty="0" smtClean="0">
                <a:solidFill>
                  <a:srgbClr val="FF0000"/>
                </a:solidFill>
              </a:rPr>
              <a:t>false</a:t>
            </a:r>
          </a:p>
          <a:p>
            <a:pPr algn="just"/>
            <a:endParaRPr lang="en-US" sz="2400" b="1" dirty="0"/>
          </a:p>
          <a:p>
            <a:pPr algn="just"/>
            <a:r>
              <a:rPr lang="en-US" sz="2400" b="1" dirty="0"/>
              <a:t>This will turn off the Groovy sandbox, thus preventing dynamic Groovy scripts from being accepted as part of a request or retrieved from the special .scripts index. You will still be able to use Groovy scripts stored in files in the </a:t>
            </a:r>
            <a:r>
              <a:rPr lang="en-US" sz="2400" b="1" dirty="0" err="1"/>
              <a:t>config</a:t>
            </a:r>
            <a:r>
              <a:rPr lang="en-US" sz="2400" b="1" dirty="0"/>
              <a:t>/scripts/ directory on every node.</a:t>
            </a:r>
          </a:p>
          <a:p>
            <a:pPr algn="just"/>
            <a:endParaRPr lang="en-US" sz="2400" b="1" dirty="0"/>
          </a:p>
          <a:p>
            <a:pPr algn="just"/>
            <a:r>
              <a:rPr lang="en-US" sz="2400" b="1" dirty="0"/>
              <a:t>If your architecture and security is one that does not need worry about the vulnerability, for example your </a:t>
            </a:r>
            <a:r>
              <a:rPr lang="en-US" sz="2400" b="1" dirty="0" err="1"/>
              <a:t>Elasticsearch</a:t>
            </a:r>
            <a:r>
              <a:rPr lang="en-US" sz="2400" b="1" dirty="0"/>
              <a:t> endpoints are only exposed and available to trusted applications, then you can choose to re-enable the dynamic scripting if it is a feature your application needs.</a:t>
            </a:r>
          </a:p>
        </p:txBody>
      </p:sp>
    </p:spTree>
    <p:extLst>
      <p:ext uri="{BB962C8B-B14F-4D97-AF65-F5344CB8AC3E}">
        <p14:creationId xmlns:p14="http://schemas.microsoft.com/office/powerpoint/2010/main" val="194890260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a:t>Scripting with </a:t>
            </a:r>
            <a:r>
              <a:rPr lang="en-US" dirty="0" smtClean="0"/>
              <a:t>Painless</a:t>
            </a:r>
            <a:endParaRPr lang="en-US" dirty="0"/>
          </a:p>
        </p:txBody>
      </p:sp>
      <p:sp>
        <p:nvSpPr>
          <p:cNvPr id="6" name="Rectangle 5"/>
          <p:cNvSpPr/>
          <p:nvPr/>
        </p:nvSpPr>
        <p:spPr>
          <a:xfrm>
            <a:off x="476250" y="1013589"/>
            <a:ext cx="11080750" cy="4524315"/>
          </a:xfrm>
          <a:prstGeom prst="rect">
            <a:avLst/>
          </a:prstGeom>
        </p:spPr>
        <p:txBody>
          <a:bodyPr wrap="square">
            <a:spAutoFit/>
          </a:bodyPr>
          <a:lstStyle/>
          <a:p>
            <a:pPr algn="just"/>
            <a:r>
              <a:rPr lang="en-US" sz="2400" b="1" dirty="0"/>
              <a:t>curl -XPOST 'localhost:9200/website/blog/1/_</a:t>
            </a:r>
            <a:r>
              <a:rPr lang="en-US" sz="2400" b="1" dirty="0" err="1"/>
              <a:t>update?pretty</a:t>
            </a:r>
            <a:r>
              <a:rPr lang="en-US" sz="2400" b="1" dirty="0"/>
              <a:t>' -H 'Content-Type: application/</a:t>
            </a:r>
            <a:r>
              <a:rPr lang="en-US" sz="2400" b="1" dirty="0" err="1"/>
              <a:t>json</a:t>
            </a:r>
            <a:r>
              <a:rPr lang="en-US" sz="2400" b="1" dirty="0"/>
              <a:t>' -d'</a:t>
            </a:r>
          </a:p>
          <a:p>
            <a:pPr algn="just"/>
            <a:r>
              <a:rPr lang="en-US" sz="2400" b="1" dirty="0"/>
              <a:t>{</a:t>
            </a:r>
          </a:p>
          <a:p>
            <a:pPr algn="just"/>
            <a:r>
              <a:rPr lang="en-US" sz="2400" b="1" dirty="0"/>
              <a:t>  "script": {</a:t>
            </a:r>
          </a:p>
          <a:p>
            <a:pPr algn="just"/>
            <a:r>
              <a:rPr lang="en-US" sz="2400" b="1" dirty="0"/>
              <a:t>    "</a:t>
            </a:r>
            <a:r>
              <a:rPr lang="en-US" sz="2400" b="1" dirty="0" err="1"/>
              <a:t>lang</a:t>
            </a:r>
            <a:r>
              <a:rPr lang="en-US" sz="2400" b="1" dirty="0"/>
              <a:t>": "</a:t>
            </a:r>
            <a:r>
              <a:rPr lang="en-US" sz="2400" b="1" dirty="0">
                <a:solidFill>
                  <a:srgbClr val="FF0000"/>
                </a:solidFill>
              </a:rPr>
              <a:t>painless</a:t>
            </a:r>
            <a:r>
              <a:rPr lang="en-US" sz="2400" b="1" dirty="0"/>
              <a:t>",</a:t>
            </a:r>
          </a:p>
          <a:p>
            <a:pPr algn="just"/>
            <a:r>
              <a:rPr lang="en-US" sz="2400" b="1" dirty="0"/>
              <a:t>    "inline": "</a:t>
            </a:r>
            <a:r>
              <a:rPr lang="en-US" sz="2400" b="1" dirty="0" err="1"/>
              <a:t>ctx</a:t>
            </a:r>
            <a:r>
              <a:rPr lang="en-US" sz="2400" b="1" dirty="0"/>
              <a:t>._</a:t>
            </a:r>
            <a:r>
              <a:rPr lang="en-US" sz="2400" b="1" dirty="0" err="1"/>
              <a:t>source.tags.add</a:t>
            </a:r>
            <a:r>
              <a:rPr lang="en-US" sz="2400" b="1" dirty="0"/>
              <a:t>(</a:t>
            </a:r>
            <a:r>
              <a:rPr lang="en-US" sz="2400" b="1" dirty="0" err="1"/>
              <a:t>params.tags</a:t>
            </a:r>
            <a:r>
              <a:rPr lang="en-US" sz="2400" b="1" dirty="0"/>
              <a:t>)",</a:t>
            </a:r>
          </a:p>
          <a:p>
            <a:pPr algn="just"/>
            <a:r>
              <a:rPr lang="en-US" sz="2400" b="1" dirty="0"/>
              <a:t>    "</a:t>
            </a:r>
            <a:r>
              <a:rPr lang="en-US" sz="2400" b="1" dirty="0" err="1"/>
              <a:t>params</a:t>
            </a:r>
            <a:r>
              <a:rPr lang="en-US" sz="2400" b="1" dirty="0"/>
              <a:t>": {</a:t>
            </a:r>
          </a:p>
          <a:p>
            <a:pPr algn="just"/>
            <a:r>
              <a:rPr lang="en-US" sz="2400" b="1" dirty="0"/>
              <a:t>      "tags": "search"</a:t>
            </a:r>
          </a:p>
          <a:p>
            <a:pPr algn="just"/>
            <a:r>
              <a:rPr lang="en-US" sz="2400" b="1" dirty="0"/>
              <a:t>    }</a:t>
            </a:r>
          </a:p>
          <a:p>
            <a:pPr algn="just"/>
            <a:r>
              <a:rPr lang="en-US" sz="2400" b="1" dirty="0"/>
              <a:t>  }</a:t>
            </a:r>
          </a:p>
          <a:p>
            <a:pPr algn="just"/>
            <a:r>
              <a:rPr lang="en-US" sz="2400" b="1" dirty="0"/>
              <a:t>}</a:t>
            </a:r>
          </a:p>
          <a:p>
            <a:pPr algn="just"/>
            <a:r>
              <a:rPr lang="en-US" sz="2400" b="1" dirty="0"/>
              <a:t>'</a:t>
            </a:r>
          </a:p>
        </p:txBody>
      </p:sp>
    </p:spTree>
    <p:extLst>
      <p:ext uri="{BB962C8B-B14F-4D97-AF65-F5344CB8AC3E}">
        <p14:creationId xmlns:p14="http://schemas.microsoft.com/office/powerpoint/2010/main" val="388960524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a:t>Updates and </a:t>
            </a:r>
            <a:r>
              <a:rPr lang="en-US" dirty="0" smtClean="0"/>
              <a:t>Conflicts</a:t>
            </a:r>
            <a:endParaRPr lang="en-US" dirty="0"/>
          </a:p>
        </p:txBody>
      </p:sp>
      <p:sp>
        <p:nvSpPr>
          <p:cNvPr id="6" name="Rectangle 5"/>
          <p:cNvSpPr/>
          <p:nvPr/>
        </p:nvSpPr>
        <p:spPr>
          <a:xfrm>
            <a:off x="476250" y="1013589"/>
            <a:ext cx="11080750" cy="5262979"/>
          </a:xfrm>
          <a:prstGeom prst="rect">
            <a:avLst/>
          </a:prstGeom>
        </p:spPr>
        <p:txBody>
          <a:bodyPr wrap="square">
            <a:spAutoFit/>
          </a:bodyPr>
          <a:lstStyle/>
          <a:p>
            <a:pPr algn="just"/>
            <a:r>
              <a:rPr lang="en-US" sz="2400" b="1" dirty="0"/>
              <a:t>For many uses of partial update, it doesn’t matter that a document has been changed. For instance, if two processes are both incrementing the </a:t>
            </a:r>
            <a:r>
              <a:rPr lang="en-US" sz="2400" b="1" dirty="0">
                <a:solidFill>
                  <a:srgbClr val="FF0000"/>
                </a:solidFill>
              </a:rPr>
              <a:t>page-view </a:t>
            </a:r>
            <a:r>
              <a:rPr lang="en-US" sz="2400" b="1" dirty="0"/>
              <a:t>counter, it doesn’t matter in which order it happens; if a conflict occurs, the only thing we need to do is reattempt the </a:t>
            </a:r>
            <a:r>
              <a:rPr lang="en-US" sz="2400" b="1" dirty="0" smtClean="0"/>
              <a:t>update</a:t>
            </a:r>
          </a:p>
          <a:p>
            <a:pPr algn="just"/>
            <a:endParaRPr lang="en-US" sz="2400" b="1" dirty="0"/>
          </a:p>
          <a:p>
            <a:r>
              <a:rPr lang="en-US" sz="2400" b="1" dirty="0"/>
              <a:t>curl -XPOST 'localhost:9200/website/</a:t>
            </a:r>
            <a:r>
              <a:rPr lang="en-US" sz="2400" b="1" dirty="0" err="1"/>
              <a:t>pageviews</a:t>
            </a:r>
            <a:r>
              <a:rPr lang="en-US" sz="2400" b="1" dirty="0"/>
              <a:t>/1/</a:t>
            </a:r>
            <a:r>
              <a:rPr lang="en-US" sz="2400" b="1" dirty="0" smtClean="0"/>
              <a:t>_</a:t>
            </a:r>
            <a:r>
              <a:rPr lang="en-US" sz="2400" b="1" dirty="0" err="1" smtClean="0"/>
              <a:t>update?retry_on_conflict</a:t>
            </a:r>
            <a:r>
              <a:rPr lang="en-US" sz="2400" b="1" dirty="0"/>
              <a:t>=5&amp;pretty' -H 'Content-Type: application/</a:t>
            </a:r>
            <a:r>
              <a:rPr lang="en-US" sz="2400" b="1" dirty="0" err="1"/>
              <a:t>json</a:t>
            </a:r>
            <a:r>
              <a:rPr lang="en-US" sz="2400" b="1" dirty="0"/>
              <a:t>' -d'</a:t>
            </a:r>
          </a:p>
          <a:p>
            <a:pPr algn="just"/>
            <a:r>
              <a:rPr lang="en-US" sz="2400" b="1" dirty="0"/>
              <a:t>{</a:t>
            </a:r>
          </a:p>
          <a:p>
            <a:pPr algn="just"/>
            <a:r>
              <a:rPr lang="en-US" sz="2400" b="1" dirty="0"/>
              <a:t>   "script" : "</a:t>
            </a:r>
            <a:r>
              <a:rPr lang="en-US" sz="2400" b="1" dirty="0" err="1"/>
              <a:t>ctx</a:t>
            </a:r>
            <a:r>
              <a:rPr lang="en-US" sz="2400" b="1" dirty="0"/>
              <a:t>._</a:t>
            </a:r>
            <a:r>
              <a:rPr lang="en-US" sz="2400" b="1" dirty="0" err="1"/>
              <a:t>source.views</a:t>
            </a:r>
            <a:r>
              <a:rPr lang="en-US" sz="2400" b="1" dirty="0"/>
              <a:t>+=1",</a:t>
            </a:r>
          </a:p>
          <a:p>
            <a:pPr algn="just"/>
            <a:r>
              <a:rPr lang="en-US" sz="2400" b="1" dirty="0"/>
              <a:t>   "</a:t>
            </a:r>
            <a:r>
              <a:rPr lang="en-US" sz="2400" b="1" dirty="0" err="1"/>
              <a:t>upsert</a:t>
            </a:r>
            <a:r>
              <a:rPr lang="en-US" sz="2400" b="1" dirty="0"/>
              <a:t>": {</a:t>
            </a:r>
          </a:p>
          <a:p>
            <a:pPr algn="just"/>
            <a:r>
              <a:rPr lang="en-US" sz="2400" b="1" dirty="0"/>
              <a:t>       "views": 0</a:t>
            </a:r>
          </a:p>
          <a:p>
            <a:pPr algn="just"/>
            <a:r>
              <a:rPr lang="en-US" sz="2400" b="1" dirty="0"/>
              <a:t>   }</a:t>
            </a:r>
          </a:p>
          <a:p>
            <a:pPr algn="just"/>
            <a:r>
              <a:rPr lang="en-US" sz="2400" b="1" dirty="0"/>
              <a:t>}</a:t>
            </a:r>
          </a:p>
          <a:p>
            <a:pPr algn="just"/>
            <a:r>
              <a:rPr lang="en-US" sz="2400" b="1" dirty="0" smtClean="0"/>
              <a:t>‘</a:t>
            </a:r>
            <a:endParaRPr lang="en-US" sz="2400" b="1" dirty="0"/>
          </a:p>
        </p:txBody>
      </p:sp>
    </p:spTree>
    <p:extLst>
      <p:ext uri="{BB962C8B-B14F-4D97-AF65-F5344CB8AC3E}">
        <p14:creationId xmlns:p14="http://schemas.microsoft.com/office/powerpoint/2010/main" val="25554349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
            </a:pPr>
            <a:r>
              <a:rPr lang="en-US" dirty="0" smtClean="0"/>
              <a:t>Cluster: Collection of Nodes</a:t>
            </a:r>
          </a:p>
          <a:p>
            <a:pPr lvl="1">
              <a:buFont typeface="Wingdings" panose="05000000000000000000" pitchFamily="2" charset="2"/>
              <a:buChar char="§"/>
            </a:pPr>
            <a:r>
              <a:rPr lang="en-US" dirty="0" smtClean="0"/>
              <a:t>All the nodes together contain all the default</a:t>
            </a:r>
          </a:p>
          <a:p>
            <a:pPr lvl="1">
              <a:buFont typeface="Wingdings" panose="05000000000000000000" pitchFamily="2" charset="2"/>
              <a:buChar char="§"/>
            </a:pPr>
            <a:r>
              <a:rPr lang="en-US" dirty="0" smtClean="0"/>
              <a:t>As many nodes as you want!</a:t>
            </a:r>
          </a:p>
          <a:p>
            <a:pPr lvl="1">
              <a:buFont typeface="Wingdings" panose="05000000000000000000" pitchFamily="2" charset="2"/>
              <a:buChar char="§"/>
            </a:pPr>
            <a:r>
              <a:rPr lang="en-US" dirty="0" smtClean="0"/>
              <a:t>Need not worry about which node data is present, it searches against all the nodes.</a:t>
            </a:r>
          </a:p>
          <a:p>
            <a:pPr lvl="1">
              <a:buFont typeface="Wingdings" panose="05000000000000000000" pitchFamily="2" charset="2"/>
              <a:buChar char="§"/>
            </a:pPr>
            <a:r>
              <a:rPr lang="en-US" dirty="0" smtClean="0"/>
              <a:t>Default name (elastic search)</a:t>
            </a:r>
          </a:p>
          <a:p>
            <a:pPr lvl="1">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r>
              <a:rPr lang="en-US" dirty="0" smtClean="0"/>
              <a:t>Node:</a:t>
            </a:r>
          </a:p>
          <a:p>
            <a:pPr lvl="1">
              <a:buFont typeface="Wingdings" panose="05000000000000000000" pitchFamily="2" charset="2"/>
              <a:buChar char="§"/>
            </a:pPr>
            <a:r>
              <a:rPr lang="en-US" dirty="0" smtClean="0"/>
              <a:t>Single server which stores searchable data</a:t>
            </a:r>
          </a:p>
          <a:p>
            <a:pPr lvl="1">
              <a:buFont typeface="Wingdings" panose="05000000000000000000" pitchFamily="2" charset="2"/>
              <a:buChar char="§"/>
            </a:pPr>
            <a:r>
              <a:rPr lang="en-US" dirty="0" smtClean="0"/>
              <a:t>If node is single, it has all the data or else it will have subset of data</a:t>
            </a:r>
          </a:p>
          <a:p>
            <a:pPr lvl="1">
              <a:buFont typeface="Wingdings" panose="05000000000000000000" pitchFamily="2" charset="2"/>
              <a:buChar char="§"/>
            </a:pPr>
            <a:r>
              <a:rPr lang="en-US" dirty="0" smtClean="0"/>
              <a:t>Default name: (marvel characters)</a:t>
            </a:r>
          </a:p>
        </p:txBody>
      </p:sp>
    </p:spTree>
    <p:extLst>
      <p:ext uri="{BB962C8B-B14F-4D97-AF65-F5344CB8AC3E}">
        <p14:creationId xmlns:p14="http://schemas.microsoft.com/office/powerpoint/2010/main" val="162846911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Retrieving multiple Documents</a:t>
            </a:r>
            <a:endParaRPr lang="en-US" dirty="0"/>
          </a:p>
        </p:txBody>
      </p:sp>
      <p:sp>
        <p:nvSpPr>
          <p:cNvPr id="6" name="Rectangle 5"/>
          <p:cNvSpPr/>
          <p:nvPr/>
        </p:nvSpPr>
        <p:spPr>
          <a:xfrm>
            <a:off x="476250" y="1013589"/>
            <a:ext cx="11080750" cy="5324535"/>
          </a:xfrm>
          <a:prstGeom prst="rect">
            <a:avLst/>
          </a:prstGeom>
        </p:spPr>
        <p:txBody>
          <a:bodyPr wrap="square">
            <a:spAutoFit/>
          </a:bodyPr>
          <a:lstStyle/>
          <a:p>
            <a:pPr algn="just"/>
            <a:r>
              <a:rPr lang="en-US" sz="2000" b="1" dirty="0"/>
              <a:t>curl -XGET 'localhost:9200/_</a:t>
            </a:r>
            <a:r>
              <a:rPr lang="en-US" sz="2000" b="1" dirty="0" err="1"/>
              <a:t>mget?pretty</a:t>
            </a:r>
            <a:r>
              <a:rPr lang="en-US" sz="2000" b="1" dirty="0"/>
              <a:t>' -H 'Content-Type: application/</a:t>
            </a:r>
            <a:r>
              <a:rPr lang="en-US" sz="2000" b="1" dirty="0" err="1"/>
              <a:t>json</a:t>
            </a:r>
            <a:r>
              <a:rPr lang="en-US" sz="2000" b="1" dirty="0"/>
              <a:t>' -d'</a:t>
            </a:r>
          </a:p>
          <a:p>
            <a:pPr algn="just"/>
            <a:r>
              <a:rPr lang="en-US" sz="2000" b="1" dirty="0"/>
              <a:t>{</a:t>
            </a:r>
          </a:p>
          <a:p>
            <a:pPr algn="just"/>
            <a:r>
              <a:rPr lang="en-US" sz="2000" b="1" dirty="0"/>
              <a:t>   "docs" : [</a:t>
            </a:r>
          </a:p>
          <a:p>
            <a:pPr algn="just"/>
            <a:r>
              <a:rPr lang="en-US" sz="2000" b="1" dirty="0"/>
              <a:t>      {</a:t>
            </a:r>
          </a:p>
          <a:p>
            <a:pPr algn="just"/>
            <a:r>
              <a:rPr lang="en-US" sz="2000" b="1" dirty="0"/>
              <a:t>         "_index" : "website",</a:t>
            </a:r>
          </a:p>
          <a:p>
            <a:pPr algn="just"/>
            <a:r>
              <a:rPr lang="en-US" sz="2000" b="1" dirty="0"/>
              <a:t>         "_type" :  "blog",</a:t>
            </a:r>
          </a:p>
          <a:p>
            <a:pPr algn="just"/>
            <a:r>
              <a:rPr lang="en-US" sz="2000" b="1" dirty="0"/>
              <a:t>         "_id" :    2</a:t>
            </a:r>
          </a:p>
          <a:p>
            <a:pPr algn="just"/>
            <a:r>
              <a:rPr lang="en-US" sz="2000" b="1" dirty="0"/>
              <a:t>      },</a:t>
            </a:r>
          </a:p>
          <a:p>
            <a:pPr algn="just"/>
            <a:r>
              <a:rPr lang="en-US" sz="2000" b="1" dirty="0"/>
              <a:t>      {</a:t>
            </a:r>
          </a:p>
          <a:p>
            <a:pPr algn="just"/>
            <a:r>
              <a:rPr lang="en-US" sz="2000" b="1" dirty="0"/>
              <a:t>         "_index" : "website",</a:t>
            </a:r>
          </a:p>
          <a:p>
            <a:pPr algn="just"/>
            <a:r>
              <a:rPr lang="en-US" sz="2000" b="1" dirty="0"/>
              <a:t>         "_type" :  "</a:t>
            </a:r>
            <a:r>
              <a:rPr lang="en-US" sz="2000" b="1" dirty="0" err="1"/>
              <a:t>pageviews</a:t>
            </a:r>
            <a:r>
              <a:rPr lang="en-US" sz="2000" b="1" dirty="0"/>
              <a:t>",</a:t>
            </a:r>
          </a:p>
          <a:p>
            <a:pPr algn="just"/>
            <a:r>
              <a:rPr lang="en-US" sz="2000" b="1" dirty="0"/>
              <a:t>         "_id" :    1,</a:t>
            </a:r>
          </a:p>
          <a:p>
            <a:pPr algn="just"/>
            <a:r>
              <a:rPr lang="en-US" sz="2000" b="1" dirty="0"/>
              <a:t>         "_source": "views"</a:t>
            </a:r>
          </a:p>
          <a:p>
            <a:pPr algn="just"/>
            <a:r>
              <a:rPr lang="en-US" sz="2000" b="1" dirty="0"/>
              <a:t>      }</a:t>
            </a:r>
          </a:p>
          <a:p>
            <a:pPr algn="just"/>
            <a:r>
              <a:rPr lang="en-US" sz="2000" b="1" dirty="0"/>
              <a:t>   ]</a:t>
            </a:r>
          </a:p>
          <a:p>
            <a:pPr algn="just"/>
            <a:r>
              <a:rPr lang="en-US" sz="2000" b="1" dirty="0"/>
              <a:t>}</a:t>
            </a:r>
          </a:p>
          <a:p>
            <a:pPr algn="just"/>
            <a:r>
              <a:rPr lang="en-US" sz="2000" b="1" dirty="0"/>
              <a:t>'</a:t>
            </a:r>
          </a:p>
        </p:txBody>
      </p:sp>
    </p:spTree>
    <p:extLst>
      <p:ext uri="{BB962C8B-B14F-4D97-AF65-F5344CB8AC3E}">
        <p14:creationId xmlns:p14="http://schemas.microsoft.com/office/powerpoint/2010/main" val="3592235825"/>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Retrieving multiple Documents</a:t>
            </a:r>
            <a:endParaRPr lang="en-US" dirty="0"/>
          </a:p>
        </p:txBody>
      </p:sp>
      <p:sp>
        <p:nvSpPr>
          <p:cNvPr id="6" name="Rectangle 5"/>
          <p:cNvSpPr/>
          <p:nvPr/>
        </p:nvSpPr>
        <p:spPr>
          <a:xfrm>
            <a:off x="476250" y="1013589"/>
            <a:ext cx="11080750" cy="1323439"/>
          </a:xfrm>
          <a:prstGeom prst="rect">
            <a:avLst/>
          </a:prstGeom>
        </p:spPr>
        <p:txBody>
          <a:bodyPr wrap="square">
            <a:spAutoFit/>
          </a:bodyPr>
          <a:lstStyle/>
          <a:p>
            <a:pPr algn="just"/>
            <a:r>
              <a:rPr lang="en-US" sz="2000" b="1" dirty="0" smtClean="0"/>
              <a:t>curl </a:t>
            </a:r>
            <a:r>
              <a:rPr lang="en-US" sz="2000" b="1" dirty="0"/>
              <a:t>-XGET 'localhost:</a:t>
            </a:r>
            <a:r>
              <a:rPr lang="en-US" sz="2000" b="1" dirty="0" smtClean="0"/>
              <a:t>9200/</a:t>
            </a:r>
            <a:r>
              <a:rPr lang="en-US" sz="2000" b="1" dirty="0"/>
              <a:t>blog/</a:t>
            </a:r>
            <a:r>
              <a:rPr lang="en-US" sz="2000" b="1" dirty="0" smtClean="0"/>
              <a:t>_</a:t>
            </a:r>
            <a:r>
              <a:rPr lang="en-US" sz="2000" b="1" dirty="0" err="1" smtClean="0"/>
              <a:t>mget</a:t>
            </a:r>
            <a:r>
              <a:rPr lang="en-US" sz="2000" b="1" dirty="0" err="1"/>
              <a:t>?pretty</a:t>
            </a:r>
            <a:r>
              <a:rPr lang="en-US" sz="2000" b="1" dirty="0"/>
              <a:t>' -H 'Content-Type: application/</a:t>
            </a:r>
            <a:r>
              <a:rPr lang="en-US" sz="2000" b="1" dirty="0" err="1"/>
              <a:t>json</a:t>
            </a:r>
            <a:r>
              <a:rPr lang="en-US" sz="2000" b="1" dirty="0"/>
              <a:t>' -d'</a:t>
            </a:r>
          </a:p>
          <a:p>
            <a:pPr algn="just"/>
            <a:r>
              <a:rPr lang="en-US" sz="2000" b="1" dirty="0"/>
              <a:t>{</a:t>
            </a:r>
          </a:p>
          <a:p>
            <a:pPr algn="just"/>
            <a:r>
              <a:rPr lang="en-US" sz="2000" b="1" dirty="0"/>
              <a:t>   "ids" : [ "2", "1" ]</a:t>
            </a:r>
          </a:p>
          <a:p>
            <a:pPr algn="just"/>
            <a:r>
              <a:rPr lang="en-US" sz="2000" b="1" dirty="0"/>
              <a:t>}</a:t>
            </a:r>
          </a:p>
        </p:txBody>
      </p:sp>
    </p:spTree>
    <p:extLst>
      <p:ext uri="{BB962C8B-B14F-4D97-AF65-F5344CB8AC3E}">
        <p14:creationId xmlns:p14="http://schemas.microsoft.com/office/powerpoint/2010/main" val="110090354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Bulk Operations</a:t>
            </a:r>
            <a:endParaRPr lang="en-US" dirty="0"/>
          </a:p>
        </p:txBody>
      </p:sp>
      <p:sp>
        <p:nvSpPr>
          <p:cNvPr id="6" name="Rectangle 5"/>
          <p:cNvSpPr/>
          <p:nvPr/>
        </p:nvSpPr>
        <p:spPr>
          <a:xfrm>
            <a:off x="476250" y="1013589"/>
            <a:ext cx="11080750" cy="5324535"/>
          </a:xfrm>
          <a:prstGeom prst="rect">
            <a:avLst/>
          </a:prstGeom>
        </p:spPr>
        <p:txBody>
          <a:bodyPr wrap="square">
            <a:spAutoFit/>
          </a:bodyPr>
          <a:lstStyle/>
          <a:p>
            <a:pPr algn="just"/>
            <a:r>
              <a:rPr lang="en-US" sz="2000" b="1" dirty="0"/>
              <a:t>{ action: { metadata }}\n</a:t>
            </a:r>
          </a:p>
          <a:p>
            <a:pPr algn="just"/>
            <a:r>
              <a:rPr lang="en-US" sz="2000" b="1" dirty="0"/>
              <a:t>{ request body        }\n</a:t>
            </a:r>
          </a:p>
          <a:p>
            <a:pPr algn="just"/>
            <a:r>
              <a:rPr lang="en-US" sz="2000" b="1" dirty="0"/>
              <a:t>{ action: { metadata }}\n</a:t>
            </a:r>
          </a:p>
          <a:p>
            <a:pPr algn="just"/>
            <a:r>
              <a:rPr lang="en-US" sz="2000" b="1" dirty="0"/>
              <a:t>{ request body        }\n</a:t>
            </a:r>
          </a:p>
          <a:p>
            <a:pPr algn="just"/>
            <a:r>
              <a:rPr lang="is-IS" sz="2000" b="1" dirty="0" smtClean="0"/>
              <a:t>…</a:t>
            </a:r>
            <a:endParaRPr lang="en-US" sz="2000" b="1" dirty="0"/>
          </a:p>
          <a:p>
            <a:pPr algn="just"/>
            <a:endParaRPr lang="en-US" sz="2000" b="1" dirty="0" smtClean="0"/>
          </a:p>
          <a:p>
            <a:pPr algn="just"/>
            <a:r>
              <a:rPr lang="en-US" sz="2000" b="1" dirty="0"/>
              <a:t>The action/metadata line specifies what action to do to which document.</a:t>
            </a:r>
          </a:p>
          <a:p>
            <a:pPr algn="just"/>
            <a:endParaRPr lang="en-US" sz="2000" b="1" dirty="0"/>
          </a:p>
          <a:p>
            <a:pPr algn="just"/>
            <a:r>
              <a:rPr lang="en-US" sz="2000" b="1" dirty="0"/>
              <a:t>The action must be one of the following:</a:t>
            </a:r>
          </a:p>
          <a:p>
            <a:pPr algn="just"/>
            <a:endParaRPr lang="en-US" sz="2000" b="1" dirty="0"/>
          </a:p>
          <a:p>
            <a:pPr marL="342900" indent="-342900" algn="just">
              <a:buFont typeface="Arial"/>
              <a:buChar char="•"/>
            </a:pPr>
            <a:r>
              <a:rPr lang="en-US" sz="2000" b="1" dirty="0" smtClean="0"/>
              <a:t>Create : Create </a:t>
            </a:r>
            <a:r>
              <a:rPr lang="en-US" sz="2000" b="1" dirty="0"/>
              <a:t>a document only if the document does not already exist</a:t>
            </a:r>
            <a:r>
              <a:rPr lang="en-US" sz="2000" b="1" dirty="0" smtClean="0"/>
              <a:t>.</a:t>
            </a:r>
            <a:endParaRPr lang="en-US" sz="2000" b="1" dirty="0"/>
          </a:p>
          <a:p>
            <a:pPr marL="342900" indent="-342900" algn="just">
              <a:buFont typeface="Arial"/>
              <a:buChar char="•"/>
            </a:pPr>
            <a:r>
              <a:rPr lang="en-US" sz="2000" b="1" dirty="0" smtClean="0"/>
              <a:t>Index: Create </a:t>
            </a:r>
            <a:r>
              <a:rPr lang="en-US" sz="2000" b="1" dirty="0"/>
              <a:t>a new document or replace an existing document</a:t>
            </a:r>
            <a:r>
              <a:rPr lang="en-US" sz="2000" b="1" dirty="0" smtClean="0"/>
              <a:t>.</a:t>
            </a:r>
            <a:endParaRPr lang="en-US" sz="2000" b="1" dirty="0"/>
          </a:p>
          <a:p>
            <a:pPr marL="342900" indent="-342900" algn="just">
              <a:buFont typeface="Arial"/>
              <a:buChar char="•"/>
            </a:pPr>
            <a:r>
              <a:rPr lang="en-US" sz="2000" b="1" dirty="0" smtClean="0"/>
              <a:t>Update: Do </a:t>
            </a:r>
            <a:r>
              <a:rPr lang="en-US" sz="2000" b="1" dirty="0"/>
              <a:t>a partial update on a document. </a:t>
            </a:r>
            <a:endParaRPr lang="en-US" sz="2000" b="1" dirty="0" smtClean="0"/>
          </a:p>
          <a:p>
            <a:pPr marL="342900" indent="-342900" algn="just">
              <a:buFont typeface="Arial"/>
              <a:buChar char="•"/>
            </a:pPr>
            <a:r>
              <a:rPr lang="en-US" sz="2000" b="1" dirty="0" smtClean="0"/>
              <a:t>Delete : Delete </a:t>
            </a:r>
            <a:r>
              <a:rPr lang="en-US" sz="2000" b="1" dirty="0"/>
              <a:t>a document. </a:t>
            </a:r>
            <a:endParaRPr lang="en-US" sz="2000" b="1" dirty="0" smtClean="0"/>
          </a:p>
          <a:p>
            <a:pPr marL="342900" indent="-342900" algn="just">
              <a:buFont typeface="Arial"/>
              <a:buChar char="•"/>
            </a:pPr>
            <a:endParaRPr lang="en-US" sz="2000" b="1" dirty="0"/>
          </a:p>
          <a:p>
            <a:pPr algn="just"/>
            <a:r>
              <a:rPr lang="en-US" sz="2000" b="1" dirty="0" smtClean="0"/>
              <a:t>The </a:t>
            </a:r>
            <a:r>
              <a:rPr lang="en-US" sz="2000" b="1" dirty="0"/>
              <a:t>metadata should specify the </a:t>
            </a:r>
            <a:r>
              <a:rPr lang="en-US" sz="2000" b="1" dirty="0" smtClean="0"/>
              <a:t>_index</a:t>
            </a:r>
            <a:r>
              <a:rPr lang="en-US" sz="2000" b="1" dirty="0"/>
              <a:t>, _type, and _id of the document to be indexed, created, updated, or deleted.</a:t>
            </a:r>
          </a:p>
        </p:txBody>
      </p:sp>
    </p:spTree>
    <p:extLst>
      <p:ext uri="{BB962C8B-B14F-4D97-AF65-F5344CB8AC3E}">
        <p14:creationId xmlns:p14="http://schemas.microsoft.com/office/powerpoint/2010/main" val="14270137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Bulk Operations</a:t>
            </a:r>
            <a:endParaRPr lang="en-US" dirty="0"/>
          </a:p>
        </p:txBody>
      </p:sp>
      <p:sp>
        <p:nvSpPr>
          <p:cNvPr id="6" name="Rectangle 5"/>
          <p:cNvSpPr/>
          <p:nvPr/>
        </p:nvSpPr>
        <p:spPr>
          <a:xfrm>
            <a:off x="476250" y="1013589"/>
            <a:ext cx="11080750" cy="3785652"/>
          </a:xfrm>
          <a:prstGeom prst="rect">
            <a:avLst/>
          </a:prstGeom>
        </p:spPr>
        <p:txBody>
          <a:bodyPr wrap="square">
            <a:spAutoFit/>
          </a:bodyPr>
          <a:lstStyle/>
          <a:p>
            <a:pPr algn="just"/>
            <a:r>
              <a:rPr lang="en-US" sz="2400" b="1" dirty="0" smtClean="0"/>
              <a:t>curl -XPOST 'localhost:9200/_</a:t>
            </a:r>
            <a:r>
              <a:rPr lang="en-US" sz="2400" b="1" dirty="0" err="1" smtClean="0"/>
              <a:t>bulk?pretty</a:t>
            </a:r>
            <a:r>
              <a:rPr lang="en-US" sz="2400" b="1" dirty="0" smtClean="0"/>
              <a:t>' -H 'Content-Type: application/</a:t>
            </a:r>
            <a:r>
              <a:rPr lang="en-US" sz="2400" b="1" dirty="0" err="1" smtClean="0"/>
              <a:t>json</a:t>
            </a:r>
            <a:r>
              <a:rPr lang="en-US" sz="2400" b="1" dirty="0" smtClean="0"/>
              <a:t>' -d'</a:t>
            </a:r>
          </a:p>
          <a:p>
            <a:pPr algn="just"/>
            <a:r>
              <a:rPr lang="en-US" sz="2400" b="1" dirty="0" smtClean="0"/>
              <a:t>{ "delete": { "_index": "website", "_type": "blog", "_id": "123" }} </a:t>
            </a:r>
          </a:p>
          <a:p>
            <a:pPr algn="just"/>
            <a:r>
              <a:rPr lang="en-US" sz="2400" b="1" dirty="0" smtClean="0"/>
              <a:t>{ "create": { "_index": "website", "_type": "blog", "_id": "123" }}</a:t>
            </a:r>
          </a:p>
          <a:p>
            <a:pPr algn="just"/>
            <a:r>
              <a:rPr lang="en-US" sz="2400" b="1" dirty="0" smtClean="0"/>
              <a:t>{ "title":    "My first blog post" }</a:t>
            </a:r>
          </a:p>
          <a:p>
            <a:pPr algn="just"/>
            <a:r>
              <a:rPr lang="en-US" sz="2400" b="1" dirty="0" smtClean="0"/>
              <a:t>{ "index":  { "_index": "website", "_type": "blog" }}</a:t>
            </a:r>
          </a:p>
          <a:p>
            <a:pPr algn="just"/>
            <a:r>
              <a:rPr lang="en-US" sz="2400" b="1" dirty="0" smtClean="0"/>
              <a:t>{ "title":    "My second blog post" }</a:t>
            </a:r>
          </a:p>
          <a:p>
            <a:pPr algn="just"/>
            <a:r>
              <a:rPr lang="en-US" sz="2400" b="1" dirty="0" smtClean="0"/>
              <a:t>{ "update": { "_index": "website", "_type": "blog", "_id": "123", "_</a:t>
            </a:r>
            <a:r>
              <a:rPr lang="en-US" sz="2400" b="1" dirty="0" err="1" smtClean="0"/>
              <a:t>retry_on_conflict</a:t>
            </a:r>
            <a:r>
              <a:rPr lang="en-US" sz="2400" b="1" dirty="0" smtClean="0"/>
              <a:t>" : 3} }</a:t>
            </a:r>
          </a:p>
          <a:p>
            <a:pPr algn="just"/>
            <a:r>
              <a:rPr lang="en-US" sz="2400" b="1" dirty="0" smtClean="0"/>
              <a:t>{ "doc" : {"title" : "My updated blog post"} }</a:t>
            </a:r>
          </a:p>
          <a:p>
            <a:pPr algn="just"/>
            <a:r>
              <a:rPr lang="en-US" sz="2400" b="1" dirty="0" smtClean="0"/>
              <a:t>'</a:t>
            </a:r>
            <a:endParaRPr lang="en-US" sz="2400" b="1" dirty="0"/>
          </a:p>
        </p:txBody>
      </p:sp>
    </p:spTree>
    <p:extLst>
      <p:ext uri="{BB962C8B-B14F-4D97-AF65-F5344CB8AC3E}">
        <p14:creationId xmlns:p14="http://schemas.microsoft.com/office/powerpoint/2010/main" val="226868011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Bulk Operations.. Response</a:t>
            </a:r>
            <a:endParaRPr lang="en-US" dirty="0"/>
          </a:p>
        </p:txBody>
      </p:sp>
      <p:sp>
        <p:nvSpPr>
          <p:cNvPr id="6" name="Rectangle 5"/>
          <p:cNvSpPr/>
          <p:nvPr/>
        </p:nvSpPr>
        <p:spPr>
          <a:xfrm>
            <a:off x="476250" y="1013589"/>
            <a:ext cx="11080750" cy="6017034"/>
          </a:xfrm>
          <a:prstGeom prst="rect">
            <a:avLst/>
          </a:prstGeom>
        </p:spPr>
        <p:txBody>
          <a:bodyPr wrap="square">
            <a:spAutoFit/>
          </a:bodyPr>
          <a:lstStyle/>
          <a:p>
            <a:pPr algn="just"/>
            <a:r>
              <a:rPr lang="de-DE" sz="1100" b="1" dirty="0"/>
              <a:t>{</a:t>
            </a:r>
          </a:p>
          <a:p>
            <a:pPr algn="just"/>
            <a:r>
              <a:rPr lang="de-DE" sz="1100" b="1" dirty="0"/>
              <a:t>   "</a:t>
            </a:r>
            <a:r>
              <a:rPr lang="de-DE" sz="1100" b="1" dirty="0" err="1"/>
              <a:t>took</a:t>
            </a:r>
            <a:r>
              <a:rPr lang="de-DE" sz="1100" b="1" dirty="0"/>
              <a:t>": 4,</a:t>
            </a:r>
          </a:p>
          <a:p>
            <a:pPr algn="just"/>
            <a:r>
              <a:rPr lang="de-DE" sz="1100" b="1" dirty="0"/>
              <a:t>   "</a:t>
            </a:r>
            <a:r>
              <a:rPr lang="de-DE" sz="1100" b="1" dirty="0" err="1"/>
              <a:t>errors</a:t>
            </a:r>
            <a:r>
              <a:rPr lang="de-DE" sz="1100" b="1" dirty="0"/>
              <a:t>": </a:t>
            </a:r>
            <a:r>
              <a:rPr lang="de-DE" sz="1100" b="1" dirty="0" err="1"/>
              <a:t>false</a:t>
            </a:r>
            <a:r>
              <a:rPr lang="de-DE" sz="1100" b="1" dirty="0"/>
              <a:t>, </a:t>
            </a:r>
          </a:p>
          <a:p>
            <a:pPr algn="just"/>
            <a:r>
              <a:rPr lang="de-DE" sz="1100" b="1" dirty="0"/>
              <a:t>   "</a:t>
            </a:r>
            <a:r>
              <a:rPr lang="de-DE" sz="1100" b="1" dirty="0" err="1"/>
              <a:t>items</a:t>
            </a:r>
            <a:r>
              <a:rPr lang="de-DE" sz="1100" b="1" dirty="0"/>
              <a:t>": [</a:t>
            </a:r>
          </a:p>
          <a:p>
            <a:pPr algn="just"/>
            <a:r>
              <a:rPr lang="de-DE" sz="1100" b="1" dirty="0"/>
              <a:t>      {  "</a:t>
            </a:r>
            <a:r>
              <a:rPr lang="de-DE" sz="1100" b="1" dirty="0" err="1"/>
              <a:t>delete</a:t>
            </a:r>
            <a:r>
              <a:rPr lang="de-DE" sz="1100" b="1" dirty="0"/>
              <a:t>": {</a:t>
            </a:r>
          </a:p>
          <a:p>
            <a:pPr algn="just"/>
            <a:r>
              <a:rPr lang="de-DE" sz="1100" b="1" dirty="0"/>
              <a:t>            "_</a:t>
            </a:r>
            <a:r>
              <a:rPr lang="de-DE" sz="1100" b="1" dirty="0" err="1"/>
              <a:t>index</a:t>
            </a:r>
            <a:r>
              <a:rPr lang="de-DE" sz="1100" b="1" dirty="0"/>
              <a:t>":   "</a:t>
            </a:r>
            <a:r>
              <a:rPr lang="de-DE" sz="1100" b="1" dirty="0" err="1"/>
              <a:t>website</a:t>
            </a:r>
            <a:r>
              <a:rPr lang="de-DE" sz="1100" b="1" dirty="0"/>
              <a:t>",</a:t>
            </a:r>
          </a:p>
          <a:p>
            <a:pPr algn="just"/>
            <a:r>
              <a:rPr lang="de-DE" sz="1100" b="1" dirty="0"/>
              <a:t>            "_type":    "</a:t>
            </a:r>
            <a:r>
              <a:rPr lang="de-DE" sz="1100" b="1" dirty="0" err="1"/>
              <a:t>blog</a:t>
            </a:r>
            <a:r>
              <a:rPr lang="de-DE" sz="1100" b="1" dirty="0"/>
              <a:t>",</a:t>
            </a:r>
          </a:p>
          <a:p>
            <a:pPr algn="just"/>
            <a:r>
              <a:rPr lang="de-DE" sz="1100" b="1" dirty="0"/>
              <a:t>            "_</a:t>
            </a:r>
            <a:r>
              <a:rPr lang="de-DE" sz="1100" b="1" dirty="0" err="1"/>
              <a:t>id</a:t>
            </a:r>
            <a:r>
              <a:rPr lang="de-DE" sz="1100" b="1" dirty="0"/>
              <a:t>":      "123",</a:t>
            </a:r>
          </a:p>
          <a:p>
            <a:pPr algn="just"/>
            <a:r>
              <a:rPr lang="de-DE" sz="1100" b="1" dirty="0"/>
              <a:t>            "_</a:t>
            </a:r>
            <a:r>
              <a:rPr lang="de-DE" sz="1100" b="1" dirty="0" err="1"/>
              <a:t>version</a:t>
            </a:r>
            <a:r>
              <a:rPr lang="de-DE" sz="1100" b="1" dirty="0"/>
              <a:t>": 2,</a:t>
            </a:r>
          </a:p>
          <a:p>
            <a:pPr algn="just"/>
            <a:r>
              <a:rPr lang="de-DE" sz="1100" b="1" dirty="0"/>
              <a:t>            "</a:t>
            </a:r>
            <a:r>
              <a:rPr lang="de-DE" sz="1100" b="1" dirty="0" err="1"/>
              <a:t>status</a:t>
            </a:r>
            <a:r>
              <a:rPr lang="de-DE" sz="1100" b="1" dirty="0"/>
              <a:t>":   200,</a:t>
            </a:r>
          </a:p>
          <a:p>
            <a:pPr algn="just"/>
            <a:r>
              <a:rPr lang="de-DE" sz="1100" b="1" dirty="0"/>
              <a:t>            "</a:t>
            </a:r>
            <a:r>
              <a:rPr lang="de-DE" sz="1100" b="1" dirty="0" err="1"/>
              <a:t>found</a:t>
            </a:r>
            <a:r>
              <a:rPr lang="de-DE" sz="1100" b="1" dirty="0"/>
              <a:t>":    </a:t>
            </a:r>
            <a:r>
              <a:rPr lang="de-DE" sz="1100" b="1" dirty="0" err="1"/>
              <a:t>true</a:t>
            </a:r>
            <a:endParaRPr lang="de-DE" sz="1100" b="1" dirty="0"/>
          </a:p>
          <a:p>
            <a:pPr algn="just"/>
            <a:r>
              <a:rPr lang="de-DE" sz="1100" b="1" dirty="0"/>
              <a:t>      }},</a:t>
            </a:r>
          </a:p>
          <a:p>
            <a:pPr algn="just"/>
            <a:r>
              <a:rPr lang="de-DE" sz="1100" b="1" dirty="0"/>
              <a:t>      {  "</a:t>
            </a:r>
            <a:r>
              <a:rPr lang="de-DE" sz="1100" b="1" dirty="0" err="1"/>
              <a:t>create</a:t>
            </a:r>
            <a:r>
              <a:rPr lang="de-DE" sz="1100" b="1" dirty="0"/>
              <a:t>": {</a:t>
            </a:r>
          </a:p>
          <a:p>
            <a:pPr algn="just"/>
            <a:r>
              <a:rPr lang="de-DE" sz="1100" b="1" dirty="0"/>
              <a:t>            "_</a:t>
            </a:r>
            <a:r>
              <a:rPr lang="de-DE" sz="1100" b="1" dirty="0" err="1"/>
              <a:t>index</a:t>
            </a:r>
            <a:r>
              <a:rPr lang="de-DE" sz="1100" b="1" dirty="0"/>
              <a:t>":   "</a:t>
            </a:r>
            <a:r>
              <a:rPr lang="de-DE" sz="1100" b="1" dirty="0" err="1"/>
              <a:t>website</a:t>
            </a:r>
            <a:r>
              <a:rPr lang="de-DE" sz="1100" b="1" dirty="0"/>
              <a:t>",</a:t>
            </a:r>
          </a:p>
          <a:p>
            <a:pPr algn="just"/>
            <a:r>
              <a:rPr lang="de-DE" sz="1100" b="1" dirty="0"/>
              <a:t>            "_type":    "</a:t>
            </a:r>
            <a:r>
              <a:rPr lang="de-DE" sz="1100" b="1" dirty="0" err="1"/>
              <a:t>blog</a:t>
            </a:r>
            <a:r>
              <a:rPr lang="de-DE" sz="1100" b="1" dirty="0"/>
              <a:t>",</a:t>
            </a:r>
          </a:p>
          <a:p>
            <a:pPr algn="just"/>
            <a:r>
              <a:rPr lang="de-DE" sz="1100" b="1" dirty="0"/>
              <a:t>            "_</a:t>
            </a:r>
            <a:r>
              <a:rPr lang="de-DE" sz="1100" b="1" dirty="0" err="1"/>
              <a:t>id</a:t>
            </a:r>
            <a:r>
              <a:rPr lang="de-DE" sz="1100" b="1" dirty="0"/>
              <a:t>":      "123",</a:t>
            </a:r>
          </a:p>
          <a:p>
            <a:pPr algn="just"/>
            <a:r>
              <a:rPr lang="de-DE" sz="1100" b="1" dirty="0"/>
              <a:t>            "_</a:t>
            </a:r>
            <a:r>
              <a:rPr lang="de-DE" sz="1100" b="1" dirty="0" err="1"/>
              <a:t>version</a:t>
            </a:r>
            <a:r>
              <a:rPr lang="de-DE" sz="1100" b="1" dirty="0"/>
              <a:t>": 3,</a:t>
            </a:r>
          </a:p>
          <a:p>
            <a:pPr algn="just"/>
            <a:r>
              <a:rPr lang="de-DE" sz="1100" b="1" dirty="0"/>
              <a:t>            "</a:t>
            </a:r>
            <a:r>
              <a:rPr lang="de-DE" sz="1100" b="1" dirty="0" err="1"/>
              <a:t>status</a:t>
            </a:r>
            <a:r>
              <a:rPr lang="de-DE" sz="1100" b="1" dirty="0"/>
              <a:t>":   201</a:t>
            </a:r>
          </a:p>
          <a:p>
            <a:pPr algn="just"/>
            <a:r>
              <a:rPr lang="de-DE" sz="1100" b="1" dirty="0"/>
              <a:t>      }},</a:t>
            </a:r>
          </a:p>
          <a:p>
            <a:pPr algn="just"/>
            <a:r>
              <a:rPr lang="de-DE" sz="1100" b="1" dirty="0"/>
              <a:t>      {  "</a:t>
            </a:r>
            <a:r>
              <a:rPr lang="de-DE" sz="1100" b="1" dirty="0" err="1"/>
              <a:t>create</a:t>
            </a:r>
            <a:r>
              <a:rPr lang="de-DE" sz="1100" b="1" dirty="0"/>
              <a:t>": {</a:t>
            </a:r>
          </a:p>
          <a:p>
            <a:pPr algn="just"/>
            <a:r>
              <a:rPr lang="de-DE" sz="1100" b="1" dirty="0"/>
              <a:t>            "_</a:t>
            </a:r>
            <a:r>
              <a:rPr lang="de-DE" sz="1100" b="1" dirty="0" err="1"/>
              <a:t>index</a:t>
            </a:r>
            <a:r>
              <a:rPr lang="de-DE" sz="1100" b="1" dirty="0"/>
              <a:t>":   "</a:t>
            </a:r>
            <a:r>
              <a:rPr lang="de-DE" sz="1100" b="1" dirty="0" err="1"/>
              <a:t>website</a:t>
            </a:r>
            <a:r>
              <a:rPr lang="de-DE" sz="1100" b="1" dirty="0"/>
              <a:t>",</a:t>
            </a:r>
          </a:p>
          <a:p>
            <a:pPr algn="just"/>
            <a:r>
              <a:rPr lang="de-DE" sz="1100" b="1" dirty="0"/>
              <a:t>            "_type":    "</a:t>
            </a:r>
            <a:r>
              <a:rPr lang="de-DE" sz="1100" b="1" dirty="0" err="1"/>
              <a:t>blog</a:t>
            </a:r>
            <a:r>
              <a:rPr lang="de-DE" sz="1100" b="1" dirty="0"/>
              <a:t>",</a:t>
            </a:r>
          </a:p>
          <a:p>
            <a:pPr algn="just"/>
            <a:r>
              <a:rPr lang="de-DE" sz="1100" b="1" dirty="0"/>
              <a:t>            "_</a:t>
            </a:r>
            <a:r>
              <a:rPr lang="de-DE" sz="1100" b="1" dirty="0" err="1"/>
              <a:t>id</a:t>
            </a:r>
            <a:r>
              <a:rPr lang="de-DE" sz="1100" b="1" dirty="0"/>
              <a:t>":      "EiwfApScQiiy7TIKFxRCTw",</a:t>
            </a:r>
          </a:p>
          <a:p>
            <a:pPr algn="just"/>
            <a:r>
              <a:rPr lang="de-DE" sz="1100" b="1" dirty="0"/>
              <a:t>            "_</a:t>
            </a:r>
            <a:r>
              <a:rPr lang="de-DE" sz="1100" b="1" dirty="0" err="1"/>
              <a:t>version</a:t>
            </a:r>
            <a:r>
              <a:rPr lang="de-DE" sz="1100" b="1" dirty="0"/>
              <a:t>": 1,</a:t>
            </a:r>
          </a:p>
          <a:p>
            <a:pPr algn="just"/>
            <a:r>
              <a:rPr lang="de-DE" sz="1100" b="1" dirty="0"/>
              <a:t>            "</a:t>
            </a:r>
            <a:r>
              <a:rPr lang="de-DE" sz="1100" b="1" dirty="0" err="1"/>
              <a:t>status</a:t>
            </a:r>
            <a:r>
              <a:rPr lang="de-DE" sz="1100" b="1" dirty="0"/>
              <a:t>":   201</a:t>
            </a:r>
          </a:p>
          <a:p>
            <a:pPr algn="just"/>
            <a:r>
              <a:rPr lang="de-DE" sz="1100" b="1" dirty="0"/>
              <a:t>      }},</a:t>
            </a:r>
          </a:p>
          <a:p>
            <a:pPr algn="just"/>
            <a:r>
              <a:rPr lang="de-DE" sz="1100" b="1" dirty="0"/>
              <a:t>      {  "update": {</a:t>
            </a:r>
          </a:p>
          <a:p>
            <a:pPr algn="just"/>
            <a:r>
              <a:rPr lang="de-DE" sz="1100" b="1" dirty="0"/>
              <a:t>            "_</a:t>
            </a:r>
            <a:r>
              <a:rPr lang="de-DE" sz="1100" b="1" dirty="0" err="1"/>
              <a:t>index</a:t>
            </a:r>
            <a:r>
              <a:rPr lang="de-DE" sz="1100" b="1" dirty="0"/>
              <a:t>":   "</a:t>
            </a:r>
            <a:r>
              <a:rPr lang="de-DE" sz="1100" b="1" dirty="0" err="1"/>
              <a:t>website</a:t>
            </a:r>
            <a:r>
              <a:rPr lang="de-DE" sz="1100" b="1" dirty="0"/>
              <a:t>",</a:t>
            </a:r>
          </a:p>
          <a:p>
            <a:pPr algn="just"/>
            <a:r>
              <a:rPr lang="de-DE" sz="1100" b="1" dirty="0"/>
              <a:t>            "_type":    "</a:t>
            </a:r>
            <a:r>
              <a:rPr lang="de-DE" sz="1100" b="1" dirty="0" err="1"/>
              <a:t>blog</a:t>
            </a:r>
            <a:r>
              <a:rPr lang="de-DE" sz="1100" b="1" dirty="0"/>
              <a:t>",</a:t>
            </a:r>
          </a:p>
          <a:p>
            <a:pPr algn="just"/>
            <a:r>
              <a:rPr lang="de-DE" sz="1100" b="1" dirty="0"/>
              <a:t>            "_</a:t>
            </a:r>
            <a:r>
              <a:rPr lang="de-DE" sz="1100" b="1" dirty="0" err="1"/>
              <a:t>id</a:t>
            </a:r>
            <a:r>
              <a:rPr lang="de-DE" sz="1100" b="1" dirty="0"/>
              <a:t>":      "123",</a:t>
            </a:r>
          </a:p>
          <a:p>
            <a:pPr algn="just"/>
            <a:r>
              <a:rPr lang="de-DE" sz="1100" b="1" dirty="0"/>
              <a:t>            "_</a:t>
            </a:r>
            <a:r>
              <a:rPr lang="de-DE" sz="1100" b="1" dirty="0" err="1"/>
              <a:t>version</a:t>
            </a:r>
            <a:r>
              <a:rPr lang="de-DE" sz="1100" b="1" dirty="0"/>
              <a:t>": 4,</a:t>
            </a:r>
          </a:p>
          <a:p>
            <a:pPr algn="just"/>
            <a:r>
              <a:rPr lang="de-DE" sz="1100" b="1" dirty="0"/>
              <a:t>            "</a:t>
            </a:r>
            <a:r>
              <a:rPr lang="de-DE" sz="1100" b="1" dirty="0" err="1"/>
              <a:t>status</a:t>
            </a:r>
            <a:r>
              <a:rPr lang="de-DE" sz="1100" b="1" dirty="0"/>
              <a:t>":   200</a:t>
            </a:r>
          </a:p>
          <a:p>
            <a:pPr algn="just"/>
            <a:r>
              <a:rPr lang="de-DE" sz="1100" b="1" dirty="0"/>
              <a:t>      }}</a:t>
            </a:r>
          </a:p>
          <a:p>
            <a:pPr algn="just"/>
            <a:r>
              <a:rPr lang="de-DE" sz="1100" b="1" dirty="0"/>
              <a:t>   ]</a:t>
            </a:r>
          </a:p>
          <a:p>
            <a:pPr algn="just"/>
            <a:r>
              <a:rPr lang="de-DE" sz="1100" b="1" dirty="0"/>
              <a:t>}</a:t>
            </a:r>
            <a:endParaRPr lang="en-US" sz="1100" b="1" dirty="0"/>
          </a:p>
        </p:txBody>
      </p:sp>
    </p:spTree>
    <p:extLst>
      <p:ext uri="{BB962C8B-B14F-4D97-AF65-F5344CB8AC3E}">
        <p14:creationId xmlns:p14="http://schemas.microsoft.com/office/powerpoint/2010/main" val="2531015310"/>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Bulk Operations</a:t>
            </a:r>
            <a:endParaRPr lang="en-US" dirty="0"/>
          </a:p>
        </p:txBody>
      </p:sp>
      <p:sp>
        <p:nvSpPr>
          <p:cNvPr id="6" name="Rectangle 5"/>
          <p:cNvSpPr/>
          <p:nvPr/>
        </p:nvSpPr>
        <p:spPr>
          <a:xfrm>
            <a:off x="476250" y="1013589"/>
            <a:ext cx="11080750" cy="5724642"/>
          </a:xfrm>
          <a:prstGeom prst="rect">
            <a:avLst/>
          </a:prstGeom>
        </p:spPr>
        <p:txBody>
          <a:bodyPr wrap="square">
            <a:spAutoFit/>
          </a:bodyPr>
          <a:lstStyle/>
          <a:p>
            <a:pPr algn="just"/>
            <a:r>
              <a:rPr lang="en-US" sz="2400" b="1" dirty="0"/>
              <a:t>curl -XPOST 'localhost:9200/_</a:t>
            </a:r>
            <a:r>
              <a:rPr lang="en-US" sz="2400" b="1" dirty="0" err="1"/>
              <a:t>bulk?pretty</a:t>
            </a:r>
            <a:r>
              <a:rPr lang="en-US" sz="2400" b="1" dirty="0"/>
              <a:t>' -H 'Content-Type: application/</a:t>
            </a:r>
            <a:r>
              <a:rPr lang="en-US" sz="2400" b="1" dirty="0" err="1"/>
              <a:t>json</a:t>
            </a:r>
            <a:r>
              <a:rPr lang="en-US" sz="2400" b="1" dirty="0"/>
              <a:t>' -d'</a:t>
            </a:r>
          </a:p>
          <a:p>
            <a:pPr algn="just"/>
            <a:r>
              <a:rPr lang="en-US" sz="2400" b="1" dirty="0"/>
              <a:t>{ "create": { "_index": "website", "_type": "blog", "_id": "123" }}</a:t>
            </a:r>
          </a:p>
          <a:p>
            <a:pPr algn="just"/>
            <a:r>
              <a:rPr lang="en-US" sz="2400" b="1" dirty="0"/>
              <a:t>{ "title":    "Cannot create - it already exists" }</a:t>
            </a:r>
          </a:p>
          <a:p>
            <a:pPr algn="just"/>
            <a:r>
              <a:rPr lang="en-US" sz="2400" b="1" dirty="0"/>
              <a:t>{ "index":  { "_index": "website", "_type": "blog", "_id": "123" }}</a:t>
            </a:r>
          </a:p>
          <a:p>
            <a:pPr algn="just"/>
            <a:r>
              <a:rPr lang="en-US" sz="2400" b="1" dirty="0"/>
              <a:t>{ "title":    "But we can update it" }</a:t>
            </a:r>
          </a:p>
          <a:p>
            <a:pPr algn="just"/>
            <a:r>
              <a:rPr lang="en-US" sz="2400" b="1" dirty="0" smtClean="0"/>
              <a:t>’</a:t>
            </a:r>
          </a:p>
          <a:p>
            <a:pPr algn="just"/>
            <a:endParaRPr lang="en-US" sz="2400" b="1" dirty="0"/>
          </a:p>
          <a:p>
            <a:pPr algn="just"/>
            <a:r>
              <a:rPr lang="en-US" sz="900" b="1" dirty="0"/>
              <a:t>{</a:t>
            </a:r>
          </a:p>
          <a:p>
            <a:pPr algn="just"/>
            <a:r>
              <a:rPr lang="en-US" sz="900" b="1" dirty="0"/>
              <a:t>   "took": 3,</a:t>
            </a:r>
          </a:p>
          <a:p>
            <a:pPr algn="just"/>
            <a:r>
              <a:rPr lang="en-US" sz="900" b="1" dirty="0"/>
              <a:t>   "errors": true, </a:t>
            </a:r>
          </a:p>
          <a:p>
            <a:pPr algn="just"/>
            <a:r>
              <a:rPr lang="en-US" sz="900" b="1" dirty="0"/>
              <a:t>   "items": [</a:t>
            </a:r>
          </a:p>
          <a:p>
            <a:pPr algn="just"/>
            <a:r>
              <a:rPr lang="en-US" sz="900" b="1" dirty="0"/>
              <a:t>      {  "create": {</a:t>
            </a:r>
          </a:p>
          <a:p>
            <a:pPr algn="just"/>
            <a:r>
              <a:rPr lang="en-US" sz="900" b="1" dirty="0"/>
              <a:t>            "_index":   "website",</a:t>
            </a:r>
          </a:p>
          <a:p>
            <a:pPr algn="just"/>
            <a:r>
              <a:rPr lang="en-US" sz="900" b="1" dirty="0"/>
              <a:t>            "_type":    "blog",</a:t>
            </a:r>
          </a:p>
          <a:p>
            <a:pPr algn="just"/>
            <a:r>
              <a:rPr lang="en-US" sz="900" b="1" dirty="0"/>
              <a:t>            "_id":      "123",</a:t>
            </a:r>
          </a:p>
          <a:p>
            <a:pPr algn="just"/>
            <a:r>
              <a:rPr lang="en-US" sz="900" b="1" dirty="0"/>
              <a:t>            "status":   409, </a:t>
            </a:r>
          </a:p>
          <a:p>
            <a:pPr algn="just"/>
            <a:r>
              <a:rPr lang="en-US" sz="900" b="1" dirty="0"/>
              <a:t>            "error":    "</a:t>
            </a:r>
            <a:r>
              <a:rPr lang="en-US" sz="900" b="1" dirty="0" err="1"/>
              <a:t>DocumentAlreadyExistsException</a:t>
            </a:r>
            <a:r>
              <a:rPr lang="en-US" sz="900" b="1" dirty="0"/>
              <a:t> </a:t>
            </a:r>
          </a:p>
          <a:p>
            <a:pPr algn="just"/>
            <a:r>
              <a:rPr lang="en-US" sz="900" b="1" dirty="0"/>
              <a:t>                        [[website][4] [blog][123]:</a:t>
            </a:r>
          </a:p>
          <a:p>
            <a:pPr algn="just"/>
            <a:r>
              <a:rPr lang="en-US" sz="900" b="1" dirty="0"/>
              <a:t>                        document already exists]"</a:t>
            </a:r>
          </a:p>
          <a:p>
            <a:pPr algn="just"/>
            <a:r>
              <a:rPr lang="en-US" sz="900" b="1" dirty="0"/>
              <a:t>      }},</a:t>
            </a:r>
          </a:p>
          <a:p>
            <a:pPr algn="just"/>
            <a:r>
              <a:rPr lang="en-US" sz="900" b="1" dirty="0"/>
              <a:t>      {  "index": {</a:t>
            </a:r>
          </a:p>
          <a:p>
            <a:pPr algn="just"/>
            <a:r>
              <a:rPr lang="en-US" sz="900" b="1" dirty="0"/>
              <a:t>            "_index":   "website",</a:t>
            </a:r>
          </a:p>
          <a:p>
            <a:pPr algn="just"/>
            <a:r>
              <a:rPr lang="en-US" sz="900" b="1" dirty="0"/>
              <a:t>            "_type":    "blog",</a:t>
            </a:r>
          </a:p>
          <a:p>
            <a:pPr algn="just"/>
            <a:r>
              <a:rPr lang="en-US" sz="900" b="1" dirty="0"/>
              <a:t>            "_id":      "123",</a:t>
            </a:r>
          </a:p>
          <a:p>
            <a:pPr algn="just"/>
            <a:r>
              <a:rPr lang="en-US" sz="900" b="1" dirty="0"/>
              <a:t>            "_version": 5,</a:t>
            </a:r>
          </a:p>
          <a:p>
            <a:pPr algn="just"/>
            <a:r>
              <a:rPr lang="en-US" sz="900" b="1" dirty="0"/>
              <a:t>            "status":   200 </a:t>
            </a:r>
          </a:p>
          <a:p>
            <a:pPr algn="just"/>
            <a:r>
              <a:rPr lang="en-US" sz="900" b="1" dirty="0"/>
              <a:t>      }}</a:t>
            </a:r>
          </a:p>
          <a:p>
            <a:pPr algn="just"/>
            <a:r>
              <a:rPr lang="en-US" sz="900" b="1" dirty="0"/>
              <a:t>   ]</a:t>
            </a:r>
          </a:p>
          <a:p>
            <a:pPr algn="just"/>
            <a:r>
              <a:rPr lang="en-US" sz="900" b="1" dirty="0"/>
              <a:t>}</a:t>
            </a:r>
            <a:endParaRPr lang="en-US" sz="2400" b="1" dirty="0"/>
          </a:p>
        </p:txBody>
      </p:sp>
    </p:spTree>
    <p:extLst>
      <p:ext uri="{BB962C8B-B14F-4D97-AF65-F5344CB8AC3E}">
        <p14:creationId xmlns:p14="http://schemas.microsoft.com/office/powerpoint/2010/main" val="269229269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Bulk Operations</a:t>
            </a:r>
            <a:endParaRPr lang="en-US" dirty="0"/>
          </a:p>
        </p:txBody>
      </p:sp>
      <p:sp>
        <p:nvSpPr>
          <p:cNvPr id="6" name="Rectangle 5"/>
          <p:cNvSpPr/>
          <p:nvPr/>
        </p:nvSpPr>
        <p:spPr>
          <a:xfrm>
            <a:off x="476250" y="1013589"/>
            <a:ext cx="11080750" cy="5909309"/>
          </a:xfrm>
          <a:prstGeom prst="rect">
            <a:avLst/>
          </a:prstGeom>
        </p:spPr>
        <p:txBody>
          <a:bodyPr wrap="square">
            <a:spAutoFit/>
          </a:bodyPr>
          <a:lstStyle/>
          <a:p>
            <a:pPr algn="just"/>
            <a:r>
              <a:rPr lang="en-US" sz="5400" b="1" dirty="0">
                <a:solidFill>
                  <a:srgbClr val="008000"/>
                </a:solidFill>
              </a:rPr>
              <a:t>B</a:t>
            </a:r>
            <a:r>
              <a:rPr lang="en-US" sz="5400" b="1" dirty="0" smtClean="0">
                <a:solidFill>
                  <a:srgbClr val="008000"/>
                </a:solidFill>
              </a:rPr>
              <a:t>ulk </a:t>
            </a:r>
            <a:r>
              <a:rPr lang="en-US" sz="5400" b="1" dirty="0">
                <a:solidFill>
                  <a:srgbClr val="008000"/>
                </a:solidFill>
              </a:rPr>
              <a:t>requests are not </a:t>
            </a:r>
            <a:r>
              <a:rPr lang="en-US" sz="5400" b="1" dirty="0" smtClean="0">
                <a:solidFill>
                  <a:srgbClr val="008000"/>
                </a:solidFill>
              </a:rPr>
              <a:t>atomic</a:t>
            </a:r>
          </a:p>
          <a:p>
            <a:pPr algn="just"/>
            <a:r>
              <a:rPr lang="en-US" sz="5400" b="1" dirty="0">
                <a:solidFill>
                  <a:srgbClr val="008000"/>
                </a:solidFill>
              </a:rPr>
              <a:t>T</a:t>
            </a:r>
            <a:r>
              <a:rPr lang="en-US" sz="5400" b="1" dirty="0" smtClean="0">
                <a:solidFill>
                  <a:srgbClr val="008000"/>
                </a:solidFill>
              </a:rPr>
              <a:t>hey </a:t>
            </a:r>
            <a:r>
              <a:rPr lang="en-US" sz="5400" b="1" dirty="0">
                <a:solidFill>
                  <a:srgbClr val="008000"/>
                </a:solidFill>
              </a:rPr>
              <a:t>cannot be used to implement transactions. </a:t>
            </a:r>
            <a:endParaRPr lang="en-US" sz="5400" b="1" dirty="0" smtClean="0">
              <a:solidFill>
                <a:srgbClr val="008000"/>
              </a:solidFill>
            </a:endParaRPr>
          </a:p>
          <a:p>
            <a:pPr algn="just"/>
            <a:r>
              <a:rPr lang="en-US" sz="5400" b="1" dirty="0" smtClean="0">
                <a:solidFill>
                  <a:srgbClr val="008000"/>
                </a:solidFill>
              </a:rPr>
              <a:t>Each </a:t>
            </a:r>
            <a:r>
              <a:rPr lang="en-US" sz="5400" b="1" dirty="0">
                <a:solidFill>
                  <a:srgbClr val="008000"/>
                </a:solidFill>
              </a:rPr>
              <a:t>request is processed separately, so the success or failure of one request will not interfere with the others.</a:t>
            </a:r>
          </a:p>
        </p:txBody>
      </p:sp>
    </p:spTree>
    <p:extLst>
      <p:ext uri="{BB962C8B-B14F-4D97-AF65-F5344CB8AC3E}">
        <p14:creationId xmlns:p14="http://schemas.microsoft.com/office/powerpoint/2010/main" val="186704545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2625" y="297952"/>
            <a:ext cx="10782300" cy="6042523"/>
          </a:xfrm>
          <a:prstGeom prst="rect">
            <a:avLst/>
          </a:prstGeom>
        </p:spPr>
      </p:pic>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5084" y="460375"/>
            <a:ext cx="10736216" cy="5375275"/>
          </a:xfrm>
          <a:prstGeom prst="rect">
            <a:avLst/>
          </a:prstGeom>
        </p:spPr>
      </p:pic>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b="1" dirty="0" smtClean="0"/>
              <a:t>Analytics</a:t>
            </a:r>
            <a:endParaRPr lang="en-US" b="1" dirty="0"/>
          </a:p>
        </p:txBody>
      </p:sp>
      <p:sp>
        <p:nvSpPr>
          <p:cNvPr id="6" name="Rectangle 5"/>
          <p:cNvSpPr/>
          <p:nvPr/>
        </p:nvSpPr>
        <p:spPr>
          <a:xfrm>
            <a:off x="635000" y="1283464"/>
            <a:ext cx="11080750" cy="6247864"/>
          </a:xfrm>
          <a:prstGeom prst="rect">
            <a:avLst/>
          </a:prstGeom>
        </p:spPr>
        <p:txBody>
          <a:bodyPr wrap="square">
            <a:spAutoFit/>
          </a:bodyPr>
          <a:lstStyle/>
          <a:p>
            <a:pPr algn="just"/>
            <a:r>
              <a:rPr lang="en-US" sz="2800" dirty="0" err="1" smtClean="0"/>
              <a:t>Elasticsearch</a:t>
            </a:r>
            <a:r>
              <a:rPr lang="en-US" sz="2800" dirty="0" smtClean="0"/>
              <a:t> </a:t>
            </a:r>
            <a:r>
              <a:rPr lang="en-US" sz="2800" dirty="0"/>
              <a:t>has functionality called aggregations, which allow you to generate sophisticated analytics over your data. It is similar to GROUP BY in SQL, but much more powerful.</a:t>
            </a:r>
          </a:p>
          <a:p>
            <a:pPr algn="just"/>
            <a:endParaRPr lang="en-US" sz="2800" dirty="0"/>
          </a:p>
          <a:p>
            <a:pPr algn="just"/>
            <a:r>
              <a:rPr lang="en-US" sz="2800" dirty="0"/>
              <a:t>For example, let’s find the most popular interests enjoyed by our employees::</a:t>
            </a:r>
            <a:endParaRPr lang="en-US" sz="2800" dirty="0" smtClean="0"/>
          </a:p>
          <a:p>
            <a:pPr algn="just"/>
            <a:endParaRPr lang="en-US" sz="2800" dirty="0" smtClean="0"/>
          </a:p>
          <a:p>
            <a:pPr algn="just"/>
            <a:r>
              <a:rPr lang="en-US" sz="2000" b="1" dirty="0"/>
              <a:t>curl -XGET 'localhost:9200</a:t>
            </a:r>
            <a:r>
              <a:rPr lang="en-US" sz="2000" b="1" dirty="0" smtClean="0"/>
              <a:t>/</a:t>
            </a:r>
            <a:r>
              <a:rPr lang="en-US" sz="2000" b="1" dirty="0" err="1"/>
              <a:t>exilant</a:t>
            </a:r>
            <a:r>
              <a:rPr lang="en-US" sz="2000" b="1" dirty="0" smtClean="0"/>
              <a:t>/</a:t>
            </a:r>
            <a:r>
              <a:rPr lang="en-US" sz="2000" b="1" dirty="0"/>
              <a:t>employee/_</a:t>
            </a:r>
            <a:r>
              <a:rPr lang="en-US" sz="2000" b="1" dirty="0" err="1"/>
              <a:t>search?pretty</a:t>
            </a:r>
            <a:r>
              <a:rPr lang="en-US" sz="2000" b="1" dirty="0"/>
              <a:t>' -H 'Content-Type: application/</a:t>
            </a:r>
            <a:r>
              <a:rPr lang="en-US" sz="2000" b="1" dirty="0" err="1"/>
              <a:t>json</a:t>
            </a:r>
            <a:r>
              <a:rPr lang="en-US" sz="2000" b="1" dirty="0"/>
              <a:t>' -d'</a:t>
            </a:r>
          </a:p>
          <a:p>
            <a:pPr algn="just"/>
            <a:r>
              <a:rPr lang="en-US" sz="2000" b="1" dirty="0"/>
              <a:t>{</a:t>
            </a:r>
          </a:p>
          <a:p>
            <a:pPr algn="just"/>
            <a:r>
              <a:rPr lang="en-US" sz="2000" b="1" dirty="0"/>
              <a:t>  "</a:t>
            </a:r>
            <a:r>
              <a:rPr lang="en-US" sz="2000" b="1" dirty="0" err="1"/>
              <a:t>aggs</a:t>
            </a:r>
            <a:r>
              <a:rPr lang="en-US" sz="2000" b="1" dirty="0"/>
              <a:t>": {</a:t>
            </a:r>
          </a:p>
          <a:p>
            <a:pPr algn="just"/>
            <a:r>
              <a:rPr lang="en-US" sz="2000" b="1" dirty="0"/>
              <a:t>    "</a:t>
            </a:r>
            <a:r>
              <a:rPr lang="en-US" sz="2000" b="1" dirty="0" err="1"/>
              <a:t>all_interests</a:t>
            </a:r>
            <a:r>
              <a:rPr lang="en-US" sz="2000" b="1" dirty="0"/>
              <a:t>": {</a:t>
            </a:r>
          </a:p>
          <a:p>
            <a:pPr algn="just"/>
            <a:r>
              <a:rPr lang="en-US" sz="2000" b="1" dirty="0"/>
              <a:t>      "terms": { "field": "interests" }</a:t>
            </a:r>
          </a:p>
          <a:p>
            <a:pPr algn="just"/>
            <a:r>
              <a:rPr lang="en-US" sz="2000" b="1" dirty="0"/>
              <a:t>    }</a:t>
            </a:r>
          </a:p>
          <a:p>
            <a:pPr algn="just"/>
            <a:r>
              <a:rPr lang="en-US" sz="2000" b="1" dirty="0"/>
              <a:t>  }</a:t>
            </a:r>
          </a:p>
          <a:p>
            <a:pPr algn="just"/>
            <a:r>
              <a:rPr lang="en-US" sz="2000" b="1" dirty="0"/>
              <a:t>}</a:t>
            </a:r>
          </a:p>
          <a:p>
            <a:pPr algn="just"/>
            <a:r>
              <a:rPr lang="en-US" sz="2000" b="1" dirty="0"/>
              <a:t>'</a:t>
            </a:r>
          </a:p>
        </p:txBody>
      </p:sp>
    </p:spTree>
    <p:extLst>
      <p:ext uri="{BB962C8B-B14F-4D97-AF65-F5344CB8AC3E}">
        <p14:creationId xmlns:p14="http://schemas.microsoft.com/office/powerpoint/2010/main" val="13579136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500" y="746126"/>
            <a:ext cx="10563469" cy="5556250"/>
          </a:xfrm>
        </p:spPr>
        <p:txBody>
          <a:bodyPr>
            <a:normAutofit fontScale="92500" lnSpcReduction="20000"/>
          </a:bodyPr>
          <a:lstStyle/>
          <a:p>
            <a:pPr marL="0" indent="0">
              <a:buNone/>
            </a:pPr>
            <a:r>
              <a:rPr lang="en-US" b="1" u="sng" dirty="0" smtClean="0"/>
              <a:t>Index:</a:t>
            </a:r>
          </a:p>
          <a:p>
            <a:pPr lvl="1">
              <a:buFont typeface="Wingdings" panose="05000000000000000000" pitchFamily="2" charset="2"/>
              <a:buChar char="§"/>
            </a:pPr>
            <a:r>
              <a:rPr lang="en-US" dirty="0" smtClean="0"/>
              <a:t>Collection of mappings, it is similar to database in relationship world</a:t>
            </a:r>
          </a:p>
          <a:p>
            <a:pPr lvl="1">
              <a:buFont typeface="Wingdings" panose="05000000000000000000" pitchFamily="2" charset="2"/>
              <a:buChar char="§"/>
            </a:pPr>
            <a:r>
              <a:rPr lang="en-US" dirty="0" smtClean="0"/>
              <a:t>We can have as many indexes as you want in a cluster</a:t>
            </a:r>
          </a:p>
          <a:p>
            <a:pPr lvl="1">
              <a:buFont typeface="Wingdings" panose="05000000000000000000" pitchFamily="2" charset="2"/>
              <a:buChar char="§"/>
            </a:pPr>
            <a:r>
              <a:rPr lang="en-US" dirty="0" smtClean="0"/>
              <a:t>Names must be lower cased</a:t>
            </a:r>
            <a:endParaRPr lang="en-US" dirty="0"/>
          </a:p>
          <a:p>
            <a:pPr marL="0" indent="0">
              <a:buNone/>
            </a:pPr>
            <a:endParaRPr lang="en-US" b="1" u="sng" dirty="0" smtClean="0"/>
          </a:p>
          <a:p>
            <a:pPr marL="0" indent="0">
              <a:buNone/>
            </a:pPr>
            <a:r>
              <a:rPr lang="en-US" b="1" u="sng" dirty="0" smtClean="0"/>
              <a:t>Type:</a:t>
            </a:r>
          </a:p>
          <a:p>
            <a:pPr lvl="1">
              <a:buFont typeface="Wingdings" panose="05000000000000000000" pitchFamily="2" charset="2"/>
              <a:buChar char="§"/>
            </a:pPr>
            <a:r>
              <a:rPr lang="en-US" dirty="0" smtClean="0"/>
              <a:t>	Represent a class/category of similar documents</a:t>
            </a:r>
          </a:p>
          <a:p>
            <a:pPr lvl="1">
              <a:buFont typeface="Wingdings" panose="05000000000000000000" pitchFamily="2" charset="2"/>
              <a:buChar char="§"/>
            </a:pPr>
            <a:r>
              <a:rPr lang="en-US" dirty="0"/>
              <a:t>	</a:t>
            </a:r>
            <a:r>
              <a:rPr lang="en-US" dirty="0" smtClean="0"/>
              <a:t>It has name and mapping</a:t>
            </a:r>
          </a:p>
          <a:p>
            <a:pPr lvl="1">
              <a:buFont typeface="Wingdings" panose="05000000000000000000" pitchFamily="2" charset="2"/>
              <a:buChar char="§"/>
            </a:pPr>
            <a:r>
              <a:rPr lang="en-US" dirty="0"/>
              <a:t>	</a:t>
            </a:r>
            <a:r>
              <a:rPr lang="en-US" dirty="0" smtClean="0"/>
              <a:t>It can said as table in elastic search world</a:t>
            </a:r>
          </a:p>
          <a:p>
            <a:pPr lvl="1">
              <a:buFont typeface="Wingdings" panose="05000000000000000000" pitchFamily="2" charset="2"/>
              <a:buChar char="§"/>
            </a:pPr>
            <a:r>
              <a:rPr lang="en-US" dirty="0" smtClean="0"/>
              <a:t>	stored with in a meta field with _type [</a:t>
            </a:r>
            <a:r>
              <a:rPr lang="en-US" dirty="0" err="1" smtClean="0"/>
              <a:t>lucene</a:t>
            </a:r>
            <a:r>
              <a:rPr lang="en-US" dirty="0" smtClean="0"/>
              <a:t> does not have this concept], applying _type is like filter in </a:t>
            </a:r>
            <a:r>
              <a:rPr lang="en-US" dirty="0" err="1" smtClean="0"/>
              <a:t>lucene</a:t>
            </a:r>
            <a:endParaRPr lang="en-US" dirty="0" smtClean="0"/>
          </a:p>
          <a:p>
            <a:pPr marL="0" indent="0">
              <a:buNone/>
            </a:pPr>
            <a:endParaRPr lang="en-US" dirty="0" smtClean="0"/>
          </a:p>
          <a:p>
            <a:pPr marL="0" indent="0">
              <a:buNone/>
            </a:pPr>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8084527" y="2358902"/>
            <a:ext cx="3619500" cy="2105025"/>
          </a:xfrm>
          <a:prstGeom prst="rect">
            <a:avLst/>
          </a:prstGeom>
        </p:spPr>
      </p:pic>
    </p:spTree>
    <p:extLst>
      <p:ext uri="{BB962C8B-B14F-4D97-AF65-F5344CB8AC3E}">
        <p14:creationId xmlns:p14="http://schemas.microsoft.com/office/powerpoint/2010/main" val="3204424978"/>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Analytics   continued</a:t>
            </a:r>
            <a:r>
              <a:rPr lang="is-IS" dirty="0" smtClean="0"/>
              <a:t>…</a:t>
            </a:r>
            <a:endParaRPr lang="en-US" dirty="0"/>
          </a:p>
        </p:txBody>
      </p:sp>
      <p:sp>
        <p:nvSpPr>
          <p:cNvPr id="6" name="Rectangle 5"/>
          <p:cNvSpPr/>
          <p:nvPr/>
        </p:nvSpPr>
        <p:spPr>
          <a:xfrm>
            <a:off x="396875" y="680214"/>
            <a:ext cx="11080750" cy="6370974"/>
          </a:xfrm>
          <a:prstGeom prst="rect">
            <a:avLst/>
          </a:prstGeom>
        </p:spPr>
        <p:txBody>
          <a:bodyPr wrap="square">
            <a:spAutoFit/>
          </a:bodyPr>
          <a:lstStyle/>
          <a:p>
            <a:pPr algn="just"/>
            <a:r>
              <a:rPr lang="en-US" sz="2400" b="1" dirty="0"/>
              <a:t>curl -XGET 'localhost:9200</a:t>
            </a:r>
            <a:r>
              <a:rPr lang="en-US" sz="2400" b="1" dirty="0" smtClean="0"/>
              <a:t>/</a:t>
            </a:r>
            <a:r>
              <a:rPr lang="en-US" sz="2400" b="1" dirty="0" err="1"/>
              <a:t>exilant</a:t>
            </a:r>
            <a:r>
              <a:rPr lang="en-US" sz="2400" b="1" dirty="0" smtClean="0"/>
              <a:t>/</a:t>
            </a:r>
            <a:r>
              <a:rPr lang="en-US" sz="2400" b="1" dirty="0"/>
              <a:t>employee/_</a:t>
            </a:r>
            <a:r>
              <a:rPr lang="en-US" sz="2400" b="1" dirty="0" err="1"/>
              <a:t>search?pretty</a:t>
            </a:r>
            <a:r>
              <a:rPr lang="en-US" sz="2400" b="1" dirty="0"/>
              <a:t>' -H 'Content-Type: application/</a:t>
            </a:r>
            <a:r>
              <a:rPr lang="en-US" sz="2400" b="1" dirty="0" err="1"/>
              <a:t>json</a:t>
            </a:r>
            <a:r>
              <a:rPr lang="en-US" sz="2400" b="1" dirty="0"/>
              <a:t>' -d'</a:t>
            </a:r>
          </a:p>
          <a:p>
            <a:pPr algn="just"/>
            <a:r>
              <a:rPr lang="en-US" sz="2400" b="1" dirty="0"/>
              <a:t>{</a:t>
            </a:r>
          </a:p>
          <a:p>
            <a:pPr algn="just"/>
            <a:r>
              <a:rPr lang="en-US" sz="2400" b="1" dirty="0"/>
              <a:t>  "query": {</a:t>
            </a:r>
          </a:p>
          <a:p>
            <a:pPr algn="just"/>
            <a:r>
              <a:rPr lang="en-US" sz="2400" b="1" dirty="0"/>
              <a:t>    "match": {</a:t>
            </a:r>
          </a:p>
          <a:p>
            <a:pPr algn="just"/>
            <a:r>
              <a:rPr lang="en-US" sz="2400" b="1" dirty="0"/>
              <a:t>      "</a:t>
            </a:r>
            <a:r>
              <a:rPr lang="en-US" sz="2400" b="1" dirty="0" err="1"/>
              <a:t>last_name</a:t>
            </a:r>
            <a:r>
              <a:rPr lang="en-US" sz="2400" b="1" dirty="0"/>
              <a:t>": "smith"</a:t>
            </a:r>
          </a:p>
          <a:p>
            <a:pPr algn="just"/>
            <a:r>
              <a:rPr lang="en-US" sz="2400" b="1" dirty="0"/>
              <a:t>    }</a:t>
            </a:r>
          </a:p>
          <a:p>
            <a:pPr algn="just"/>
            <a:r>
              <a:rPr lang="en-US" sz="2400" b="1" dirty="0"/>
              <a:t>  },</a:t>
            </a:r>
          </a:p>
          <a:p>
            <a:pPr algn="just"/>
            <a:r>
              <a:rPr lang="en-US" sz="2400" b="1" dirty="0"/>
              <a:t>  "</a:t>
            </a:r>
            <a:r>
              <a:rPr lang="en-US" sz="2400" b="1" dirty="0" err="1"/>
              <a:t>aggs</a:t>
            </a:r>
            <a:r>
              <a:rPr lang="en-US" sz="2400" b="1" dirty="0"/>
              <a:t>": {</a:t>
            </a:r>
          </a:p>
          <a:p>
            <a:pPr algn="just"/>
            <a:r>
              <a:rPr lang="en-US" sz="2400" b="1" dirty="0"/>
              <a:t>    "</a:t>
            </a:r>
            <a:r>
              <a:rPr lang="en-US" sz="2400" b="1" dirty="0" err="1"/>
              <a:t>all_interests</a:t>
            </a:r>
            <a:r>
              <a:rPr lang="en-US" sz="2400" b="1" dirty="0"/>
              <a:t>": {</a:t>
            </a:r>
          </a:p>
          <a:p>
            <a:pPr algn="just"/>
            <a:r>
              <a:rPr lang="en-US" sz="2400" b="1" dirty="0"/>
              <a:t>      "terms": {</a:t>
            </a:r>
          </a:p>
          <a:p>
            <a:pPr algn="just"/>
            <a:r>
              <a:rPr lang="en-US" sz="2400" b="1" dirty="0"/>
              <a:t>        "field": "interests"</a:t>
            </a:r>
          </a:p>
          <a:p>
            <a:pPr algn="just"/>
            <a:r>
              <a:rPr lang="en-US" sz="2400" b="1" dirty="0"/>
              <a:t>      }</a:t>
            </a:r>
          </a:p>
          <a:p>
            <a:pPr algn="just"/>
            <a:r>
              <a:rPr lang="en-US" sz="2400" b="1" dirty="0"/>
              <a:t>    }</a:t>
            </a:r>
          </a:p>
          <a:p>
            <a:pPr algn="just"/>
            <a:r>
              <a:rPr lang="en-US" sz="2400" b="1" dirty="0"/>
              <a:t>  }</a:t>
            </a:r>
          </a:p>
          <a:p>
            <a:pPr algn="just"/>
            <a:r>
              <a:rPr lang="en-US" sz="2400" b="1" dirty="0"/>
              <a:t>}</a:t>
            </a:r>
          </a:p>
          <a:p>
            <a:pPr algn="just"/>
            <a:r>
              <a:rPr lang="en-US" sz="2400" b="1" dirty="0"/>
              <a:t>'</a:t>
            </a:r>
          </a:p>
        </p:txBody>
      </p:sp>
    </p:spTree>
    <p:extLst>
      <p:ext uri="{BB962C8B-B14F-4D97-AF65-F5344CB8AC3E}">
        <p14:creationId xmlns:p14="http://schemas.microsoft.com/office/powerpoint/2010/main" val="1661622820"/>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92124" y="1"/>
            <a:ext cx="11239501" cy="1079500"/>
          </a:xfrm>
        </p:spPr>
        <p:txBody>
          <a:bodyPr/>
          <a:lstStyle/>
          <a:p>
            <a:r>
              <a:rPr lang="en-US" dirty="0" smtClean="0"/>
              <a:t>Analytics   continued</a:t>
            </a:r>
            <a:r>
              <a:rPr lang="is-IS" dirty="0" smtClean="0"/>
              <a:t>…</a:t>
            </a:r>
            <a:endParaRPr lang="en-US" dirty="0"/>
          </a:p>
        </p:txBody>
      </p:sp>
      <p:sp>
        <p:nvSpPr>
          <p:cNvPr id="6" name="Rectangle 5"/>
          <p:cNvSpPr/>
          <p:nvPr/>
        </p:nvSpPr>
        <p:spPr>
          <a:xfrm>
            <a:off x="476250" y="1013589"/>
            <a:ext cx="11080750" cy="5632310"/>
          </a:xfrm>
          <a:prstGeom prst="rect">
            <a:avLst/>
          </a:prstGeom>
        </p:spPr>
        <p:txBody>
          <a:bodyPr wrap="square">
            <a:spAutoFit/>
          </a:bodyPr>
          <a:lstStyle/>
          <a:p>
            <a:pPr algn="just"/>
            <a:r>
              <a:rPr lang="en-US" sz="2400" b="1" dirty="0"/>
              <a:t>curl -XGET 'localhost:9200</a:t>
            </a:r>
            <a:r>
              <a:rPr lang="en-US" sz="2400" b="1" dirty="0" smtClean="0"/>
              <a:t>/</a:t>
            </a:r>
            <a:r>
              <a:rPr lang="en-US" sz="2400" b="1" dirty="0" err="1"/>
              <a:t>exilant</a:t>
            </a:r>
            <a:r>
              <a:rPr lang="en-US" sz="2400" b="1" dirty="0" smtClean="0"/>
              <a:t>/</a:t>
            </a:r>
            <a:r>
              <a:rPr lang="en-US" sz="2400" b="1" dirty="0"/>
              <a:t>employee/_</a:t>
            </a:r>
            <a:r>
              <a:rPr lang="en-US" sz="2400" b="1" dirty="0" err="1"/>
              <a:t>search?pretty</a:t>
            </a:r>
            <a:r>
              <a:rPr lang="en-US" sz="2400" b="1" dirty="0"/>
              <a:t>' -H 'Content-Type: application/</a:t>
            </a:r>
            <a:r>
              <a:rPr lang="en-US" sz="2400" b="1" dirty="0" err="1"/>
              <a:t>json</a:t>
            </a:r>
            <a:r>
              <a:rPr lang="en-US" sz="2400" b="1" dirty="0"/>
              <a:t>' -d'</a:t>
            </a:r>
          </a:p>
          <a:p>
            <a:pPr algn="just"/>
            <a:r>
              <a:rPr lang="en-US" sz="2400" b="1" dirty="0"/>
              <a:t>{</a:t>
            </a:r>
          </a:p>
          <a:p>
            <a:pPr algn="just"/>
            <a:r>
              <a:rPr lang="en-US" sz="2400" b="1" dirty="0"/>
              <a:t>    "</a:t>
            </a:r>
            <a:r>
              <a:rPr lang="en-US" sz="2400" b="1" dirty="0" err="1"/>
              <a:t>aggs</a:t>
            </a:r>
            <a:r>
              <a:rPr lang="en-US" sz="2400" b="1" dirty="0"/>
              <a:t>" : {</a:t>
            </a:r>
          </a:p>
          <a:p>
            <a:pPr algn="just"/>
            <a:r>
              <a:rPr lang="en-US" sz="2400" b="1" dirty="0"/>
              <a:t>        "</a:t>
            </a:r>
            <a:r>
              <a:rPr lang="en-US" sz="2400" b="1" dirty="0" err="1"/>
              <a:t>all_interests</a:t>
            </a:r>
            <a:r>
              <a:rPr lang="en-US" sz="2400" b="1" dirty="0"/>
              <a:t>" : {</a:t>
            </a:r>
          </a:p>
          <a:p>
            <a:pPr algn="just"/>
            <a:r>
              <a:rPr lang="en-US" sz="2400" b="1" dirty="0"/>
              <a:t>            "terms" : { "field" : "interests" },</a:t>
            </a:r>
          </a:p>
          <a:p>
            <a:pPr algn="just"/>
            <a:r>
              <a:rPr lang="en-US" sz="2400" b="1" dirty="0"/>
              <a:t>            "</a:t>
            </a:r>
            <a:r>
              <a:rPr lang="en-US" sz="2400" b="1" dirty="0" err="1"/>
              <a:t>aggs</a:t>
            </a:r>
            <a:r>
              <a:rPr lang="en-US" sz="2400" b="1" dirty="0"/>
              <a:t>" : {</a:t>
            </a:r>
          </a:p>
          <a:p>
            <a:pPr algn="just"/>
            <a:r>
              <a:rPr lang="en-US" sz="2400" b="1" dirty="0"/>
              <a:t>                "</a:t>
            </a:r>
            <a:r>
              <a:rPr lang="en-US" sz="2400" b="1" dirty="0" err="1"/>
              <a:t>avg_age</a:t>
            </a:r>
            <a:r>
              <a:rPr lang="en-US" sz="2400" b="1" dirty="0"/>
              <a:t>" : {</a:t>
            </a:r>
          </a:p>
          <a:p>
            <a:pPr algn="just"/>
            <a:r>
              <a:rPr lang="en-US" sz="2400" b="1" dirty="0"/>
              <a:t>                    "</a:t>
            </a:r>
            <a:r>
              <a:rPr lang="en-US" sz="2400" b="1" dirty="0" err="1"/>
              <a:t>avg</a:t>
            </a:r>
            <a:r>
              <a:rPr lang="en-US" sz="2400" b="1" dirty="0"/>
              <a:t>" : { "field" : "age" }</a:t>
            </a:r>
          </a:p>
          <a:p>
            <a:pPr algn="just"/>
            <a:r>
              <a:rPr lang="en-US" sz="2400" b="1" dirty="0"/>
              <a:t>                }</a:t>
            </a:r>
          </a:p>
          <a:p>
            <a:pPr algn="just"/>
            <a:r>
              <a:rPr lang="en-US" sz="2400" b="1" dirty="0"/>
              <a:t>            }</a:t>
            </a:r>
          </a:p>
          <a:p>
            <a:pPr algn="just"/>
            <a:r>
              <a:rPr lang="en-US" sz="2400" b="1" dirty="0"/>
              <a:t>        }</a:t>
            </a:r>
          </a:p>
          <a:p>
            <a:pPr algn="just"/>
            <a:r>
              <a:rPr lang="en-US" sz="2400" b="1" dirty="0"/>
              <a:t>    }</a:t>
            </a:r>
          </a:p>
          <a:p>
            <a:pPr algn="just"/>
            <a:r>
              <a:rPr lang="en-US" sz="2400" b="1" dirty="0"/>
              <a:t>}</a:t>
            </a:r>
          </a:p>
          <a:p>
            <a:pPr algn="just"/>
            <a:r>
              <a:rPr lang="en-US" sz="2400" b="1" dirty="0"/>
              <a:t>'</a:t>
            </a:r>
          </a:p>
        </p:txBody>
      </p:sp>
    </p:spTree>
    <p:extLst>
      <p:ext uri="{BB962C8B-B14F-4D97-AF65-F5344CB8AC3E}">
        <p14:creationId xmlns:p14="http://schemas.microsoft.com/office/powerpoint/2010/main" val="3322390170"/>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600" y="2857499"/>
            <a:ext cx="11360800" cy="3234333"/>
          </a:xfrm>
        </p:spPr>
        <p:txBody>
          <a:bodyPr/>
          <a:lstStyle/>
          <a:p>
            <a:pPr marL="0" indent="0" algn="ctr">
              <a:buNone/>
            </a:pPr>
            <a:r>
              <a:rPr lang="en-US" sz="3600" b="1" dirty="0" smtClean="0"/>
              <a:t>Versioning in </a:t>
            </a:r>
            <a:r>
              <a:rPr lang="en-US" sz="3600" b="1" dirty="0" err="1" smtClean="0"/>
              <a:t>ElasticSearch</a:t>
            </a:r>
            <a:endParaRPr lang="en-US" sz="3600" b="1" dirty="0"/>
          </a:p>
        </p:txBody>
      </p:sp>
    </p:spTree>
    <p:extLst>
      <p:ext uri="{BB962C8B-B14F-4D97-AF65-F5344CB8AC3E}">
        <p14:creationId xmlns:p14="http://schemas.microsoft.com/office/powerpoint/2010/main" val="19770764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6100" y="1292225"/>
            <a:ext cx="10972800" cy="4610100"/>
          </a:xfrm>
          <a:prstGeom prst="rect">
            <a:avLst/>
          </a:prstGeom>
        </p:spPr>
      </p:pic>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368300"/>
            <a:ext cx="10960100" cy="6121400"/>
          </a:xfrm>
          <a:prstGeom prst="rect">
            <a:avLst/>
          </a:prstGeom>
        </p:spPr>
      </p:pic>
      <p:sp>
        <p:nvSpPr>
          <p:cNvPr id="3" name="TextBox 2"/>
          <p:cNvSpPr txBox="1"/>
          <p:nvPr/>
        </p:nvSpPr>
        <p:spPr>
          <a:xfrm>
            <a:off x="8926262" y="5143500"/>
            <a:ext cx="3386113" cy="1569660"/>
          </a:xfrm>
          <a:prstGeom prst="rect">
            <a:avLst/>
          </a:prstGeom>
          <a:noFill/>
        </p:spPr>
        <p:txBody>
          <a:bodyPr wrap="none" rtlCol="0">
            <a:spAutoFit/>
          </a:bodyPr>
          <a:lstStyle/>
          <a:p>
            <a:r>
              <a:rPr lang="en-US" sz="2400" dirty="0"/>
              <a:t>Optimistic </a:t>
            </a:r>
            <a:r>
              <a:rPr lang="en-US" sz="2400" dirty="0" smtClean="0"/>
              <a:t>locking</a:t>
            </a:r>
          </a:p>
          <a:p>
            <a:r>
              <a:rPr lang="en-US" sz="2400" dirty="0" smtClean="0"/>
              <a:t>200 OK</a:t>
            </a:r>
          </a:p>
          <a:p>
            <a:r>
              <a:rPr lang="en-US" sz="2400" dirty="0" smtClean="0"/>
              <a:t>409 Conflict</a:t>
            </a:r>
          </a:p>
          <a:p>
            <a:r>
              <a:rPr lang="en-US" sz="2400" dirty="0" smtClean="0"/>
              <a:t>Version Check - Optional</a:t>
            </a:r>
            <a:endParaRPr lang="en-US" sz="2400" dirty="0"/>
          </a:p>
        </p:txBody>
      </p:sp>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8625" y="3810524"/>
            <a:ext cx="11334750" cy="1671908"/>
          </a:xfrm>
          <a:prstGeom prst="rect">
            <a:avLst/>
          </a:prstGeom>
        </p:spPr>
      </p:pic>
      <p:pic>
        <p:nvPicPr>
          <p:cNvPr id="3" name="Picture 2"/>
          <p:cNvPicPr>
            <a:picLocks noChangeAspect="1"/>
          </p:cNvPicPr>
          <p:nvPr/>
        </p:nvPicPr>
        <p:blipFill>
          <a:blip r:embed="rId3"/>
          <a:stretch>
            <a:fillRect/>
          </a:stretch>
        </p:blipFill>
        <p:spPr>
          <a:xfrm>
            <a:off x="425449" y="892174"/>
            <a:ext cx="11379605" cy="1870075"/>
          </a:xfrm>
          <a:prstGeom prst="rect">
            <a:avLst/>
          </a:prstGeom>
        </p:spPr>
      </p:pic>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5545" y="412750"/>
            <a:ext cx="10941455" cy="5797550"/>
          </a:xfrm>
          <a:prstGeom prst="rect">
            <a:avLst/>
          </a:prstGeom>
        </p:spPr>
      </p:pic>
    </p:spTree>
    <p:extLst>
      <p:ext uri="{BB962C8B-B14F-4D97-AF65-F5344CB8AC3E}">
        <p14:creationId xmlns:p14="http://schemas.microsoft.com/office/powerpoint/2010/main" val="422965559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47700" y="304800"/>
            <a:ext cx="10896600" cy="6248400"/>
          </a:xfrm>
          <a:prstGeom prst="rect">
            <a:avLst/>
          </a:prstGeom>
        </p:spPr>
      </p:pic>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6900" y="254000"/>
            <a:ext cx="10985500" cy="6350000"/>
          </a:xfrm>
          <a:prstGeom prst="rect">
            <a:avLst/>
          </a:prstGeom>
        </p:spPr>
      </p:pic>
      <p:sp>
        <p:nvSpPr>
          <p:cNvPr id="3" name="TextBox 2"/>
          <p:cNvSpPr txBox="1"/>
          <p:nvPr/>
        </p:nvSpPr>
        <p:spPr>
          <a:xfrm>
            <a:off x="7921625" y="5492750"/>
            <a:ext cx="3241956" cy="646331"/>
          </a:xfrm>
          <a:prstGeom prst="rect">
            <a:avLst/>
          </a:prstGeom>
          <a:noFill/>
        </p:spPr>
        <p:txBody>
          <a:bodyPr wrap="none" rtlCol="0">
            <a:spAutoFit/>
          </a:bodyPr>
          <a:lstStyle/>
          <a:p>
            <a:r>
              <a:rPr lang="en-US" dirty="0" smtClean="0">
                <a:latin typeface="Verdana"/>
                <a:cs typeface="Verdana"/>
              </a:rPr>
              <a:t>Deletes garbage collection</a:t>
            </a:r>
          </a:p>
          <a:p>
            <a:r>
              <a:rPr lang="en-US" dirty="0" err="1">
                <a:solidFill>
                  <a:srgbClr val="FF0000"/>
                </a:solidFill>
                <a:latin typeface="Verdana"/>
                <a:cs typeface="Verdana"/>
              </a:rPr>
              <a:t>i</a:t>
            </a:r>
            <a:r>
              <a:rPr lang="en-US" dirty="0" err="1" smtClean="0">
                <a:solidFill>
                  <a:srgbClr val="FF0000"/>
                </a:solidFill>
                <a:latin typeface="Verdana"/>
                <a:cs typeface="Verdana"/>
              </a:rPr>
              <a:t>ndex.gc_deletes</a:t>
            </a:r>
            <a:endParaRPr lang="en-US" dirty="0">
              <a:solidFill>
                <a:srgbClr val="FF0000"/>
              </a:solidFill>
              <a:latin typeface="Verdana"/>
              <a:cs typeface="Verdana"/>
            </a:endParaRPr>
          </a:p>
        </p:txBody>
      </p:sp>
    </p:spTree>
    <p:extLst>
      <p:ext uri="{BB962C8B-B14F-4D97-AF65-F5344CB8AC3E}">
        <p14:creationId xmlns:p14="http://schemas.microsoft.com/office/powerpoint/2010/main" val="4421098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785" y="1043110"/>
            <a:ext cx="10515600" cy="4351338"/>
          </a:xfrm>
        </p:spPr>
        <p:txBody>
          <a:bodyPr>
            <a:normAutofit fontScale="92500" lnSpcReduction="10000"/>
          </a:bodyPr>
          <a:lstStyle/>
          <a:p>
            <a:pPr marL="0" indent="0">
              <a:buNone/>
            </a:pPr>
            <a:r>
              <a:rPr lang="en-US" u="sng" dirty="0" smtClean="0"/>
              <a:t>Mapping</a:t>
            </a:r>
          </a:p>
          <a:p>
            <a:pPr lvl="1">
              <a:buFont typeface="Wingdings" panose="05000000000000000000" pitchFamily="2" charset="2"/>
              <a:buChar char="§"/>
            </a:pPr>
            <a:endParaRPr lang="en-US" dirty="0" smtClean="0"/>
          </a:p>
          <a:p>
            <a:pPr lvl="1">
              <a:buFont typeface="Wingdings" panose="05000000000000000000" pitchFamily="2" charset="2"/>
              <a:buChar char="§"/>
            </a:pPr>
            <a:r>
              <a:rPr lang="en-US" dirty="0" smtClean="0"/>
              <a:t>Scheme of a table in relation database world</a:t>
            </a:r>
          </a:p>
          <a:p>
            <a:pPr lvl="1">
              <a:buFont typeface="Wingdings" panose="05000000000000000000" pitchFamily="2" charset="2"/>
              <a:buChar char="§"/>
            </a:pPr>
            <a:r>
              <a:rPr lang="en-US" dirty="0" smtClean="0"/>
              <a:t>Defines the fields that a document of a given type may have</a:t>
            </a:r>
          </a:p>
          <a:p>
            <a:pPr lvl="1">
              <a:buFont typeface="Wingdings" panose="05000000000000000000" pitchFamily="2" charset="2"/>
              <a:buChar char="§"/>
            </a:pPr>
            <a:r>
              <a:rPr lang="en-US" dirty="0" smtClean="0"/>
              <a:t>Includes the data type for each field, </a:t>
            </a:r>
            <a:r>
              <a:rPr lang="en-US" dirty="0" err="1" smtClean="0"/>
              <a:t>eg</a:t>
            </a:r>
            <a:r>
              <a:rPr lang="en-US" dirty="0" smtClean="0"/>
              <a:t>. String, integer, data</a:t>
            </a:r>
          </a:p>
          <a:p>
            <a:pPr lvl="1">
              <a:buFont typeface="Wingdings" panose="05000000000000000000" pitchFamily="2" charset="2"/>
              <a:buChar char="§"/>
            </a:pPr>
            <a:r>
              <a:rPr lang="en-US" dirty="0" smtClean="0"/>
              <a:t>Also includes information on how fields should be indexed and stored by </a:t>
            </a:r>
            <a:r>
              <a:rPr lang="en-US" dirty="0" err="1" smtClean="0"/>
              <a:t>lucene</a:t>
            </a:r>
            <a:r>
              <a:rPr lang="en-US" dirty="0" smtClean="0"/>
              <a:t>. </a:t>
            </a:r>
          </a:p>
          <a:p>
            <a:pPr lvl="1">
              <a:buFont typeface="Wingdings" panose="05000000000000000000" pitchFamily="2" charset="2"/>
              <a:buChar char="§"/>
            </a:pPr>
            <a:r>
              <a:rPr lang="en-US" dirty="0" smtClean="0"/>
              <a:t>Dynamic mapping means that it is optional to create mapping,</a:t>
            </a:r>
          </a:p>
          <a:p>
            <a:pPr lvl="1">
              <a:buFont typeface="Wingdings" panose="05000000000000000000" pitchFamily="2" charset="2"/>
              <a:buChar char="§"/>
            </a:pPr>
            <a:r>
              <a:rPr lang="en-US" dirty="0" smtClean="0"/>
              <a:t>If the mapping is not found will create mapping based on data you index</a:t>
            </a:r>
          </a:p>
          <a:p>
            <a:pPr lvl="1">
              <a:buFont typeface="Wingdings" panose="05000000000000000000" pitchFamily="2" charset="2"/>
              <a:buChar char="§"/>
            </a:pPr>
            <a:endParaRPr lang="en-US" dirty="0"/>
          </a:p>
        </p:txBody>
      </p:sp>
      <p:pic>
        <p:nvPicPr>
          <p:cNvPr id="4" name="Picture 3"/>
          <p:cNvPicPr>
            <a:picLocks noChangeAspect="1"/>
          </p:cNvPicPr>
          <p:nvPr/>
        </p:nvPicPr>
        <p:blipFill>
          <a:blip r:embed="rId2"/>
          <a:stretch>
            <a:fillRect/>
          </a:stretch>
        </p:blipFill>
        <p:spPr>
          <a:xfrm>
            <a:off x="9524267" y="159360"/>
            <a:ext cx="2305050" cy="2828925"/>
          </a:xfrm>
          <a:prstGeom prst="rect">
            <a:avLst/>
          </a:prstGeom>
        </p:spPr>
      </p:pic>
    </p:spTree>
    <p:extLst>
      <p:ext uri="{BB962C8B-B14F-4D97-AF65-F5344CB8AC3E}">
        <p14:creationId xmlns:p14="http://schemas.microsoft.com/office/powerpoint/2010/main" val="185235290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823" y="564776"/>
            <a:ext cx="10515600" cy="5271248"/>
          </a:xfrm>
        </p:spPr>
        <p:txBody>
          <a:bodyPr/>
          <a:lstStyle/>
          <a:p>
            <a:pPr marL="0" indent="0">
              <a:buNone/>
            </a:pPr>
            <a:r>
              <a:rPr lang="en-US" dirty="0" smtClean="0"/>
              <a:t>Document</a:t>
            </a:r>
          </a:p>
          <a:p>
            <a:pPr lvl="1">
              <a:buFont typeface="Wingdings" panose="05000000000000000000" pitchFamily="2" charset="2"/>
              <a:buChar char="§"/>
            </a:pPr>
            <a:r>
              <a:rPr lang="en-US" dirty="0" smtClean="0"/>
              <a:t>Basic unit of information can be indexed</a:t>
            </a:r>
          </a:p>
          <a:p>
            <a:pPr lvl="1">
              <a:buFont typeface="Wingdings" panose="05000000000000000000" pitchFamily="2" charset="2"/>
              <a:buChar char="§"/>
            </a:pPr>
            <a:r>
              <a:rPr lang="en-US" dirty="0" smtClean="0"/>
              <a:t>Key value pairs</a:t>
            </a:r>
          </a:p>
          <a:p>
            <a:pPr lvl="1">
              <a:buFont typeface="Wingdings" panose="05000000000000000000" pitchFamily="2" charset="2"/>
              <a:buChar char="§"/>
            </a:pPr>
            <a:r>
              <a:rPr lang="en-US" dirty="0" smtClean="0"/>
              <a:t>A value can be text, date, integer</a:t>
            </a:r>
          </a:p>
          <a:p>
            <a:pPr lvl="1">
              <a:buFont typeface="Wingdings" panose="05000000000000000000" pitchFamily="2" charset="2"/>
              <a:buChar char="§"/>
            </a:pPr>
            <a:r>
              <a:rPr lang="en-US" dirty="0" smtClean="0"/>
              <a:t>Documents are expressed as </a:t>
            </a:r>
            <a:r>
              <a:rPr lang="en-US" dirty="0" err="1" smtClean="0"/>
              <a:t>json</a:t>
            </a:r>
            <a:endParaRPr lang="en-US" dirty="0" smtClean="0"/>
          </a:p>
          <a:p>
            <a:pPr lvl="1">
              <a:buFont typeface="Wingdings" panose="05000000000000000000" pitchFamily="2" charset="2"/>
              <a:buChar char="§"/>
            </a:pPr>
            <a:r>
              <a:rPr lang="en-US" dirty="0" smtClean="0"/>
              <a:t>Documents can be rows in relational </a:t>
            </a:r>
          </a:p>
          <a:p>
            <a:pPr marL="457200" lvl="1" indent="0">
              <a:buNone/>
            </a:pPr>
            <a:r>
              <a:rPr lang="en-US" dirty="0" smtClean="0"/>
              <a:t>database table</a:t>
            </a:r>
          </a:p>
          <a:p>
            <a:pPr lvl="1">
              <a:buFont typeface="Wingdings" panose="05000000000000000000" pitchFamily="2" charset="2"/>
              <a:buChar char="§"/>
            </a:pPr>
            <a:r>
              <a:rPr lang="en-US" dirty="0" smtClean="0"/>
              <a:t>Meta fields</a:t>
            </a:r>
          </a:p>
          <a:p>
            <a:pPr lvl="2">
              <a:buFont typeface="Wingdings" panose="05000000000000000000" pitchFamily="2" charset="2"/>
              <a:buChar char="§"/>
            </a:pPr>
            <a:r>
              <a:rPr lang="en-US" dirty="0" smtClean="0"/>
              <a:t>Stores meta data</a:t>
            </a:r>
          </a:p>
          <a:p>
            <a:pPr lvl="2">
              <a:buFont typeface="Wingdings" panose="05000000000000000000" pitchFamily="2" charset="2"/>
              <a:buChar char="§"/>
            </a:pPr>
            <a:r>
              <a:rPr lang="en-US" dirty="0" smtClean="0"/>
              <a:t>Prefixed with _</a:t>
            </a:r>
          </a:p>
        </p:txBody>
      </p:sp>
      <p:pic>
        <p:nvPicPr>
          <p:cNvPr id="4" name="Picture 3"/>
          <p:cNvPicPr>
            <a:picLocks noChangeAspect="1"/>
          </p:cNvPicPr>
          <p:nvPr/>
        </p:nvPicPr>
        <p:blipFill>
          <a:blip r:embed="rId2"/>
          <a:stretch>
            <a:fillRect/>
          </a:stretch>
        </p:blipFill>
        <p:spPr>
          <a:xfrm>
            <a:off x="7673486" y="1473445"/>
            <a:ext cx="2869007" cy="3394390"/>
          </a:xfrm>
          <a:prstGeom prst="rect">
            <a:avLst/>
          </a:prstGeom>
        </p:spPr>
      </p:pic>
    </p:spTree>
    <p:extLst>
      <p:ext uri="{BB962C8B-B14F-4D97-AF65-F5344CB8AC3E}">
        <p14:creationId xmlns:p14="http://schemas.microsoft.com/office/powerpoint/2010/main" val="132067151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0" y="496888"/>
            <a:ext cx="8950325" cy="5991225"/>
          </a:xfrm>
          <a:prstGeom prst="rect">
            <a:avLst/>
          </a:prstGeom>
        </p:spPr>
      </p:pic>
    </p:spTree>
    <p:extLst>
      <p:ext uri="{BB962C8B-B14F-4D97-AF65-F5344CB8AC3E}">
        <p14:creationId xmlns:p14="http://schemas.microsoft.com/office/powerpoint/2010/main" val="182906674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Vijay">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Vijay.thmx</Template>
  <TotalTime>5325</TotalTime>
  <Words>4273</Words>
  <Application>Microsoft Macintosh PowerPoint</Application>
  <PresentationFormat>Custom</PresentationFormat>
  <Paragraphs>556</Paragraphs>
  <Slides>68</Slides>
  <Notes>0</Notes>
  <HiddenSlides>0</HiddenSlides>
  <MMClips>0</MMClips>
  <ScaleCrop>false</ScaleCrop>
  <HeadingPairs>
    <vt:vector size="4" baseType="variant">
      <vt:variant>
        <vt:lpstr>Theme</vt:lpstr>
      </vt:variant>
      <vt:variant>
        <vt:i4>2</vt:i4>
      </vt:variant>
      <vt:variant>
        <vt:lpstr>Slide Titles</vt:lpstr>
      </vt:variant>
      <vt:variant>
        <vt:i4>68</vt:i4>
      </vt:variant>
    </vt:vector>
  </HeadingPairs>
  <TitlesOfParts>
    <vt:vector size="70" baseType="lpstr">
      <vt:lpstr>Vijay</vt:lpstr>
      <vt:lpstr>1_simple-light-2</vt:lpstr>
      <vt:lpstr>Elastic Search Introduction</vt:lpstr>
      <vt:lpstr>Introduction</vt:lpstr>
      <vt:lpstr>Few companies which use elastic search</vt:lpstr>
      <vt:lpstr>PowerPoint Presentation</vt:lpstr>
      <vt:lpstr>Terminology</vt:lpstr>
      <vt:lpstr>PowerPoint Presentation</vt:lpstr>
      <vt:lpstr>PowerPoint Presentation</vt:lpstr>
      <vt:lpstr>PowerPoint Presentation</vt:lpstr>
      <vt:lpstr>PowerPoint Presentation</vt:lpstr>
      <vt:lpstr>Inverted Index</vt:lpstr>
      <vt:lpstr>Searching</vt:lpstr>
      <vt:lpstr>Query DSL</vt:lpstr>
      <vt:lpstr>Searching – query and filter</vt:lpstr>
      <vt:lpstr>What type of searches can we do?</vt:lpstr>
      <vt:lpstr>PowerPoint Presentation</vt:lpstr>
      <vt:lpstr> Deals with complexities of human language </vt:lpstr>
      <vt:lpstr>Cons</vt:lpstr>
      <vt:lpstr>Distrubuted Nature</vt:lpstr>
      <vt:lpstr>PowerPoint Presentation</vt:lpstr>
      <vt:lpstr>PowerPoint Presentation</vt:lpstr>
      <vt:lpstr>PowerPoint Presentation</vt:lpstr>
      <vt:lpstr>PowerPoint Presentation</vt:lpstr>
      <vt:lpstr>PowerPoint Presentation</vt:lpstr>
      <vt:lpstr>Installing Elasticsearch</vt:lpstr>
      <vt:lpstr>PowerPoint Presentation</vt:lpstr>
      <vt:lpstr>PowerPoint Presentation</vt:lpstr>
      <vt:lpstr>PowerPoint Presentation</vt:lpstr>
      <vt:lpstr>Index API</vt:lpstr>
      <vt:lpstr>PowerPoint Presentation</vt:lpstr>
      <vt:lpstr>PowerPoint Presentation</vt:lpstr>
      <vt:lpstr>PowerPoint Presentation</vt:lpstr>
      <vt:lpstr>PowerPoint Presentation</vt:lpstr>
      <vt:lpstr>Create an Index</vt:lpstr>
      <vt:lpstr>Example Mapping</vt:lpstr>
      <vt:lpstr>Get API</vt:lpstr>
      <vt:lpstr>Search API</vt:lpstr>
      <vt:lpstr>Search With DSL</vt:lpstr>
      <vt:lpstr>More complicated searches</vt:lpstr>
      <vt:lpstr>Full Text Search</vt:lpstr>
      <vt:lpstr>Phrase Search</vt:lpstr>
      <vt:lpstr>Highlight Search</vt:lpstr>
      <vt:lpstr>Retrieving Part of Document</vt:lpstr>
      <vt:lpstr>Update API</vt:lpstr>
      <vt:lpstr>Delete API</vt:lpstr>
      <vt:lpstr>Delete by Query API</vt:lpstr>
      <vt:lpstr>Scripting with Groovy</vt:lpstr>
      <vt:lpstr>Scripting with Groovy</vt:lpstr>
      <vt:lpstr>Scripting with Painless</vt:lpstr>
      <vt:lpstr>Updates and Conflicts</vt:lpstr>
      <vt:lpstr>Retrieving multiple Documents</vt:lpstr>
      <vt:lpstr>Retrieving multiple Documents</vt:lpstr>
      <vt:lpstr>Bulk Operations</vt:lpstr>
      <vt:lpstr>Bulk Operations</vt:lpstr>
      <vt:lpstr>Bulk Operations.. Response</vt:lpstr>
      <vt:lpstr>Bulk Operations</vt:lpstr>
      <vt:lpstr>Bulk Operations</vt:lpstr>
      <vt:lpstr>PowerPoint Presentation</vt:lpstr>
      <vt:lpstr>PowerPoint Presentation</vt:lpstr>
      <vt:lpstr>Analytics</vt:lpstr>
      <vt:lpstr>Analytics   continued…</vt:lpstr>
      <vt:lpstr>Analytics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KBRA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Search in KBRA</dc:title>
  <dc:creator>Aditya Bhamidipati</dc:creator>
  <cp:lastModifiedBy>Vijay Kumar NM</cp:lastModifiedBy>
  <cp:revision>182</cp:revision>
  <dcterms:created xsi:type="dcterms:W3CDTF">2017-04-19T11:16:21Z</dcterms:created>
  <dcterms:modified xsi:type="dcterms:W3CDTF">2017-06-29T12:42:51Z</dcterms:modified>
</cp:coreProperties>
</file>