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1D63"/>
    <a:srgbClr val="FF5B8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1450" y="67"/>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25"/>
            <a:ext cx="7772400" cy="1470025"/>
          </a:xfrm>
        </p:spPr>
        <p:txBody>
          <a:bodyPr/>
          <a:lstStyle/>
          <a:p>
            <a:r>
              <a:rPr lang="ru-RU"/>
              <a:t>Образец заголовка</a:t>
            </a:r>
            <a:endParaRPr lang="en-US"/>
          </a:p>
        </p:txBody>
      </p:sp>
      <p:sp>
        <p:nvSpPr>
          <p:cNvPr id="3" name="Подзаголовок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a:t>Образец подзаголовка</a:t>
            </a:r>
            <a:endParaRPr lang="en-US"/>
          </a:p>
        </p:txBody>
      </p:sp>
      <p:sp>
        <p:nvSpPr>
          <p:cNvPr id="4" name="Дата 3"/>
          <p:cNvSpPr>
            <a:spLocks noGrp="1"/>
          </p:cNvSpPr>
          <p:nvPr>
            <p:ph type="dt" sz="half" idx="10"/>
          </p:nvPr>
        </p:nvSpPr>
        <p:spPr/>
        <p:txBody>
          <a:bodyPr/>
          <a:lstStyle/>
          <a:p>
            <a:fld id="{555B934D-7C59-4784-8FEB-4AD49F13DF69}" type="datetimeFigureOut">
              <a:rPr lang="en-US" smtClean="0"/>
              <a:t>7/1/2019</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1342B0DF-2036-47A9-9A46-49720CAAD1E4}"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endParaRPr lang="en-US"/>
          </a:p>
        </p:txBody>
      </p:sp>
      <p:sp>
        <p:nvSpPr>
          <p:cNvPr id="3" name="Вертикальный текст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Дата 3"/>
          <p:cNvSpPr>
            <a:spLocks noGrp="1"/>
          </p:cNvSpPr>
          <p:nvPr>
            <p:ph type="dt" sz="half" idx="10"/>
          </p:nvPr>
        </p:nvSpPr>
        <p:spPr/>
        <p:txBody>
          <a:bodyPr/>
          <a:lstStyle/>
          <a:p>
            <a:fld id="{555B934D-7C59-4784-8FEB-4AD49F13DF69}" type="datetimeFigureOut">
              <a:rPr lang="en-US" smtClean="0"/>
              <a:t>7/1/2019</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1342B0DF-2036-47A9-9A46-49720CAAD1E4}"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lang="ru-RU"/>
              <a:t>Образец заголовка</a:t>
            </a:r>
            <a:endParaRPr lang="en-US"/>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Дата 3"/>
          <p:cNvSpPr>
            <a:spLocks noGrp="1"/>
          </p:cNvSpPr>
          <p:nvPr>
            <p:ph type="dt" sz="half" idx="10"/>
          </p:nvPr>
        </p:nvSpPr>
        <p:spPr/>
        <p:txBody>
          <a:bodyPr/>
          <a:lstStyle/>
          <a:p>
            <a:fld id="{555B934D-7C59-4784-8FEB-4AD49F13DF69}" type="datetimeFigureOut">
              <a:rPr lang="en-US" smtClean="0"/>
              <a:t>7/1/2019</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1342B0DF-2036-47A9-9A46-49720CAAD1E4}"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endParaRPr lang="en-US"/>
          </a:p>
        </p:txBody>
      </p:sp>
      <p:sp>
        <p:nvSpPr>
          <p:cNvPr id="3" name="Содержимое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Дата 3"/>
          <p:cNvSpPr>
            <a:spLocks noGrp="1"/>
          </p:cNvSpPr>
          <p:nvPr>
            <p:ph type="dt" sz="half" idx="10"/>
          </p:nvPr>
        </p:nvSpPr>
        <p:spPr/>
        <p:txBody>
          <a:bodyPr/>
          <a:lstStyle/>
          <a:p>
            <a:fld id="{555B934D-7C59-4784-8FEB-4AD49F13DF69}" type="datetimeFigureOut">
              <a:rPr lang="en-US" smtClean="0"/>
              <a:t>7/1/2019</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1342B0DF-2036-47A9-9A46-49720CAAD1E4}"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a:t>Образец заголовка</a:t>
            </a:r>
            <a:endParaRPr lang="en-US"/>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Дата 3"/>
          <p:cNvSpPr>
            <a:spLocks noGrp="1"/>
          </p:cNvSpPr>
          <p:nvPr>
            <p:ph type="dt" sz="half" idx="10"/>
          </p:nvPr>
        </p:nvSpPr>
        <p:spPr/>
        <p:txBody>
          <a:bodyPr/>
          <a:lstStyle/>
          <a:p>
            <a:fld id="{555B934D-7C59-4784-8FEB-4AD49F13DF69}" type="datetimeFigureOut">
              <a:rPr lang="en-US" smtClean="0"/>
              <a:t>7/1/2019</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1342B0DF-2036-47A9-9A46-49720CAAD1E4}"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endParaRPr lang="en-US"/>
          </a:p>
        </p:txBody>
      </p:sp>
      <p:sp>
        <p:nvSpPr>
          <p:cNvPr id="3" name="Содержимое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Содержимое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5" name="Дата 4"/>
          <p:cNvSpPr>
            <a:spLocks noGrp="1"/>
          </p:cNvSpPr>
          <p:nvPr>
            <p:ph type="dt" sz="half" idx="10"/>
          </p:nvPr>
        </p:nvSpPr>
        <p:spPr/>
        <p:txBody>
          <a:bodyPr/>
          <a:lstStyle/>
          <a:p>
            <a:fld id="{555B934D-7C59-4784-8FEB-4AD49F13DF69}" type="datetimeFigureOut">
              <a:rPr lang="en-US" smtClean="0"/>
              <a:t>7/1/2019</a:t>
            </a:fld>
            <a:endParaRPr lang="en-US"/>
          </a:p>
        </p:txBody>
      </p:sp>
      <p:sp>
        <p:nvSpPr>
          <p:cNvPr id="6" name="Нижний колонтитул 5"/>
          <p:cNvSpPr>
            <a:spLocks noGrp="1"/>
          </p:cNvSpPr>
          <p:nvPr>
            <p:ph type="ftr" sz="quarter" idx="11"/>
          </p:nvPr>
        </p:nvSpPr>
        <p:spPr/>
        <p:txBody>
          <a:bodyPr/>
          <a:lstStyle/>
          <a:p>
            <a:endParaRPr lang="en-US"/>
          </a:p>
        </p:txBody>
      </p:sp>
      <p:sp>
        <p:nvSpPr>
          <p:cNvPr id="7" name="Номер слайда 6"/>
          <p:cNvSpPr>
            <a:spLocks noGrp="1"/>
          </p:cNvSpPr>
          <p:nvPr>
            <p:ph type="sldNum" sz="quarter" idx="12"/>
          </p:nvPr>
        </p:nvSpPr>
        <p:spPr/>
        <p:txBody>
          <a:bodyPr/>
          <a:lstStyle/>
          <a:p>
            <a:fld id="{1342B0DF-2036-47A9-9A46-49720CAAD1E4}"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lstStyle>
          <a:p>
            <a:r>
              <a:rPr lang="ru-RU"/>
              <a:t>Образец заголовка</a:t>
            </a:r>
            <a:endParaRPr lang="en-US"/>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Содержимое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Содержимое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7" name="Дата 6"/>
          <p:cNvSpPr>
            <a:spLocks noGrp="1"/>
          </p:cNvSpPr>
          <p:nvPr>
            <p:ph type="dt" sz="half" idx="10"/>
          </p:nvPr>
        </p:nvSpPr>
        <p:spPr/>
        <p:txBody>
          <a:bodyPr/>
          <a:lstStyle/>
          <a:p>
            <a:fld id="{555B934D-7C59-4784-8FEB-4AD49F13DF69}" type="datetimeFigureOut">
              <a:rPr lang="en-US" smtClean="0"/>
              <a:t>7/1/2019</a:t>
            </a:fld>
            <a:endParaRPr lang="en-US"/>
          </a:p>
        </p:txBody>
      </p:sp>
      <p:sp>
        <p:nvSpPr>
          <p:cNvPr id="8" name="Нижний колонтитул 7"/>
          <p:cNvSpPr>
            <a:spLocks noGrp="1"/>
          </p:cNvSpPr>
          <p:nvPr>
            <p:ph type="ftr" sz="quarter" idx="11"/>
          </p:nvPr>
        </p:nvSpPr>
        <p:spPr/>
        <p:txBody>
          <a:bodyPr/>
          <a:lstStyle/>
          <a:p>
            <a:endParaRPr lang="en-US"/>
          </a:p>
        </p:txBody>
      </p:sp>
      <p:sp>
        <p:nvSpPr>
          <p:cNvPr id="9" name="Номер слайда 8"/>
          <p:cNvSpPr>
            <a:spLocks noGrp="1"/>
          </p:cNvSpPr>
          <p:nvPr>
            <p:ph type="sldNum" sz="quarter" idx="12"/>
          </p:nvPr>
        </p:nvSpPr>
        <p:spPr/>
        <p:txBody>
          <a:bodyPr/>
          <a:lstStyle/>
          <a:p>
            <a:fld id="{1342B0DF-2036-47A9-9A46-49720CAAD1E4}"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endParaRPr lang="en-US"/>
          </a:p>
        </p:txBody>
      </p:sp>
      <p:sp>
        <p:nvSpPr>
          <p:cNvPr id="3" name="Дата 2"/>
          <p:cNvSpPr>
            <a:spLocks noGrp="1"/>
          </p:cNvSpPr>
          <p:nvPr>
            <p:ph type="dt" sz="half" idx="10"/>
          </p:nvPr>
        </p:nvSpPr>
        <p:spPr/>
        <p:txBody>
          <a:bodyPr/>
          <a:lstStyle/>
          <a:p>
            <a:fld id="{555B934D-7C59-4784-8FEB-4AD49F13DF69}" type="datetimeFigureOut">
              <a:rPr lang="en-US" smtClean="0"/>
              <a:t>7/1/2019</a:t>
            </a:fld>
            <a:endParaRPr lang="en-US"/>
          </a:p>
        </p:txBody>
      </p:sp>
      <p:sp>
        <p:nvSpPr>
          <p:cNvPr id="4" name="Нижний колонтитул 3"/>
          <p:cNvSpPr>
            <a:spLocks noGrp="1"/>
          </p:cNvSpPr>
          <p:nvPr>
            <p:ph type="ftr" sz="quarter" idx="11"/>
          </p:nvPr>
        </p:nvSpPr>
        <p:spPr/>
        <p:txBody>
          <a:bodyPr/>
          <a:lstStyle/>
          <a:p>
            <a:endParaRPr lang="en-US"/>
          </a:p>
        </p:txBody>
      </p:sp>
      <p:sp>
        <p:nvSpPr>
          <p:cNvPr id="5" name="Номер слайда 4"/>
          <p:cNvSpPr>
            <a:spLocks noGrp="1"/>
          </p:cNvSpPr>
          <p:nvPr>
            <p:ph type="sldNum" sz="quarter" idx="12"/>
          </p:nvPr>
        </p:nvSpPr>
        <p:spPr/>
        <p:txBody>
          <a:bodyPr/>
          <a:lstStyle/>
          <a:p>
            <a:fld id="{1342B0DF-2036-47A9-9A46-49720CAAD1E4}"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555B934D-7C59-4784-8FEB-4AD49F13DF69}" type="datetimeFigureOut">
              <a:rPr lang="en-US" smtClean="0"/>
              <a:t>7/1/2019</a:t>
            </a:fld>
            <a:endParaRPr lang="en-US"/>
          </a:p>
        </p:txBody>
      </p:sp>
      <p:sp>
        <p:nvSpPr>
          <p:cNvPr id="3" name="Нижний колонтитул 2"/>
          <p:cNvSpPr>
            <a:spLocks noGrp="1"/>
          </p:cNvSpPr>
          <p:nvPr>
            <p:ph type="ftr" sz="quarter" idx="11"/>
          </p:nvPr>
        </p:nvSpPr>
        <p:spPr/>
        <p:txBody>
          <a:bodyPr/>
          <a:lstStyle/>
          <a:p>
            <a:endParaRPr lang="en-US"/>
          </a:p>
        </p:txBody>
      </p:sp>
      <p:sp>
        <p:nvSpPr>
          <p:cNvPr id="4" name="Номер слайда 3"/>
          <p:cNvSpPr>
            <a:spLocks noGrp="1"/>
          </p:cNvSpPr>
          <p:nvPr>
            <p:ph type="sldNum" sz="quarter" idx="12"/>
          </p:nvPr>
        </p:nvSpPr>
        <p:spPr/>
        <p:txBody>
          <a:bodyPr/>
          <a:lstStyle/>
          <a:p>
            <a:fld id="{1342B0DF-2036-47A9-9A46-49720CAAD1E4}"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a:t>Образец заголовка</a:t>
            </a:r>
            <a:endParaRPr lang="en-US"/>
          </a:p>
        </p:txBody>
      </p:sp>
      <p:sp>
        <p:nvSpPr>
          <p:cNvPr id="3" name="Содержимое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Дата 4"/>
          <p:cNvSpPr>
            <a:spLocks noGrp="1"/>
          </p:cNvSpPr>
          <p:nvPr>
            <p:ph type="dt" sz="half" idx="10"/>
          </p:nvPr>
        </p:nvSpPr>
        <p:spPr/>
        <p:txBody>
          <a:bodyPr/>
          <a:lstStyle/>
          <a:p>
            <a:fld id="{555B934D-7C59-4784-8FEB-4AD49F13DF69}" type="datetimeFigureOut">
              <a:rPr lang="en-US" smtClean="0"/>
              <a:t>7/1/2019</a:t>
            </a:fld>
            <a:endParaRPr lang="en-US"/>
          </a:p>
        </p:txBody>
      </p:sp>
      <p:sp>
        <p:nvSpPr>
          <p:cNvPr id="6" name="Нижний колонтитул 5"/>
          <p:cNvSpPr>
            <a:spLocks noGrp="1"/>
          </p:cNvSpPr>
          <p:nvPr>
            <p:ph type="ftr" sz="quarter" idx="11"/>
          </p:nvPr>
        </p:nvSpPr>
        <p:spPr/>
        <p:txBody>
          <a:bodyPr/>
          <a:lstStyle/>
          <a:p>
            <a:endParaRPr lang="en-US"/>
          </a:p>
        </p:txBody>
      </p:sp>
      <p:sp>
        <p:nvSpPr>
          <p:cNvPr id="7" name="Номер слайда 6"/>
          <p:cNvSpPr>
            <a:spLocks noGrp="1"/>
          </p:cNvSpPr>
          <p:nvPr>
            <p:ph type="sldNum" sz="quarter" idx="12"/>
          </p:nvPr>
        </p:nvSpPr>
        <p:spPr/>
        <p:txBody>
          <a:bodyPr/>
          <a:lstStyle/>
          <a:p>
            <a:fld id="{1342B0DF-2036-47A9-9A46-49720CAAD1E4}"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a:t>Образец заголовка</a:t>
            </a:r>
            <a:endParaRPr lang="en-US"/>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Дата 4"/>
          <p:cNvSpPr>
            <a:spLocks noGrp="1"/>
          </p:cNvSpPr>
          <p:nvPr>
            <p:ph type="dt" sz="half" idx="10"/>
          </p:nvPr>
        </p:nvSpPr>
        <p:spPr/>
        <p:txBody>
          <a:bodyPr/>
          <a:lstStyle/>
          <a:p>
            <a:fld id="{555B934D-7C59-4784-8FEB-4AD49F13DF69}" type="datetimeFigureOut">
              <a:rPr lang="en-US" smtClean="0"/>
              <a:t>7/1/2019</a:t>
            </a:fld>
            <a:endParaRPr lang="en-US"/>
          </a:p>
        </p:txBody>
      </p:sp>
      <p:sp>
        <p:nvSpPr>
          <p:cNvPr id="6" name="Нижний колонтитул 5"/>
          <p:cNvSpPr>
            <a:spLocks noGrp="1"/>
          </p:cNvSpPr>
          <p:nvPr>
            <p:ph type="ftr" sz="quarter" idx="11"/>
          </p:nvPr>
        </p:nvSpPr>
        <p:spPr/>
        <p:txBody>
          <a:bodyPr/>
          <a:lstStyle/>
          <a:p>
            <a:endParaRPr lang="en-US"/>
          </a:p>
        </p:txBody>
      </p:sp>
      <p:sp>
        <p:nvSpPr>
          <p:cNvPr id="7" name="Номер слайда 6"/>
          <p:cNvSpPr>
            <a:spLocks noGrp="1"/>
          </p:cNvSpPr>
          <p:nvPr>
            <p:ph type="sldNum" sz="quarter" idx="12"/>
          </p:nvPr>
        </p:nvSpPr>
        <p:spPr/>
        <p:txBody>
          <a:bodyPr/>
          <a:lstStyle/>
          <a:p>
            <a:fld id="{1342B0DF-2036-47A9-9A46-49720CAAD1E4}"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ru-RU"/>
              <a:t>Образец заголовка</a:t>
            </a:r>
            <a:endParaRPr lang="en-US"/>
          </a:p>
        </p:txBody>
      </p:sp>
      <p:sp>
        <p:nvSpPr>
          <p:cNvPr id="3" name="Текст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Дата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5B934D-7C59-4784-8FEB-4AD49F13DF69}" type="datetimeFigureOut">
              <a:rPr lang="en-US" smtClean="0"/>
              <a:t>7/1/2019</a:t>
            </a:fld>
            <a:endParaRPr lang="en-US"/>
          </a:p>
        </p:txBody>
      </p:sp>
      <p:sp>
        <p:nvSpPr>
          <p:cNvPr id="5" name="Нижний колонтитул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Номер слайда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42B0DF-2036-47A9-9A46-49720CAAD1E4}"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755576" y="4869160"/>
            <a:ext cx="7772400" cy="1470025"/>
          </a:xfrm>
        </p:spPr>
        <p:txBody>
          <a:bodyPr>
            <a:normAutofit/>
          </a:bodyPr>
          <a:lstStyle/>
          <a:p>
            <a:pPr algn="r"/>
            <a:r>
              <a:rPr lang="en-US" sz="3200" dirty="0">
                <a:solidFill>
                  <a:schemeClr val="bg1">
                    <a:lumMod val="75000"/>
                  </a:schemeClr>
                </a:solidFill>
                <a:latin typeface="Futura Md BT" pitchFamily="34" charset="0"/>
              </a:rPr>
              <a:t>Presentation Title Here</a:t>
            </a:r>
          </a:p>
        </p:txBody>
      </p:sp>
      <p:sp>
        <p:nvSpPr>
          <p:cNvPr id="3" name="Подзаголовок 2"/>
          <p:cNvSpPr>
            <a:spLocks noGrp="1"/>
          </p:cNvSpPr>
          <p:nvPr>
            <p:ph type="subTitle" idx="1"/>
          </p:nvPr>
        </p:nvSpPr>
        <p:spPr>
          <a:xfrm>
            <a:off x="539552" y="4365104"/>
            <a:ext cx="1472208" cy="622920"/>
          </a:xfrm>
        </p:spPr>
        <p:txBody>
          <a:bodyPr>
            <a:normAutofit/>
          </a:bodyPr>
          <a:lstStyle/>
          <a:p>
            <a:r>
              <a:rPr lang="en-US" sz="2400" dirty="0" err="1">
                <a:solidFill>
                  <a:srgbClr val="FF5B8E"/>
                </a:solidFill>
                <a:latin typeface="Futura Md BT" pitchFamily="34" charset="0"/>
              </a:rPr>
              <a:t>aas</a:t>
            </a:r>
            <a:endParaRPr lang="en-US" sz="2400" dirty="0">
              <a:solidFill>
                <a:srgbClr val="FF5B8E"/>
              </a:solidFill>
              <a:latin typeface="Futura Md BT"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323528" y="1340768"/>
            <a:ext cx="7772400" cy="1470025"/>
          </a:xfrm>
        </p:spPr>
        <p:txBody>
          <a:bodyPr>
            <a:normAutofit/>
          </a:bodyPr>
          <a:lstStyle/>
          <a:p>
            <a:pPr algn="l"/>
            <a:r>
              <a:rPr lang="en-US" sz="4800" b="1" dirty="0">
                <a:solidFill>
                  <a:schemeClr val="bg1">
                    <a:lumMod val="85000"/>
                  </a:schemeClr>
                </a:solidFill>
                <a:latin typeface="Times New Roman" panose="02020603050405020304" pitchFamily="18" charset="0"/>
                <a:cs typeface="Times New Roman" panose="02020603050405020304" pitchFamily="18" charset="0"/>
              </a:rPr>
              <a:t>INTRODUCTION</a:t>
            </a:r>
          </a:p>
        </p:txBody>
      </p:sp>
      <p:sp>
        <p:nvSpPr>
          <p:cNvPr id="3" name="Subtitle 2">
            <a:extLst>
              <a:ext uri="{FF2B5EF4-FFF2-40B4-BE49-F238E27FC236}">
                <a16:creationId xmlns:a16="http://schemas.microsoft.com/office/drawing/2014/main" id="{D343EBC2-DFA5-43CA-9022-2322F08F8E6F}"/>
              </a:ext>
            </a:extLst>
          </p:cNvPr>
          <p:cNvSpPr>
            <a:spLocks noGrp="1"/>
          </p:cNvSpPr>
          <p:nvPr>
            <p:ph type="subTitle" idx="1"/>
          </p:nvPr>
        </p:nvSpPr>
        <p:spPr>
          <a:xfrm>
            <a:off x="323528" y="2636912"/>
            <a:ext cx="8784976" cy="1752600"/>
          </a:xfrm>
        </p:spPr>
        <p:txBody>
          <a:bodyPr>
            <a:normAutofit fontScale="85000" lnSpcReduction="20000"/>
          </a:bodyPr>
          <a:lstStyle/>
          <a:p>
            <a:pPr algn="l"/>
            <a:r>
              <a:rPr lang="en-US" dirty="0">
                <a:solidFill>
                  <a:schemeClr val="bg1"/>
                </a:solidFill>
                <a:latin typeface="Times New Roman" panose="02020603050405020304" pitchFamily="18" charset="0"/>
                <a:cs typeface="Times New Roman" panose="02020603050405020304" pitchFamily="18" charset="0"/>
              </a:rPr>
              <a:t> </a:t>
            </a:r>
            <a:r>
              <a:rPr lang="en-US" sz="3100" dirty="0">
                <a:solidFill>
                  <a:schemeClr val="bg1"/>
                </a:solidFill>
                <a:latin typeface="Times New Roman" panose="02020603050405020304" pitchFamily="18" charset="0"/>
                <a:cs typeface="Times New Roman" panose="02020603050405020304" pitchFamily="18" charset="0"/>
              </a:rPr>
              <a:t>In this project we have an ultrasonic sensor that measures the distance and an LED bar graph that lights up accordingly to our distance from the sensor. As we get closer to the sensor the buzzer beeps in a different way. This circuit can work as a parking sensor. </a:t>
            </a:r>
            <a:endParaRPr lang="en-IN" sz="3100"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A8D0D-B0B6-422C-9624-8E4EBCA61DCD}"/>
              </a:ext>
            </a:extLst>
          </p:cNvPr>
          <p:cNvSpPr>
            <a:spLocks noGrp="1"/>
          </p:cNvSpPr>
          <p:nvPr>
            <p:ph type="ctrTitle"/>
          </p:nvPr>
        </p:nvSpPr>
        <p:spPr>
          <a:xfrm>
            <a:off x="251520" y="0"/>
            <a:ext cx="7772400" cy="1470025"/>
          </a:xfrm>
        </p:spPr>
        <p:txBody>
          <a:bodyPr>
            <a:normAutofit/>
          </a:bodyPr>
          <a:lstStyle/>
          <a:p>
            <a:r>
              <a:rPr lang="en-IN" sz="4800" b="1" dirty="0">
                <a:solidFill>
                  <a:schemeClr val="bg1"/>
                </a:solidFill>
                <a:latin typeface="Times New Roman" panose="02020603050405020304" pitchFamily="18" charset="0"/>
                <a:cs typeface="Times New Roman" panose="02020603050405020304" pitchFamily="18" charset="0"/>
              </a:rPr>
              <a:t>PARTS REQUIRED</a:t>
            </a:r>
          </a:p>
        </p:txBody>
      </p:sp>
      <p:sp>
        <p:nvSpPr>
          <p:cNvPr id="3" name="Subtitle 2">
            <a:extLst>
              <a:ext uri="{FF2B5EF4-FFF2-40B4-BE49-F238E27FC236}">
                <a16:creationId xmlns:a16="http://schemas.microsoft.com/office/drawing/2014/main" id="{97FFE536-47ED-4362-80F0-9106B1851F3E}"/>
              </a:ext>
            </a:extLst>
          </p:cNvPr>
          <p:cNvSpPr>
            <a:spLocks noGrp="1"/>
          </p:cNvSpPr>
          <p:nvPr>
            <p:ph type="subTitle" idx="1"/>
          </p:nvPr>
        </p:nvSpPr>
        <p:spPr>
          <a:xfrm>
            <a:off x="1475656" y="1648938"/>
            <a:ext cx="6400800" cy="3076205"/>
          </a:xfrm>
        </p:spPr>
        <p:txBody>
          <a:bodyPr>
            <a:noAutofit/>
          </a:bodyPr>
          <a:lstStyle/>
          <a:p>
            <a:pPr marL="342900" indent="-342900" algn="l">
              <a:buFont typeface="Wingdings" panose="05000000000000000000" pitchFamily="2" charset="2"/>
              <a:buChar char="Ø"/>
            </a:pPr>
            <a:r>
              <a:rPr lang="en-IN" sz="2000" dirty="0">
                <a:solidFill>
                  <a:schemeClr val="bg1"/>
                </a:solidFill>
                <a:latin typeface="Times New Roman" panose="02020603050405020304" pitchFamily="18" charset="0"/>
                <a:cs typeface="Times New Roman" panose="02020603050405020304" pitchFamily="18" charset="0"/>
              </a:rPr>
              <a:t> </a:t>
            </a:r>
            <a:r>
              <a:rPr lang="en-IN" sz="2400" dirty="0">
                <a:solidFill>
                  <a:schemeClr val="bg1"/>
                </a:solidFill>
                <a:latin typeface="Times New Roman" panose="02020603050405020304" pitchFamily="18" charset="0"/>
                <a:cs typeface="Times New Roman" panose="02020603050405020304" pitchFamily="18" charset="0"/>
              </a:rPr>
              <a:t>Arduino UNO – read Best Arduino Starter Kits </a:t>
            </a:r>
          </a:p>
          <a:p>
            <a:pPr marL="342900" indent="-342900" algn="l">
              <a:buFont typeface="Wingdings" panose="05000000000000000000" pitchFamily="2" charset="2"/>
              <a:buChar char="Ø"/>
            </a:pPr>
            <a:r>
              <a:rPr lang="en-IN" sz="2400" dirty="0">
                <a:solidFill>
                  <a:schemeClr val="bg1"/>
                </a:solidFill>
                <a:latin typeface="Times New Roman" panose="02020603050405020304" pitchFamily="18" charset="0"/>
                <a:cs typeface="Times New Roman" panose="02020603050405020304" pitchFamily="18" charset="0"/>
              </a:rPr>
              <a:t>1x 74HC595 8 Bit Shift Register</a:t>
            </a:r>
          </a:p>
          <a:p>
            <a:pPr marL="342900" indent="-342900" algn="l">
              <a:buFont typeface="Wingdings" panose="05000000000000000000" pitchFamily="2" charset="2"/>
              <a:buChar char="Ø"/>
            </a:pPr>
            <a:r>
              <a:rPr lang="en-IN" sz="2400" dirty="0">
                <a:solidFill>
                  <a:schemeClr val="bg1"/>
                </a:solidFill>
                <a:latin typeface="Times New Roman" panose="02020603050405020304" pitchFamily="18" charset="0"/>
                <a:cs typeface="Times New Roman" panose="02020603050405020304" pitchFamily="18" charset="0"/>
              </a:rPr>
              <a:t> 1x Breadboard </a:t>
            </a:r>
          </a:p>
          <a:p>
            <a:pPr marL="342900" indent="-342900" algn="l">
              <a:buFont typeface="Wingdings" panose="05000000000000000000" pitchFamily="2" charset="2"/>
              <a:buChar char="Ø"/>
            </a:pPr>
            <a:r>
              <a:rPr lang="en-IN" sz="2400" dirty="0">
                <a:solidFill>
                  <a:schemeClr val="bg1"/>
                </a:solidFill>
                <a:latin typeface="Times New Roman" panose="02020603050405020304" pitchFamily="18" charset="0"/>
                <a:cs typeface="Times New Roman" panose="02020603050405020304" pitchFamily="18" charset="0"/>
              </a:rPr>
              <a:t>8x LEDs (for example: 3x red, 3x yellow, 2x green) </a:t>
            </a:r>
          </a:p>
          <a:p>
            <a:pPr marL="342900" indent="-342900" algn="l">
              <a:buFont typeface="Wingdings" panose="05000000000000000000" pitchFamily="2" charset="2"/>
              <a:buChar char="Ø"/>
            </a:pPr>
            <a:r>
              <a:rPr lang="en-IN" sz="2400" dirty="0">
                <a:solidFill>
                  <a:schemeClr val="bg1"/>
                </a:solidFill>
                <a:latin typeface="Times New Roman" panose="02020603050405020304" pitchFamily="18" charset="0"/>
                <a:cs typeface="Times New Roman" panose="02020603050405020304" pitchFamily="18" charset="0"/>
              </a:rPr>
              <a:t>9x 220 Ohm Resistors</a:t>
            </a:r>
          </a:p>
          <a:p>
            <a:pPr marL="342900" indent="-342900" algn="l">
              <a:buFont typeface="Wingdings" panose="05000000000000000000" pitchFamily="2" charset="2"/>
              <a:buChar char="Ø"/>
            </a:pPr>
            <a:r>
              <a:rPr lang="en-IN" sz="2400" dirty="0">
                <a:solidFill>
                  <a:schemeClr val="bg1"/>
                </a:solidFill>
                <a:latin typeface="Times New Roman" panose="02020603050405020304" pitchFamily="18" charset="0"/>
                <a:cs typeface="Times New Roman" panose="02020603050405020304" pitchFamily="18" charset="0"/>
              </a:rPr>
              <a:t> 1x Buzzer</a:t>
            </a:r>
          </a:p>
          <a:p>
            <a:pPr marL="342900" indent="-342900" algn="l">
              <a:buFont typeface="Wingdings" panose="05000000000000000000" pitchFamily="2" charset="2"/>
              <a:buChar char="Ø"/>
            </a:pPr>
            <a:r>
              <a:rPr lang="en-IN" sz="2400" dirty="0">
                <a:solidFill>
                  <a:schemeClr val="bg1"/>
                </a:solidFill>
                <a:latin typeface="Times New Roman" panose="02020603050405020304" pitchFamily="18" charset="0"/>
                <a:cs typeface="Times New Roman" panose="02020603050405020304" pitchFamily="18" charset="0"/>
              </a:rPr>
              <a:t> 1x Ultrasonic Sensor (for example: HC-SR04)</a:t>
            </a:r>
          </a:p>
          <a:p>
            <a:pPr marL="342900" indent="-342900" algn="l">
              <a:buFont typeface="Wingdings" panose="05000000000000000000" pitchFamily="2" charset="2"/>
              <a:buChar char="Ø"/>
            </a:pPr>
            <a:r>
              <a:rPr lang="en-IN" sz="2400" dirty="0">
                <a:solidFill>
                  <a:schemeClr val="bg1"/>
                </a:solidFill>
                <a:latin typeface="Times New Roman" panose="02020603050405020304" pitchFamily="18" charset="0"/>
                <a:cs typeface="Times New Roman" panose="02020603050405020304" pitchFamily="18" charset="0"/>
              </a:rPr>
              <a:t> Jumper Wires Schematics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53BAE-54C3-4743-BD0B-FB24A230F2A3}"/>
              </a:ext>
            </a:extLst>
          </p:cNvPr>
          <p:cNvSpPr>
            <a:spLocks noGrp="1"/>
          </p:cNvSpPr>
          <p:nvPr>
            <p:ph type="ctrTitle"/>
          </p:nvPr>
        </p:nvSpPr>
        <p:spPr>
          <a:xfrm>
            <a:off x="167135" y="1209933"/>
            <a:ext cx="8976865" cy="850916"/>
          </a:xfrm>
        </p:spPr>
        <p:txBody>
          <a:bodyPr>
            <a:normAutofit/>
          </a:bodyPr>
          <a:lstStyle/>
          <a:p>
            <a:r>
              <a:rPr lang="en-IN" sz="4800" b="1" dirty="0">
                <a:solidFill>
                  <a:schemeClr val="bg1"/>
                </a:solidFill>
                <a:latin typeface="Times New Roman" panose="02020603050405020304" pitchFamily="18" charset="0"/>
                <a:cs typeface="Times New Roman" panose="02020603050405020304" pitchFamily="18" charset="0"/>
              </a:rPr>
              <a:t>Schematics</a:t>
            </a:r>
          </a:p>
        </p:txBody>
      </p:sp>
      <p:pic>
        <p:nvPicPr>
          <p:cNvPr id="4" name="Picture 3">
            <a:extLst>
              <a:ext uri="{FF2B5EF4-FFF2-40B4-BE49-F238E27FC236}">
                <a16:creationId xmlns:a16="http://schemas.microsoft.com/office/drawing/2014/main" id="{026E65F7-9C10-4282-A72A-588392E352C1}"/>
              </a:ext>
            </a:extLst>
          </p:cNvPr>
          <p:cNvPicPr>
            <a:picLocks noChangeAspect="1"/>
          </p:cNvPicPr>
          <p:nvPr/>
        </p:nvPicPr>
        <p:blipFill>
          <a:blip r:embed="rId2"/>
          <a:stretch>
            <a:fillRect/>
          </a:stretch>
        </p:blipFill>
        <p:spPr>
          <a:xfrm>
            <a:off x="35496" y="2125711"/>
            <a:ext cx="8976865" cy="4627513"/>
          </a:xfrm>
          <a:prstGeom prst="rect">
            <a:avLst/>
          </a:prstGeom>
        </p:spPr>
      </p:pic>
    </p:spTree>
    <p:extLst>
      <p:ext uri="{BB962C8B-B14F-4D97-AF65-F5344CB8AC3E}">
        <p14:creationId xmlns:p14="http://schemas.microsoft.com/office/powerpoint/2010/main" val="29571245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25D81-E62B-432E-8331-B0CA5235EB54}"/>
              </a:ext>
            </a:extLst>
          </p:cNvPr>
          <p:cNvSpPr>
            <a:spLocks noGrp="1"/>
          </p:cNvSpPr>
          <p:nvPr>
            <p:ph type="title"/>
          </p:nvPr>
        </p:nvSpPr>
        <p:spPr>
          <a:xfrm>
            <a:off x="457200" y="274638"/>
            <a:ext cx="8229600" cy="922114"/>
          </a:xfrm>
        </p:spPr>
        <p:txBody>
          <a:bodyPr/>
          <a:lstStyle/>
          <a:p>
            <a:r>
              <a:rPr lang="en-US" b="1" dirty="0">
                <a:solidFill>
                  <a:schemeClr val="bg1"/>
                </a:solidFill>
              </a:rPr>
              <a:t>                                     </a:t>
            </a:r>
            <a:r>
              <a:rPr lang="en-US" sz="4800" b="1" dirty="0">
                <a:solidFill>
                  <a:schemeClr val="bg1"/>
                </a:solidFill>
                <a:latin typeface="Times New Roman" panose="02020603050405020304" pitchFamily="18" charset="0"/>
                <a:cs typeface="Times New Roman" panose="02020603050405020304" pitchFamily="18" charset="0"/>
              </a:rPr>
              <a:t>code</a:t>
            </a:r>
            <a:endParaRPr lang="en-IN" sz="4800" b="1" dirty="0">
              <a:solidFill>
                <a:schemeClr val="bg1"/>
              </a:solidFill>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3B103372-9E1E-406D-9DE1-0772B83F15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2087" y="1417638"/>
            <a:ext cx="4423929" cy="5165724"/>
          </a:xfrm>
          <a:prstGeom prst="rect">
            <a:avLst/>
          </a:prstGeom>
        </p:spPr>
      </p:pic>
      <p:pic>
        <p:nvPicPr>
          <p:cNvPr id="9" name="Picture 8">
            <a:extLst>
              <a:ext uri="{FF2B5EF4-FFF2-40B4-BE49-F238E27FC236}">
                <a16:creationId xmlns:a16="http://schemas.microsoft.com/office/drawing/2014/main" id="{D72EC9D4-816F-45C5-A39D-69F3095D4A4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04048" y="1417638"/>
            <a:ext cx="4139952" cy="5165724"/>
          </a:xfrm>
          <a:prstGeom prst="rect">
            <a:avLst/>
          </a:prstGeom>
        </p:spPr>
      </p:pic>
    </p:spTree>
    <p:extLst>
      <p:ext uri="{BB962C8B-B14F-4D97-AF65-F5344CB8AC3E}">
        <p14:creationId xmlns:p14="http://schemas.microsoft.com/office/powerpoint/2010/main" val="18324483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CB88862D-9BB6-49B8-8A03-955AD9B974D3}"/>
              </a:ext>
            </a:extLst>
          </p:cNvPr>
          <p:cNvPicPr>
            <a:picLocks noGrp="1" noChangeAspect="1"/>
          </p:cNvPicPr>
          <p:nvPr>
            <p:ph idx="1"/>
          </p:nvPr>
        </p:nvPicPr>
        <p:blipFill>
          <a:blip r:embed="rId2"/>
          <a:stretch>
            <a:fillRect/>
          </a:stretch>
        </p:blipFill>
        <p:spPr>
          <a:xfrm>
            <a:off x="323528" y="1844824"/>
            <a:ext cx="5200339" cy="4032448"/>
          </a:xfrm>
          <a:prstGeom prst="rect">
            <a:avLst/>
          </a:prstGeom>
        </p:spPr>
      </p:pic>
    </p:spTree>
    <p:extLst>
      <p:ext uri="{BB962C8B-B14F-4D97-AF65-F5344CB8AC3E}">
        <p14:creationId xmlns:p14="http://schemas.microsoft.com/office/powerpoint/2010/main" val="20768489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BEE24A-D0EC-46A9-92AC-9D2F4C6826C6}"/>
              </a:ext>
            </a:extLst>
          </p:cNvPr>
          <p:cNvSpPr>
            <a:spLocks noGrp="1"/>
          </p:cNvSpPr>
          <p:nvPr>
            <p:ph type="ctrTitle"/>
          </p:nvPr>
        </p:nvSpPr>
        <p:spPr>
          <a:xfrm>
            <a:off x="539552" y="3068960"/>
            <a:ext cx="7772400" cy="1470025"/>
          </a:xfrm>
        </p:spPr>
        <p:txBody>
          <a:bodyPr>
            <a:normAutofit/>
          </a:bodyPr>
          <a:lstStyle/>
          <a:p>
            <a:r>
              <a:rPr lang="en-US" sz="4800" b="1" dirty="0">
                <a:solidFill>
                  <a:schemeClr val="bg1"/>
                </a:solidFill>
                <a:latin typeface="Times New Roman" panose="02020603050405020304" pitchFamily="18" charset="0"/>
                <a:cs typeface="Times New Roman" panose="02020603050405020304" pitchFamily="18" charset="0"/>
              </a:rPr>
              <a:t>THANK YOU</a:t>
            </a:r>
            <a:endParaRPr lang="en-IN" sz="4800"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94549479"/>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5138</TotalTime>
  <Words>119</Words>
  <Application>Microsoft Office PowerPoint</Application>
  <PresentationFormat>On-screen Show (4:3)</PresentationFormat>
  <Paragraphs>16</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Calibri</vt:lpstr>
      <vt:lpstr>Futura Md BT</vt:lpstr>
      <vt:lpstr>Times New Roman</vt:lpstr>
      <vt:lpstr>Wingdings</vt:lpstr>
      <vt:lpstr>Тема Office</vt:lpstr>
      <vt:lpstr>Presentation Title Here</vt:lpstr>
      <vt:lpstr>INTRODUCTION</vt:lpstr>
      <vt:lpstr>PARTS REQUIRED</vt:lpstr>
      <vt:lpstr>Schematics</vt:lpstr>
      <vt:lpstr>                                     code</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Here</dc:title>
  <dc:creator>1</dc:creator>
  <cp:lastModifiedBy>nmv sai kumar</cp:lastModifiedBy>
  <cp:revision>11</cp:revision>
  <dcterms:created xsi:type="dcterms:W3CDTF">2013-08-13T10:06:05Z</dcterms:created>
  <dcterms:modified xsi:type="dcterms:W3CDTF">2019-07-01T16:18:01Z</dcterms:modified>
</cp:coreProperties>
</file>