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343" r:id="rId3"/>
    <p:sldId id="340" r:id="rId4"/>
    <p:sldId id="400" r:id="rId5"/>
    <p:sldId id="347" r:id="rId6"/>
    <p:sldId id="344" r:id="rId7"/>
    <p:sldId id="358" r:id="rId8"/>
    <p:sldId id="346" r:id="rId9"/>
    <p:sldId id="345" r:id="rId10"/>
    <p:sldId id="349" r:id="rId11"/>
    <p:sldId id="350" r:id="rId12"/>
    <p:sldId id="351" r:id="rId13"/>
    <p:sldId id="352" r:id="rId14"/>
    <p:sldId id="353" r:id="rId15"/>
    <p:sldId id="367" r:id="rId16"/>
    <p:sldId id="368" r:id="rId17"/>
    <p:sldId id="366" r:id="rId18"/>
    <p:sldId id="359" r:id="rId19"/>
    <p:sldId id="360" r:id="rId20"/>
    <p:sldId id="361" r:id="rId21"/>
    <p:sldId id="362" r:id="rId22"/>
    <p:sldId id="363" r:id="rId23"/>
    <p:sldId id="364" r:id="rId24"/>
    <p:sldId id="365" r:id="rId25"/>
    <p:sldId id="342" r:id="rId26"/>
    <p:sldId id="355" r:id="rId27"/>
    <p:sldId id="356" r:id="rId28"/>
    <p:sldId id="369" r:id="rId29"/>
    <p:sldId id="370" r:id="rId30"/>
    <p:sldId id="371" r:id="rId31"/>
    <p:sldId id="383" r:id="rId32"/>
    <p:sldId id="373" r:id="rId33"/>
    <p:sldId id="374" r:id="rId34"/>
    <p:sldId id="375" r:id="rId35"/>
    <p:sldId id="376" r:id="rId36"/>
    <p:sldId id="377" r:id="rId37"/>
    <p:sldId id="378" r:id="rId38"/>
    <p:sldId id="380" r:id="rId39"/>
    <p:sldId id="381" r:id="rId40"/>
    <p:sldId id="382" r:id="rId41"/>
    <p:sldId id="387" r:id="rId42"/>
    <p:sldId id="384" r:id="rId43"/>
    <p:sldId id="385" r:id="rId44"/>
    <p:sldId id="386" r:id="rId45"/>
    <p:sldId id="394" r:id="rId46"/>
    <p:sldId id="389" r:id="rId47"/>
    <p:sldId id="390" r:id="rId48"/>
    <p:sldId id="395" r:id="rId49"/>
    <p:sldId id="388" r:id="rId50"/>
    <p:sldId id="391" r:id="rId51"/>
    <p:sldId id="392" r:id="rId52"/>
    <p:sldId id="396" r:id="rId53"/>
    <p:sldId id="397" r:id="rId54"/>
    <p:sldId id="398" r:id="rId5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FF"/>
    <a:srgbClr val="0A01C3"/>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053" autoAdjust="0"/>
    <p:restoredTop sz="87227" autoAdjust="0"/>
  </p:normalViewPr>
  <p:slideViewPr>
    <p:cSldViewPr>
      <p:cViewPr>
        <p:scale>
          <a:sx n="50" d="100"/>
          <a:sy n="50" d="100"/>
        </p:scale>
        <p:origin x="-1380" y="-3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496"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_rels/data8.xml.rels><?xml version="1.0" encoding="UTF-8" standalone="yes"?>
<Relationships xmlns="http://schemas.openxmlformats.org/package/2006/relationships"><Relationship Id="rId1" Type="http://schemas.openxmlformats.org/officeDocument/2006/relationships/image" Target="../media/image6.png"/></Relationships>
</file>

<file path=ppt/diagrams/_rels/data9.xml.rels><?xml version="1.0" encoding="UTF-8" standalone="yes"?>
<Relationships xmlns="http://schemas.openxmlformats.org/package/2006/relationships"><Relationship Id="rId1" Type="http://schemas.openxmlformats.org/officeDocument/2006/relationships/image" Target="../media/image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6.png"/></Relationships>
</file>

<file path=ppt/diagrams/_rels/drawing9.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Kiến trúc CryptoAPI</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Quản lý khóa trong CryptoAPI</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5A6B8862-060B-4D55-8D90-B75A7850FEAD}">
      <dgm:prSet/>
      <dgm:spPr/>
      <dgm:t>
        <a:bodyPr/>
        <a:lstStyle/>
        <a:p>
          <a:r>
            <a:rPr lang="vi-VN" noProof="0" dirty="0" smtClean="0"/>
            <a:t>3</a:t>
          </a:r>
          <a:endParaRPr lang="vi-VN" noProof="0" dirty="0"/>
        </a:p>
      </dgm:t>
    </dgm:pt>
    <dgm:pt modelId="{201A85EA-EB37-4063-A9D7-5D6D41981BD9}" type="parTrans" cxnId="{5E90A1E7-9944-428D-A012-AE3961FB4B7A}">
      <dgm:prSet/>
      <dgm:spPr/>
      <dgm:t>
        <a:bodyPr/>
        <a:lstStyle/>
        <a:p>
          <a:endParaRPr lang="vi-VN" noProof="0"/>
        </a:p>
      </dgm:t>
    </dgm:pt>
    <dgm:pt modelId="{52B89433-5289-4947-AEA0-267A9F8BFBCB}" type="sibTrans" cxnId="{5E90A1E7-9944-428D-A012-AE3961FB4B7A}">
      <dgm:prSet/>
      <dgm:spPr/>
      <dgm:t>
        <a:bodyPr/>
        <a:lstStyle/>
        <a:p>
          <a:endParaRPr lang="vi-VN" noProof="0"/>
        </a:p>
      </dgm:t>
    </dgm:pt>
    <dgm:pt modelId="{7ADD851B-0E3A-4F55-9681-A1941AC936BF}">
      <dgm:prSet/>
      <dgm:spPr/>
      <dgm:t>
        <a:bodyPr/>
        <a:lstStyle/>
        <a:p>
          <a:r>
            <a:rPr lang="vi-VN" noProof="0" dirty="0" smtClean="0"/>
            <a:t>Các nhóm hàm trong CryptoAPI</a:t>
          </a:r>
          <a:endParaRPr lang="vi-VN" noProof="0" dirty="0"/>
        </a:p>
      </dgm:t>
    </dgm:pt>
    <dgm:pt modelId="{5490EC6E-3E1F-4681-BD01-D7494548B6C8}" type="parTrans" cxnId="{181405D0-DB58-4BFD-B373-3AFDDABC7FF5}">
      <dgm:prSet/>
      <dgm:spPr/>
      <dgm:t>
        <a:bodyPr/>
        <a:lstStyle/>
        <a:p>
          <a:endParaRPr lang="vi-VN" noProof="0"/>
        </a:p>
      </dgm:t>
    </dgm:pt>
    <dgm:pt modelId="{5BA9DE01-BE62-4ECB-B600-FD16E1BBF46D}" type="sibTrans" cxnId="{181405D0-DB58-4BFD-B373-3AFDDABC7FF5}">
      <dgm:prSet/>
      <dgm:spPr/>
      <dgm:t>
        <a:bodyPr/>
        <a:lstStyle/>
        <a:p>
          <a:endParaRPr lang="vi-VN" noProof="0"/>
        </a:p>
      </dgm:t>
    </dgm:pt>
    <dgm:pt modelId="{741960EB-B1C1-40FF-914B-B7322E82B848}">
      <dgm:prSet/>
      <dgm:spPr/>
      <dgm:t>
        <a:bodyPr/>
        <a:lstStyle/>
        <a:p>
          <a:r>
            <a:rPr lang="vi-VN" noProof="0" dirty="0" smtClean="0"/>
            <a:t>4</a:t>
          </a:r>
          <a:endParaRPr lang="vi-VN" noProof="0" dirty="0"/>
        </a:p>
      </dgm:t>
    </dgm:pt>
    <dgm:pt modelId="{FCDEA5EB-3CA5-40D7-BF2B-8922F7DDDD76}" type="parTrans" cxnId="{40B77B09-E988-4FC2-B647-FE2EA45A67FD}">
      <dgm:prSet/>
      <dgm:spPr/>
      <dgm:t>
        <a:bodyPr/>
        <a:lstStyle/>
        <a:p>
          <a:endParaRPr lang="en-US"/>
        </a:p>
      </dgm:t>
    </dgm:pt>
    <dgm:pt modelId="{33444829-B8FB-49B3-8BFD-88B625EDA765}" type="sibTrans" cxnId="{40B77B09-E988-4FC2-B647-FE2EA45A67FD}">
      <dgm:prSet/>
      <dgm:spPr/>
      <dgm:t>
        <a:bodyPr/>
        <a:lstStyle/>
        <a:p>
          <a:endParaRPr lang="en-US"/>
        </a:p>
      </dgm:t>
    </dgm:pt>
    <dgm:pt modelId="{71DD48C2-97A9-4FBB-A0AA-4012DD628F07}">
      <dgm:prSet/>
      <dgm:spPr/>
      <dgm:t>
        <a:bodyPr/>
        <a:lstStyle/>
        <a:p>
          <a:r>
            <a:rPr lang="vi-VN" noProof="0" dirty="0" smtClean="0"/>
            <a:t>Sử dụng CryptoAPI</a:t>
          </a:r>
          <a:endParaRPr lang="vi-VN" noProof="0" dirty="0"/>
        </a:p>
      </dgm:t>
    </dgm:pt>
    <dgm:pt modelId="{632DA562-402A-43ED-8721-B83EB892F9F7}" type="parTrans" cxnId="{2D79CF09-7061-48B5-A8AC-0717F28E3AEF}">
      <dgm:prSet/>
      <dgm:spPr/>
      <dgm:t>
        <a:bodyPr/>
        <a:lstStyle/>
        <a:p>
          <a:endParaRPr lang="en-US"/>
        </a:p>
      </dgm:t>
    </dgm:pt>
    <dgm:pt modelId="{3A3B0FF3-D1FC-44D5-B8F2-55407359AF97}" type="sibTrans" cxnId="{2D79CF09-7061-48B5-A8AC-0717F28E3AEF}">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AFA36804-7FC6-4FD9-961B-5C5FFEB88475}" type="pres">
      <dgm:prSet presAssocID="{840B7BEC-A424-4364-B52E-A493DF1255BE}" presName="sp" presStyleCnt="0"/>
      <dgm:spPr/>
      <dgm:t>
        <a:bodyPr/>
        <a:lstStyle/>
        <a:p>
          <a:endParaRPr lang="ru-RU"/>
        </a:p>
      </dgm:t>
    </dgm:pt>
    <dgm:pt modelId="{AB9EB62D-E27D-4768-A5A6-54ED3C563421}" type="pres">
      <dgm:prSet presAssocID="{5A6B8862-060B-4D55-8D90-B75A7850FEAD}" presName="composite" presStyleCnt="0"/>
      <dgm:spPr/>
      <dgm:t>
        <a:bodyPr/>
        <a:lstStyle/>
        <a:p>
          <a:endParaRPr lang="ru-RU"/>
        </a:p>
      </dgm:t>
    </dgm:pt>
    <dgm:pt modelId="{9248A459-5539-4077-A285-F0617B388651}" type="pres">
      <dgm:prSet presAssocID="{5A6B8862-060B-4D55-8D90-B75A7850FEAD}" presName="desTx" presStyleLbl="fgAccFollowNode1" presStyleIdx="2" presStyleCnt="4">
        <dgm:presLayoutVars>
          <dgm:bulletEnabled val="1"/>
        </dgm:presLayoutVars>
      </dgm:prSet>
      <dgm:spPr/>
      <dgm:t>
        <a:bodyPr/>
        <a:lstStyle/>
        <a:p>
          <a:endParaRPr lang="ru-RU"/>
        </a:p>
      </dgm:t>
    </dgm:pt>
    <dgm:pt modelId="{16A6299A-9D54-4AC5-AA7C-97D7C3BFC1DC}" type="pres">
      <dgm:prSet presAssocID="{5A6B8862-060B-4D55-8D90-B75A7850FEAD}" presName="labelTx" presStyleLbl="node1" presStyleIdx="2" presStyleCnt="4">
        <dgm:presLayoutVars>
          <dgm:chMax val="0"/>
          <dgm:chPref val="0"/>
          <dgm:bulletEnabled val="1"/>
        </dgm:presLayoutVars>
      </dgm:prSet>
      <dgm:spPr/>
      <dgm:t>
        <a:bodyPr/>
        <a:lstStyle/>
        <a:p>
          <a:endParaRPr lang="ru-RU"/>
        </a:p>
      </dgm:t>
    </dgm:pt>
    <dgm:pt modelId="{44408AEB-995C-435F-A555-FE2DD0C6526A}" type="pres">
      <dgm:prSet presAssocID="{52B89433-5289-4947-AEA0-267A9F8BFBCB}" presName="sp" presStyleCnt="0"/>
      <dgm:spPr/>
    </dgm:pt>
    <dgm:pt modelId="{C7691A4A-8241-4050-9E64-2BDDAF46EF7D}" type="pres">
      <dgm:prSet presAssocID="{741960EB-B1C1-40FF-914B-B7322E82B848}" presName="composite" presStyleCnt="0"/>
      <dgm:spPr/>
    </dgm:pt>
    <dgm:pt modelId="{A377F43F-39B6-49DE-A7BB-886FF24F5EBF}" type="pres">
      <dgm:prSet presAssocID="{741960EB-B1C1-40FF-914B-B7322E82B848}" presName="desTx" presStyleLbl="fgAccFollowNode1" presStyleIdx="3" presStyleCnt="4">
        <dgm:presLayoutVars>
          <dgm:bulletEnabled val="1"/>
        </dgm:presLayoutVars>
      </dgm:prSet>
      <dgm:spPr/>
      <dgm:t>
        <a:bodyPr/>
        <a:lstStyle/>
        <a:p>
          <a:endParaRPr lang="en-US"/>
        </a:p>
      </dgm:t>
    </dgm:pt>
    <dgm:pt modelId="{F8B5595A-0916-42B9-B1FB-3CE8595692F9}" type="pres">
      <dgm:prSet presAssocID="{741960EB-B1C1-40FF-914B-B7322E82B848}" presName="labelTx" presStyleLbl="node1" presStyleIdx="3" presStyleCnt="4">
        <dgm:presLayoutVars>
          <dgm:chMax val="0"/>
          <dgm:chPref val="0"/>
          <dgm:bulletEnabled val="1"/>
        </dgm:presLayoutVars>
      </dgm:prSet>
      <dgm:spPr/>
      <dgm:t>
        <a:bodyPr/>
        <a:lstStyle/>
        <a:p>
          <a:endParaRPr lang="en-US"/>
        </a:p>
      </dgm:t>
    </dgm:pt>
  </dgm:ptLst>
  <dgm:cxnLst>
    <dgm:cxn modelId="{181405D0-DB58-4BFD-B373-3AFDDABC7FF5}" srcId="{5A6B8862-060B-4D55-8D90-B75A7850FEAD}" destId="{7ADD851B-0E3A-4F55-9681-A1941AC936BF}" srcOrd="0" destOrd="0" parTransId="{5490EC6E-3E1F-4681-BD01-D7494548B6C8}" sibTransId="{5BA9DE01-BE62-4ECB-B600-FD16E1BBF46D}"/>
    <dgm:cxn modelId="{992EAD91-73C1-4929-AB14-FCD1D72DA6B5}" type="presOf" srcId="{8C66E9B3-B12D-4C23-A273-982D7F969BBC}" destId="{BDFB8683-95A4-4BBF-9344-3A0D69314DBB}" srcOrd="0" destOrd="0" presId="urn:diagrams.loki3.com/NumberedList"/>
    <dgm:cxn modelId="{B6018C93-4CB2-4BB3-BEE1-B1666273FF04}" type="presOf" srcId="{71DD48C2-97A9-4FBB-A0AA-4012DD628F07}" destId="{A377F43F-39B6-49DE-A7BB-886FF24F5EBF}" srcOrd="0" destOrd="0" presId="urn:diagrams.loki3.com/NumberedList"/>
    <dgm:cxn modelId="{35EA955D-693C-4FFC-99A3-C47465C263D7}" type="presOf" srcId="{7ADD851B-0E3A-4F55-9681-A1941AC936BF}" destId="{9248A459-5539-4077-A285-F0617B38865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72947DC1-9114-4E7B-B155-B6411DAF93CD}" type="presOf" srcId="{741960EB-B1C1-40FF-914B-B7322E82B848}" destId="{F8B5595A-0916-42B9-B1FB-3CE8595692F9}" srcOrd="0" destOrd="0" presId="urn:diagrams.loki3.com/NumberedList"/>
    <dgm:cxn modelId="{43EAFBCD-A044-41DA-AC8D-4FF91DC9CE93}" type="presOf" srcId="{6C03E07F-ECFB-4D2F-BA96-D23DA7C5AC73}" destId="{7D701CF5-2CC3-48B9-A656-E2968A10AA3B}" srcOrd="0" destOrd="0" presId="urn:diagrams.loki3.com/NumberedList"/>
    <dgm:cxn modelId="{2D79CF09-7061-48B5-A8AC-0717F28E3AEF}" srcId="{741960EB-B1C1-40FF-914B-B7322E82B848}" destId="{71DD48C2-97A9-4FBB-A0AA-4012DD628F07}" srcOrd="0" destOrd="0" parTransId="{632DA562-402A-43ED-8721-B83EB892F9F7}" sibTransId="{3A3B0FF3-D1FC-44D5-B8F2-55407359AF97}"/>
    <dgm:cxn modelId="{740F8903-5739-4710-9802-9B1B3A04DE18}" srcId="{8C66E9B3-B12D-4C23-A273-982D7F969BBC}" destId="{6C03E07F-ECFB-4D2F-BA96-D23DA7C5AC73}" srcOrd="0" destOrd="0" parTransId="{D1FC4842-2686-45D4-A56A-3F897EF3B16F}" sibTransId="{E35E76B6-7078-4B09-B349-C02F66AA5978}"/>
    <dgm:cxn modelId="{40B77B09-E988-4FC2-B647-FE2EA45A67FD}" srcId="{8C66E9B3-B12D-4C23-A273-982D7F969BBC}" destId="{741960EB-B1C1-40FF-914B-B7322E82B848}" srcOrd="3" destOrd="0" parTransId="{FCDEA5EB-3CA5-40D7-BF2B-8922F7DDDD76}" sibTransId="{33444829-B8FB-49B3-8BFD-88B625EDA765}"/>
    <dgm:cxn modelId="{5E90A1E7-9944-428D-A012-AE3961FB4B7A}" srcId="{8C66E9B3-B12D-4C23-A273-982D7F969BBC}" destId="{5A6B8862-060B-4D55-8D90-B75A7850FEAD}" srcOrd="2" destOrd="0" parTransId="{201A85EA-EB37-4063-A9D7-5D6D41981BD9}" sibTransId="{52B89433-5289-4947-AEA0-267A9F8BFBCB}"/>
    <dgm:cxn modelId="{C3DB53F1-7204-43CB-9003-C44FDD5B186C}" type="presOf" srcId="{759FDF1A-46CB-4DD6-A232-39900ACE14DF}" destId="{52D715E9-012B-492D-85DB-CC49546E7451}" srcOrd="0" destOrd="0" presId="urn:diagrams.loki3.com/NumberedList"/>
    <dgm:cxn modelId="{C05AD88C-5966-46F0-BC99-75A4AA25FB7C}" type="presOf" srcId="{374B3CF0-3CBE-41CF-A774-9FD3C3CD3C85}" destId="{5012D0F9-E426-4C44-85B1-B5D15A7B487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70DE76B-EDDA-4946-980E-C7D57BC5B18F}" type="presOf" srcId="{9EA58EC5-7D69-4397-8093-5A4FCBD369E8}" destId="{A08A9154-0BEB-4230-91C9-16FAC1EF6E1C}" srcOrd="0" destOrd="0" presId="urn:diagrams.loki3.com/NumberedList"/>
    <dgm:cxn modelId="{C4EA3E98-AF44-42C8-B4D9-A664FBF50EF9}" type="presOf" srcId="{5A6B8862-060B-4D55-8D90-B75A7850FEAD}" destId="{16A6299A-9D54-4AC5-AA7C-97D7C3BFC1DC}" srcOrd="0" destOrd="0" presId="urn:diagrams.loki3.com/NumberedList"/>
    <dgm:cxn modelId="{2E173CE1-0E65-479B-9329-813B857D971E}" type="presParOf" srcId="{BDFB8683-95A4-4BBF-9344-3A0D69314DBB}" destId="{F885113E-BE17-4045-B96D-BDD8D07DA3AD}" srcOrd="0" destOrd="0" presId="urn:diagrams.loki3.com/NumberedList"/>
    <dgm:cxn modelId="{38E2CE9B-4520-4DFA-B908-5837CB32841A}" type="presParOf" srcId="{F885113E-BE17-4045-B96D-BDD8D07DA3AD}" destId="{A08A9154-0BEB-4230-91C9-16FAC1EF6E1C}" srcOrd="0" destOrd="0" presId="urn:diagrams.loki3.com/NumberedList"/>
    <dgm:cxn modelId="{606A3706-8910-4F2D-9C91-85C896DF1B53}" type="presParOf" srcId="{F885113E-BE17-4045-B96D-BDD8D07DA3AD}" destId="{7D701CF5-2CC3-48B9-A656-E2968A10AA3B}" srcOrd="1" destOrd="0" presId="urn:diagrams.loki3.com/NumberedList"/>
    <dgm:cxn modelId="{D725E8CB-51D8-4221-B0A4-273C3912FBB0}" type="presParOf" srcId="{BDFB8683-95A4-4BBF-9344-3A0D69314DBB}" destId="{85038EDB-25C5-4D4E-ABE9-E631391CFDC0}" srcOrd="1" destOrd="0" presId="urn:diagrams.loki3.com/NumberedList"/>
    <dgm:cxn modelId="{947FC6E1-DAEB-46EB-9D7A-08E833BDF71C}" type="presParOf" srcId="{BDFB8683-95A4-4BBF-9344-3A0D69314DBB}" destId="{EF56E1D1-AD87-41C2-83E7-8BA376BFBB39}" srcOrd="2" destOrd="0" presId="urn:diagrams.loki3.com/NumberedList"/>
    <dgm:cxn modelId="{4679A361-CC47-4699-99B8-018B73D4973A}" type="presParOf" srcId="{EF56E1D1-AD87-41C2-83E7-8BA376BFBB39}" destId="{5012D0F9-E426-4C44-85B1-B5D15A7B4879}" srcOrd="0" destOrd="0" presId="urn:diagrams.loki3.com/NumberedList"/>
    <dgm:cxn modelId="{E0ECFE84-2DF9-48C3-BFEB-46C344408190}" type="presParOf" srcId="{EF56E1D1-AD87-41C2-83E7-8BA376BFBB39}" destId="{52D715E9-012B-492D-85DB-CC49546E7451}" srcOrd="1" destOrd="0" presId="urn:diagrams.loki3.com/NumberedList"/>
    <dgm:cxn modelId="{78999041-4D69-4EDD-9413-AFCEDAAC9310}" type="presParOf" srcId="{BDFB8683-95A4-4BBF-9344-3A0D69314DBB}" destId="{AFA36804-7FC6-4FD9-961B-5C5FFEB88475}" srcOrd="3" destOrd="0" presId="urn:diagrams.loki3.com/NumberedList"/>
    <dgm:cxn modelId="{AFE08486-6D01-4C69-8FB8-65E849403AD3}" type="presParOf" srcId="{BDFB8683-95A4-4BBF-9344-3A0D69314DBB}" destId="{AB9EB62D-E27D-4768-A5A6-54ED3C563421}" srcOrd="4" destOrd="0" presId="urn:diagrams.loki3.com/NumberedList"/>
    <dgm:cxn modelId="{B50FCEDB-2813-4E8D-9124-437717949B99}" type="presParOf" srcId="{AB9EB62D-E27D-4768-A5A6-54ED3C563421}" destId="{9248A459-5539-4077-A285-F0617B388651}" srcOrd="0" destOrd="0" presId="urn:diagrams.loki3.com/NumberedList"/>
    <dgm:cxn modelId="{C6FF6F74-E555-47D1-8578-DACB6B30AC42}" type="presParOf" srcId="{AB9EB62D-E27D-4768-A5A6-54ED3C563421}" destId="{16A6299A-9D54-4AC5-AA7C-97D7C3BFC1DC}" srcOrd="1" destOrd="0" presId="urn:diagrams.loki3.com/NumberedList"/>
    <dgm:cxn modelId="{78E491EB-284A-4F05-B7C7-696A2D287264}" type="presParOf" srcId="{BDFB8683-95A4-4BBF-9344-3A0D69314DBB}" destId="{44408AEB-995C-435F-A555-FE2DD0C6526A}" srcOrd="5" destOrd="0" presId="urn:diagrams.loki3.com/NumberedList"/>
    <dgm:cxn modelId="{066EB7CB-5E28-4FEB-9F8F-AC59321EA27F}" type="presParOf" srcId="{BDFB8683-95A4-4BBF-9344-3A0D69314DBB}" destId="{C7691A4A-8241-4050-9E64-2BDDAF46EF7D}" srcOrd="6" destOrd="0" presId="urn:diagrams.loki3.com/NumberedList"/>
    <dgm:cxn modelId="{1D8267BF-7E20-41DF-BF3D-ACF329197E15}" type="presParOf" srcId="{C7691A4A-8241-4050-9E64-2BDDAF46EF7D}" destId="{A377F43F-39B6-49DE-A7BB-886FF24F5EBF}" srcOrd="0" destOrd="0" presId="urn:diagrams.loki3.com/NumberedList"/>
    <dgm:cxn modelId="{7EA23877-A539-482B-AF5A-19AEB2A72229}" type="presParOf" srcId="{C7691A4A-8241-4050-9E64-2BDDAF46EF7D}" destId="{F8B5595A-0916-42B9-B1FB-3CE8595692F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Kiến trúc CryptoAPI</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Quản lý khóa trong CryptoAPI</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5A6B8862-060B-4D55-8D90-B75A7850FEAD}">
      <dgm:prSet/>
      <dgm:spPr>
        <a:solidFill>
          <a:srgbClr val="00FF00"/>
        </a:solidFill>
      </dgm:spPr>
      <dgm:t>
        <a:bodyPr/>
        <a:lstStyle/>
        <a:p>
          <a:r>
            <a:rPr lang="vi-VN" b="1" noProof="0" dirty="0" smtClean="0"/>
            <a:t>3</a:t>
          </a:r>
          <a:endParaRPr lang="vi-VN" b="1" noProof="0" dirty="0"/>
        </a:p>
      </dgm:t>
    </dgm:pt>
    <dgm:pt modelId="{201A85EA-EB37-4063-A9D7-5D6D41981BD9}" type="parTrans" cxnId="{5E90A1E7-9944-428D-A012-AE3961FB4B7A}">
      <dgm:prSet/>
      <dgm:spPr/>
      <dgm:t>
        <a:bodyPr/>
        <a:lstStyle/>
        <a:p>
          <a:endParaRPr lang="vi-VN" noProof="0"/>
        </a:p>
      </dgm:t>
    </dgm:pt>
    <dgm:pt modelId="{52B89433-5289-4947-AEA0-267A9F8BFBCB}" type="sibTrans" cxnId="{5E90A1E7-9944-428D-A012-AE3961FB4B7A}">
      <dgm:prSet/>
      <dgm:spPr/>
      <dgm:t>
        <a:bodyPr/>
        <a:lstStyle/>
        <a:p>
          <a:endParaRPr lang="vi-VN" noProof="0"/>
        </a:p>
      </dgm:t>
    </dgm:pt>
    <dgm:pt modelId="{7ADD851B-0E3A-4F55-9681-A1941AC936BF}">
      <dgm:prSet/>
      <dgm:spPr>
        <a:solidFill>
          <a:srgbClr val="00FF00"/>
        </a:solidFill>
      </dgm:spPr>
      <dgm:t>
        <a:bodyPr/>
        <a:lstStyle/>
        <a:p>
          <a:r>
            <a:rPr lang="vi-VN" b="1" noProof="0" dirty="0" smtClean="0"/>
            <a:t>Các nhóm hàm trong CryptoAPI</a:t>
          </a:r>
          <a:endParaRPr lang="vi-VN" b="1" noProof="0" dirty="0"/>
        </a:p>
      </dgm:t>
    </dgm:pt>
    <dgm:pt modelId="{5490EC6E-3E1F-4681-BD01-D7494548B6C8}" type="parTrans" cxnId="{181405D0-DB58-4BFD-B373-3AFDDABC7FF5}">
      <dgm:prSet/>
      <dgm:spPr/>
      <dgm:t>
        <a:bodyPr/>
        <a:lstStyle/>
        <a:p>
          <a:endParaRPr lang="vi-VN" noProof="0"/>
        </a:p>
      </dgm:t>
    </dgm:pt>
    <dgm:pt modelId="{5BA9DE01-BE62-4ECB-B600-FD16E1BBF46D}" type="sibTrans" cxnId="{181405D0-DB58-4BFD-B373-3AFDDABC7FF5}">
      <dgm:prSet/>
      <dgm:spPr/>
      <dgm:t>
        <a:bodyPr/>
        <a:lstStyle/>
        <a:p>
          <a:endParaRPr lang="vi-VN" noProof="0"/>
        </a:p>
      </dgm:t>
    </dgm:pt>
    <dgm:pt modelId="{741960EB-B1C1-40FF-914B-B7322E82B848}">
      <dgm:prSet/>
      <dgm:spPr/>
      <dgm:t>
        <a:bodyPr/>
        <a:lstStyle/>
        <a:p>
          <a:r>
            <a:rPr lang="vi-VN" noProof="0" dirty="0" smtClean="0"/>
            <a:t>4</a:t>
          </a:r>
          <a:endParaRPr lang="vi-VN" noProof="0" dirty="0"/>
        </a:p>
      </dgm:t>
    </dgm:pt>
    <dgm:pt modelId="{FCDEA5EB-3CA5-40D7-BF2B-8922F7DDDD76}" type="parTrans" cxnId="{40B77B09-E988-4FC2-B647-FE2EA45A67FD}">
      <dgm:prSet/>
      <dgm:spPr/>
      <dgm:t>
        <a:bodyPr/>
        <a:lstStyle/>
        <a:p>
          <a:endParaRPr lang="en-US"/>
        </a:p>
      </dgm:t>
    </dgm:pt>
    <dgm:pt modelId="{33444829-B8FB-49B3-8BFD-88B625EDA765}" type="sibTrans" cxnId="{40B77B09-E988-4FC2-B647-FE2EA45A67FD}">
      <dgm:prSet/>
      <dgm:spPr/>
      <dgm:t>
        <a:bodyPr/>
        <a:lstStyle/>
        <a:p>
          <a:endParaRPr lang="en-US"/>
        </a:p>
      </dgm:t>
    </dgm:pt>
    <dgm:pt modelId="{71DD48C2-97A9-4FBB-A0AA-4012DD628F07}">
      <dgm:prSet/>
      <dgm:spPr/>
      <dgm:t>
        <a:bodyPr/>
        <a:lstStyle/>
        <a:p>
          <a:r>
            <a:rPr lang="vi-VN" noProof="0" dirty="0" smtClean="0"/>
            <a:t>Sử dụng CryptoAPI</a:t>
          </a:r>
          <a:endParaRPr lang="vi-VN" noProof="0" dirty="0"/>
        </a:p>
      </dgm:t>
    </dgm:pt>
    <dgm:pt modelId="{632DA562-402A-43ED-8721-B83EB892F9F7}" type="parTrans" cxnId="{2D79CF09-7061-48B5-A8AC-0717F28E3AEF}">
      <dgm:prSet/>
      <dgm:spPr/>
      <dgm:t>
        <a:bodyPr/>
        <a:lstStyle/>
        <a:p>
          <a:endParaRPr lang="en-US"/>
        </a:p>
      </dgm:t>
    </dgm:pt>
    <dgm:pt modelId="{3A3B0FF3-D1FC-44D5-B8F2-55407359AF97}" type="sibTrans" cxnId="{2D79CF09-7061-48B5-A8AC-0717F28E3AEF}">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AFA36804-7FC6-4FD9-961B-5C5FFEB88475}" type="pres">
      <dgm:prSet presAssocID="{840B7BEC-A424-4364-B52E-A493DF1255BE}" presName="sp" presStyleCnt="0"/>
      <dgm:spPr/>
      <dgm:t>
        <a:bodyPr/>
        <a:lstStyle/>
        <a:p>
          <a:endParaRPr lang="ru-RU"/>
        </a:p>
      </dgm:t>
    </dgm:pt>
    <dgm:pt modelId="{AB9EB62D-E27D-4768-A5A6-54ED3C563421}" type="pres">
      <dgm:prSet presAssocID="{5A6B8862-060B-4D55-8D90-B75A7850FEAD}" presName="composite" presStyleCnt="0"/>
      <dgm:spPr/>
      <dgm:t>
        <a:bodyPr/>
        <a:lstStyle/>
        <a:p>
          <a:endParaRPr lang="ru-RU"/>
        </a:p>
      </dgm:t>
    </dgm:pt>
    <dgm:pt modelId="{9248A459-5539-4077-A285-F0617B388651}" type="pres">
      <dgm:prSet presAssocID="{5A6B8862-060B-4D55-8D90-B75A7850FEAD}" presName="desTx" presStyleLbl="fgAccFollowNode1" presStyleIdx="2" presStyleCnt="4">
        <dgm:presLayoutVars>
          <dgm:bulletEnabled val="1"/>
        </dgm:presLayoutVars>
      </dgm:prSet>
      <dgm:spPr/>
      <dgm:t>
        <a:bodyPr/>
        <a:lstStyle/>
        <a:p>
          <a:endParaRPr lang="ru-RU"/>
        </a:p>
      </dgm:t>
    </dgm:pt>
    <dgm:pt modelId="{16A6299A-9D54-4AC5-AA7C-97D7C3BFC1DC}" type="pres">
      <dgm:prSet presAssocID="{5A6B8862-060B-4D55-8D90-B75A7850FEAD}" presName="labelTx" presStyleLbl="node1" presStyleIdx="2" presStyleCnt="4">
        <dgm:presLayoutVars>
          <dgm:chMax val="0"/>
          <dgm:chPref val="0"/>
          <dgm:bulletEnabled val="1"/>
        </dgm:presLayoutVars>
      </dgm:prSet>
      <dgm:spPr/>
      <dgm:t>
        <a:bodyPr/>
        <a:lstStyle/>
        <a:p>
          <a:endParaRPr lang="ru-RU"/>
        </a:p>
      </dgm:t>
    </dgm:pt>
    <dgm:pt modelId="{44408AEB-995C-435F-A555-FE2DD0C6526A}" type="pres">
      <dgm:prSet presAssocID="{52B89433-5289-4947-AEA0-267A9F8BFBCB}" presName="sp" presStyleCnt="0"/>
      <dgm:spPr/>
    </dgm:pt>
    <dgm:pt modelId="{C7691A4A-8241-4050-9E64-2BDDAF46EF7D}" type="pres">
      <dgm:prSet presAssocID="{741960EB-B1C1-40FF-914B-B7322E82B848}" presName="composite" presStyleCnt="0"/>
      <dgm:spPr/>
    </dgm:pt>
    <dgm:pt modelId="{A377F43F-39B6-49DE-A7BB-886FF24F5EBF}" type="pres">
      <dgm:prSet presAssocID="{741960EB-B1C1-40FF-914B-B7322E82B848}" presName="desTx" presStyleLbl="fgAccFollowNode1" presStyleIdx="3" presStyleCnt="4">
        <dgm:presLayoutVars>
          <dgm:bulletEnabled val="1"/>
        </dgm:presLayoutVars>
      </dgm:prSet>
      <dgm:spPr/>
      <dgm:t>
        <a:bodyPr/>
        <a:lstStyle/>
        <a:p>
          <a:endParaRPr lang="en-US"/>
        </a:p>
      </dgm:t>
    </dgm:pt>
    <dgm:pt modelId="{F8B5595A-0916-42B9-B1FB-3CE8595692F9}" type="pres">
      <dgm:prSet presAssocID="{741960EB-B1C1-40FF-914B-B7322E82B848}" presName="labelTx" presStyleLbl="node1" presStyleIdx="3" presStyleCnt="4">
        <dgm:presLayoutVars>
          <dgm:chMax val="0"/>
          <dgm:chPref val="0"/>
          <dgm:bulletEnabled val="1"/>
        </dgm:presLayoutVars>
      </dgm:prSet>
      <dgm:spPr/>
      <dgm:t>
        <a:bodyPr/>
        <a:lstStyle/>
        <a:p>
          <a:endParaRPr lang="en-US"/>
        </a:p>
      </dgm:t>
    </dgm:pt>
  </dgm:ptLst>
  <dgm:cxnLst>
    <dgm:cxn modelId="{72168846-4F03-4C36-8E39-6FBF9D5B9C70}" type="presOf" srcId="{5A6B8862-060B-4D55-8D90-B75A7850FEAD}" destId="{16A6299A-9D54-4AC5-AA7C-97D7C3BFC1DC}" srcOrd="0" destOrd="0" presId="urn:diagrams.loki3.com/NumberedList"/>
    <dgm:cxn modelId="{2D79CF09-7061-48B5-A8AC-0717F28E3AEF}" srcId="{741960EB-B1C1-40FF-914B-B7322E82B848}" destId="{71DD48C2-97A9-4FBB-A0AA-4012DD628F07}" srcOrd="0" destOrd="0" parTransId="{632DA562-402A-43ED-8721-B83EB892F9F7}" sibTransId="{3A3B0FF3-D1FC-44D5-B8F2-55407359AF97}"/>
    <dgm:cxn modelId="{40B77B09-E988-4FC2-B647-FE2EA45A67FD}" srcId="{8C66E9B3-B12D-4C23-A273-982D7F969BBC}" destId="{741960EB-B1C1-40FF-914B-B7322E82B848}" srcOrd="3" destOrd="0" parTransId="{FCDEA5EB-3CA5-40D7-BF2B-8922F7DDDD76}" sibTransId="{33444829-B8FB-49B3-8BFD-88B625EDA765}"/>
    <dgm:cxn modelId="{1C7B2439-98A6-4A2B-BDB8-438079493C67}" srcId="{8C66E9B3-B12D-4C23-A273-982D7F969BBC}" destId="{759FDF1A-46CB-4DD6-A232-39900ACE14DF}" srcOrd="1" destOrd="0" parTransId="{EBD1FDD3-F3E1-4EF5-AB02-3A05A129FFE4}" sibTransId="{840B7BEC-A424-4364-B52E-A493DF1255BE}"/>
    <dgm:cxn modelId="{4B04CDAF-FDE1-4A3E-8A51-84EC0CE4C8E2}" type="presOf" srcId="{8C66E9B3-B12D-4C23-A273-982D7F969BBC}" destId="{BDFB8683-95A4-4BBF-9344-3A0D69314DBB}" srcOrd="0" destOrd="0" presId="urn:diagrams.loki3.com/NumberedList"/>
    <dgm:cxn modelId="{309484BC-DC49-4375-A017-9A0B54765746}" type="presOf" srcId="{741960EB-B1C1-40FF-914B-B7322E82B848}" destId="{F8B5595A-0916-42B9-B1FB-3CE8595692F9}" srcOrd="0" destOrd="0" presId="urn:diagrams.loki3.com/NumberedList"/>
    <dgm:cxn modelId="{00CD6666-CCC1-4457-BDE2-1B70A9827349}" type="presOf" srcId="{374B3CF0-3CBE-41CF-A774-9FD3C3CD3C85}" destId="{5012D0F9-E426-4C44-85B1-B5D15A7B4879}" srcOrd="0" destOrd="0" presId="urn:diagrams.loki3.com/NumberedList"/>
    <dgm:cxn modelId="{8CB624C1-23A3-45F9-8A08-BFAADA72D6FB}" type="presOf" srcId="{7ADD851B-0E3A-4F55-9681-A1941AC936BF}" destId="{9248A459-5539-4077-A285-F0617B388651}" srcOrd="0" destOrd="0" presId="urn:diagrams.loki3.com/NumberedList"/>
    <dgm:cxn modelId="{850CFF08-C8C0-4D02-99BB-966A72C79906}" type="presOf" srcId="{6C03E07F-ECFB-4D2F-BA96-D23DA7C5AC73}" destId="{7D701CF5-2CC3-48B9-A656-E2968A10AA3B}" srcOrd="0" destOrd="0" presId="urn:diagrams.loki3.com/NumberedList"/>
    <dgm:cxn modelId="{6D770EE8-AC99-4114-9EBD-2D2AF72C1865}" type="presOf" srcId="{759FDF1A-46CB-4DD6-A232-39900ACE14DF}" destId="{52D715E9-012B-492D-85DB-CC49546E7451}" srcOrd="0" destOrd="0" presId="urn:diagrams.loki3.com/NumberedList"/>
    <dgm:cxn modelId="{181405D0-DB58-4BFD-B373-3AFDDABC7FF5}" srcId="{5A6B8862-060B-4D55-8D90-B75A7850FEAD}" destId="{7ADD851B-0E3A-4F55-9681-A1941AC936BF}" srcOrd="0" destOrd="0" parTransId="{5490EC6E-3E1F-4681-BD01-D7494548B6C8}" sibTransId="{5BA9DE01-BE62-4ECB-B600-FD16E1BBF46D}"/>
    <dgm:cxn modelId="{5E90A1E7-9944-428D-A012-AE3961FB4B7A}" srcId="{8C66E9B3-B12D-4C23-A273-982D7F969BBC}" destId="{5A6B8862-060B-4D55-8D90-B75A7850FEAD}" srcOrd="2" destOrd="0" parTransId="{201A85EA-EB37-4063-A9D7-5D6D41981BD9}" sibTransId="{52B89433-5289-4947-AEA0-267A9F8BFBCB}"/>
    <dgm:cxn modelId="{B303EFE1-299C-42F6-BBB1-D603B5E8F0EC}"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4F6400C3-53EC-42A6-81C8-2BBE562DF315}" srcId="{759FDF1A-46CB-4DD6-A232-39900ACE14DF}" destId="{374B3CF0-3CBE-41CF-A774-9FD3C3CD3C85}" srcOrd="0" destOrd="0" parTransId="{38C67DDF-74A4-4E44-94A7-EDCA9B1C90CC}" sibTransId="{20A933C1-1145-4ADB-BD4B-02D3F506EC76}"/>
    <dgm:cxn modelId="{57E4B460-C0B8-4A71-971F-A2C7115CE36A}" type="presOf" srcId="{71DD48C2-97A9-4FBB-A0AA-4012DD628F07}" destId="{A377F43F-39B6-49DE-A7BB-886FF24F5EBF}"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66EE7001-0022-42B7-AC20-678AEC003F62}" type="presParOf" srcId="{BDFB8683-95A4-4BBF-9344-3A0D69314DBB}" destId="{F885113E-BE17-4045-B96D-BDD8D07DA3AD}" srcOrd="0" destOrd="0" presId="urn:diagrams.loki3.com/NumberedList"/>
    <dgm:cxn modelId="{E86ACB8E-6F6D-4993-824C-AF8921D615B8}" type="presParOf" srcId="{F885113E-BE17-4045-B96D-BDD8D07DA3AD}" destId="{A08A9154-0BEB-4230-91C9-16FAC1EF6E1C}" srcOrd="0" destOrd="0" presId="urn:diagrams.loki3.com/NumberedList"/>
    <dgm:cxn modelId="{14D9777D-CF2E-43D6-B701-65D8629BEEC9}" type="presParOf" srcId="{F885113E-BE17-4045-B96D-BDD8D07DA3AD}" destId="{7D701CF5-2CC3-48B9-A656-E2968A10AA3B}" srcOrd="1" destOrd="0" presId="urn:diagrams.loki3.com/NumberedList"/>
    <dgm:cxn modelId="{08557435-BA90-45A9-87CE-A122148EE1C1}" type="presParOf" srcId="{BDFB8683-95A4-4BBF-9344-3A0D69314DBB}" destId="{85038EDB-25C5-4D4E-ABE9-E631391CFDC0}" srcOrd="1" destOrd="0" presId="urn:diagrams.loki3.com/NumberedList"/>
    <dgm:cxn modelId="{AE735CD1-15F3-4BCA-B64C-1D21743A2574}" type="presParOf" srcId="{BDFB8683-95A4-4BBF-9344-3A0D69314DBB}" destId="{EF56E1D1-AD87-41C2-83E7-8BA376BFBB39}" srcOrd="2" destOrd="0" presId="urn:diagrams.loki3.com/NumberedList"/>
    <dgm:cxn modelId="{83CBFF1B-BD24-4803-8578-45901F526611}" type="presParOf" srcId="{EF56E1D1-AD87-41C2-83E7-8BA376BFBB39}" destId="{5012D0F9-E426-4C44-85B1-B5D15A7B4879}" srcOrd="0" destOrd="0" presId="urn:diagrams.loki3.com/NumberedList"/>
    <dgm:cxn modelId="{D0A7BFB9-C483-4842-A247-A52373FA7231}" type="presParOf" srcId="{EF56E1D1-AD87-41C2-83E7-8BA376BFBB39}" destId="{52D715E9-012B-492D-85DB-CC49546E7451}" srcOrd="1" destOrd="0" presId="urn:diagrams.loki3.com/NumberedList"/>
    <dgm:cxn modelId="{707EDE38-E0E1-429B-AA21-9DE29590494B}" type="presParOf" srcId="{BDFB8683-95A4-4BBF-9344-3A0D69314DBB}" destId="{AFA36804-7FC6-4FD9-961B-5C5FFEB88475}" srcOrd="3" destOrd="0" presId="urn:diagrams.loki3.com/NumberedList"/>
    <dgm:cxn modelId="{FE0E7C04-BB4D-4B92-8E0F-91F34CADED87}" type="presParOf" srcId="{BDFB8683-95A4-4BBF-9344-3A0D69314DBB}" destId="{AB9EB62D-E27D-4768-A5A6-54ED3C563421}" srcOrd="4" destOrd="0" presId="urn:diagrams.loki3.com/NumberedList"/>
    <dgm:cxn modelId="{BE704E80-EE8E-4374-B245-759E5BE9441A}" type="presParOf" srcId="{AB9EB62D-E27D-4768-A5A6-54ED3C563421}" destId="{9248A459-5539-4077-A285-F0617B388651}" srcOrd="0" destOrd="0" presId="urn:diagrams.loki3.com/NumberedList"/>
    <dgm:cxn modelId="{A42B3739-C259-4799-9BA1-F8C99D409B68}" type="presParOf" srcId="{AB9EB62D-E27D-4768-A5A6-54ED3C563421}" destId="{16A6299A-9D54-4AC5-AA7C-97D7C3BFC1DC}" srcOrd="1" destOrd="0" presId="urn:diagrams.loki3.com/NumberedList"/>
    <dgm:cxn modelId="{F6BC2761-E46F-4C47-BC69-AA9A07715B63}" type="presParOf" srcId="{BDFB8683-95A4-4BBF-9344-3A0D69314DBB}" destId="{44408AEB-995C-435F-A555-FE2DD0C6526A}" srcOrd="5" destOrd="0" presId="urn:diagrams.loki3.com/NumberedList"/>
    <dgm:cxn modelId="{343F1EF1-31D6-4201-9DB6-9A11677FE13A}" type="presParOf" srcId="{BDFB8683-95A4-4BBF-9344-3A0D69314DBB}" destId="{C7691A4A-8241-4050-9E64-2BDDAF46EF7D}" srcOrd="6" destOrd="0" presId="urn:diagrams.loki3.com/NumberedList"/>
    <dgm:cxn modelId="{BE6B8746-1C29-468D-A4F5-2147A31DDB06}" type="presParOf" srcId="{C7691A4A-8241-4050-9E64-2BDDAF46EF7D}" destId="{A377F43F-39B6-49DE-A7BB-886FF24F5EBF}" srcOrd="0" destOrd="0" presId="urn:diagrams.loki3.com/NumberedList"/>
    <dgm:cxn modelId="{33C9BEC6-20FB-43C4-9AEC-DA1FB11B21DB}" type="presParOf" srcId="{C7691A4A-8241-4050-9E64-2BDDAF46EF7D}" destId="{F8B5595A-0916-42B9-B1FB-3CE8595692F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3E1F2A8A-30D0-4BD4-B32F-6C68701AF6EE}"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C6765EE7-4BCB-468A-A457-D8CAD1F85CA2}">
      <dgm:prSet phldrT="[Text]"/>
      <dgm:spPr/>
      <dgm:t>
        <a:bodyPr/>
        <a:lstStyle/>
        <a:p>
          <a:r>
            <a:rPr lang="vi-VN" dirty="0" smtClean="0"/>
            <a:t>CAPI</a:t>
          </a:r>
          <a:endParaRPr lang="en-US" dirty="0"/>
        </a:p>
      </dgm:t>
    </dgm:pt>
    <dgm:pt modelId="{104B856F-F04E-4F6E-B2BB-D954419BB75D}" type="parTrans" cxnId="{8E6EAAA4-80BE-435D-8A73-95F795D44093}">
      <dgm:prSet/>
      <dgm:spPr/>
      <dgm:t>
        <a:bodyPr/>
        <a:lstStyle/>
        <a:p>
          <a:endParaRPr lang="en-US"/>
        </a:p>
      </dgm:t>
    </dgm:pt>
    <dgm:pt modelId="{00481462-8A85-49E2-BCBC-59DA8D96FED3}" type="sibTrans" cxnId="{8E6EAAA4-80BE-435D-8A73-95F795D44093}">
      <dgm:prSet/>
      <dgm:spPr/>
      <dgm:t>
        <a:bodyPr/>
        <a:lstStyle/>
        <a:p>
          <a:endParaRPr lang="en-US"/>
        </a:p>
      </dgm:t>
    </dgm:pt>
    <dgm:pt modelId="{BC3614E8-BAD8-46A3-876B-63EA8A521AE3}">
      <dgm:prSet phldrT="[Text]"/>
      <dgm:spPr/>
      <dgm:t>
        <a:bodyPr/>
        <a:lstStyle/>
        <a:p>
          <a:r>
            <a:rPr lang="vi-VN" dirty="0" smtClean="0"/>
            <a:t>Base Funtions</a:t>
          </a:r>
          <a:endParaRPr lang="en-US" dirty="0"/>
        </a:p>
      </dgm:t>
    </dgm:pt>
    <dgm:pt modelId="{A3F59F69-4009-404B-BC18-47B8E9760653}" type="parTrans" cxnId="{4A4673C3-C705-4C86-A75F-3A663EBEB6E9}">
      <dgm:prSet/>
      <dgm:spPr/>
      <dgm:t>
        <a:bodyPr/>
        <a:lstStyle/>
        <a:p>
          <a:endParaRPr lang="en-US"/>
        </a:p>
      </dgm:t>
    </dgm:pt>
    <dgm:pt modelId="{DD4524F9-8B77-4B09-AD81-6DB01CA38D69}" type="sibTrans" cxnId="{4A4673C3-C705-4C86-A75F-3A663EBEB6E9}">
      <dgm:prSet/>
      <dgm:spPr/>
      <dgm:t>
        <a:bodyPr/>
        <a:lstStyle/>
        <a:p>
          <a:endParaRPr lang="en-US"/>
        </a:p>
      </dgm:t>
    </dgm:pt>
    <dgm:pt modelId="{240504A6-DE10-449C-B004-E4DFE133BC60}">
      <dgm:prSet phldrT="[Text]"/>
      <dgm:spPr/>
      <dgm:t>
        <a:bodyPr/>
        <a:lstStyle/>
        <a:p>
          <a:r>
            <a:rPr lang="vi-VN" dirty="0" smtClean="0"/>
            <a:t>CSP Managerment</a:t>
          </a:r>
          <a:endParaRPr lang="en-US" dirty="0"/>
        </a:p>
      </dgm:t>
    </dgm:pt>
    <dgm:pt modelId="{EBDFE211-0821-44C5-A08D-D3A2C7EE41BC}" type="parTrans" cxnId="{10CED1B1-16C7-49F5-9C83-2A8582443DD1}">
      <dgm:prSet/>
      <dgm:spPr/>
      <dgm:t>
        <a:bodyPr/>
        <a:lstStyle/>
        <a:p>
          <a:endParaRPr lang="en-US"/>
        </a:p>
      </dgm:t>
    </dgm:pt>
    <dgm:pt modelId="{CDE0CE12-0BE5-4364-A567-1568FAF7687C}" type="sibTrans" cxnId="{10CED1B1-16C7-49F5-9C83-2A8582443DD1}">
      <dgm:prSet/>
      <dgm:spPr/>
      <dgm:t>
        <a:bodyPr/>
        <a:lstStyle/>
        <a:p>
          <a:endParaRPr lang="en-US"/>
        </a:p>
      </dgm:t>
    </dgm:pt>
    <dgm:pt modelId="{B995F031-04B1-4B06-B752-981DD3DA0845}">
      <dgm:prSet phldrT="[Text]"/>
      <dgm:spPr/>
      <dgm:t>
        <a:bodyPr/>
        <a:lstStyle/>
        <a:p>
          <a:r>
            <a:rPr lang="vi-VN" dirty="0" smtClean="0"/>
            <a:t>Key Generation and Exchange</a:t>
          </a:r>
          <a:endParaRPr lang="en-US" dirty="0"/>
        </a:p>
      </dgm:t>
    </dgm:pt>
    <dgm:pt modelId="{E0BCDAB6-6C48-4A0D-AF8C-84BE48365257}" type="parTrans" cxnId="{C17C9041-2053-4F3A-84BF-8085437AB5E1}">
      <dgm:prSet/>
      <dgm:spPr/>
      <dgm:t>
        <a:bodyPr/>
        <a:lstStyle/>
        <a:p>
          <a:endParaRPr lang="en-US"/>
        </a:p>
      </dgm:t>
    </dgm:pt>
    <dgm:pt modelId="{C0C938EA-DF6A-4688-9D85-4408F8E84F45}" type="sibTrans" cxnId="{C17C9041-2053-4F3A-84BF-8085437AB5E1}">
      <dgm:prSet/>
      <dgm:spPr/>
      <dgm:t>
        <a:bodyPr/>
        <a:lstStyle/>
        <a:p>
          <a:endParaRPr lang="en-US"/>
        </a:p>
      </dgm:t>
    </dgm:pt>
    <dgm:pt modelId="{BCFF2BE4-5672-4C80-B448-B5FE25C65FB8}">
      <dgm:prSet phldrT="[Text]"/>
      <dgm:spPr/>
      <dgm:t>
        <a:bodyPr/>
        <a:lstStyle/>
        <a:p>
          <a:r>
            <a:rPr lang="vi-VN" dirty="0" smtClean="0"/>
            <a:t>High-Level Function</a:t>
          </a:r>
          <a:endParaRPr lang="en-US" dirty="0"/>
        </a:p>
      </dgm:t>
    </dgm:pt>
    <dgm:pt modelId="{DE7DCA10-4F53-48DB-AE2D-765326A10F2C}" type="parTrans" cxnId="{C0CC4871-0580-4800-A080-E44D8C61B402}">
      <dgm:prSet/>
      <dgm:spPr/>
      <dgm:t>
        <a:bodyPr/>
        <a:lstStyle/>
        <a:p>
          <a:endParaRPr lang="en-US"/>
        </a:p>
      </dgm:t>
    </dgm:pt>
    <dgm:pt modelId="{D3F673F3-2DAB-4411-8B1E-3878E25B81E5}" type="sibTrans" cxnId="{C0CC4871-0580-4800-A080-E44D8C61B402}">
      <dgm:prSet/>
      <dgm:spPr/>
      <dgm:t>
        <a:bodyPr/>
        <a:lstStyle/>
        <a:p>
          <a:endParaRPr lang="en-US"/>
        </a:p>
      </dgm:t>
    </dgm:pt>
    <dgm:pt modelId="{499BE8BB-7A01-4EBC-9F05-86A50634B156}">
      <dgm:prSet phldrT="[Text]"/>
      <dgm:spPr/>
      <dgm:t>
        <a:bodyPr/>
        <a:lstStyle/>
        <a:p>
          <a:r>
            <a:rPr lang="vi-VN" dirty="0" smtClean="0"/>
            <a:t>Message Functions</a:t>
          </a:r>
          <a:endParaRPr lang="en-US" dirty="0"/>
        </a:p>
      </dgm:t>
    </dgm:pt>
    <dgm:pt modelId="{AC4996A2-D204-421A-9DE0-399676BD83FA}" type="parTrans" cxnId="{B9D2DCD1-A483-42EF-AEB8-7E94D3CC2959}">
      <dgm:prSet/>
      <dgm:spPr/>
      <dgm:t>
        <a:bodyPr/>
        <a:lstStyle/>
        <a:p>
          <a:endParaRPr lang="en-US"/>
        </a:p>
      </dgm:t>
    </dgm:pt>
    <dgm:pt modelId="{A1281ADC-CA3B-4484-9F83-7823A9621C60}" type="sibTrans" cxnId="{B9D2DCD1-A483-42EF-AEB8-7E94D3CC2959}">
      <dgm:prSet/>
      <dgm:spPr/>
      <dgm:t>
        <a:bodyPr/>
        <a:lstStyle/>
        <a:p>
          <a:endParaRPr lang="en-US"/>
        </a:p>
      </dgm:t>
    </dgm:pt>
    <dgm:pt modelId="{3E51F730-F8C9-4A9D-A351-940EE77EDA6C}">
      <dgm:prSet phldrT="[Text]"/>
      <dgm:spPr/>
      <dgm:t>
        <a:bodyPr/>
        <a:lstStyle/>
        <a:p>
          <a:r>
            <a:rPr lang="vi-VN" dirty="0" smtClean="0"/>
            <a:t>Certificate Funtions</a:t>
          </a:r>
          <a:endParaRPr lang="en-US" dirty="0"/>
        </a:p>
      </dgm:t>
    </dgm:pt>
    <dgm:pt modelId="{7CCBC66F-63DD-4074-A09A-1C8ED4B7050C}" type="parTrans" cxnId="{8B08753C-3F4D-4C25-8449-AE0BED2BF91A}">
      <dgm:prSet/>
      <dgm:spPr/>
      <dgm:t>
        <a:bodyPr/>
        <a:lstStyle/>
        <a:p>
          <a:endParaRPr lang="en-US"/>
        </a:p>
      </dgm:t>
    </dgm:pt>
    <dgm:pt modelId="{CC59BB9F-DC56-404F-A4D0-359DAAD76222}" type="sibTrans" cxnId="{8B08753C-3F4D-4C25-8449-AE0BED2BF91A}">
      <dgm:prSet/>
      <dgm:spPr/>
      <dgm:t>
        <a:bodyPr/>
        <a:lstStyle/>
        <a:p>
          <a:endParaRPr lang="en-US"/>
        </a:p>
      </dgm:t>
    </dgm:pt>
    <dgm:pt modelId="{F2144522-2948-4521-BAF0-AA9264844889}">
      <dgm:prSet phldrT="[Text]"/>
      <dgm:spPr/>
      <dgm:t>
        <a:bodyPr/>
        <a:lstStyle/>
        <a:p>
          <a:r>
            <a:rPr lang="vi-VN" dirty="0" smtClean="0"/>
            <a:t>Encryption and Decryption</a:t>
          </a:r>
        </a:p>
      </dgm:t>
    </dgm:pt>
    <dgm:pt modelId="{518AFEC9-4501-45DC-8906-578C5BF3A34A}" type="parTrans" cxnId="{57F53DD7-4DDA-4633-9398-95656AF17440}">
      <dgm:prSet/>
      <dgm:spPr/>
      <dgm:t>
        <a:bodyPr/>
        <a:lstStyle/>
        <a:p>
          <a:endParaRPr lang="en-US"/>
        </a:p>
      </dgm:t>
    </dgm:pt>
    <dgm:pt modelId="{3C188204-FC2F-4794-9092-D0F01E5CEB3F}" type="sibTrans" cxnId="{57F53DD7-4DDA-4633-9398-95656AF17440}">
      <dgm:prSet/>
      <dgm:spPr/>
      <dgm:t>
        <a:bodyPr/>
        <a:lstStyle/>
        <a:p>
          <a:endParaRPr lang="en-US"/>
        </a:p>
      </dgm:t>
    </dgm:pt>
    <dgm:pt modelId="{AEFA57F4-2BAC-49B3-81BB-B5913CF330B4}">
      <dgm:prSet phldrT="[Text]"/>
      <dgm:spPr/>
      <dgm:t>
        <a:bodyPr/>
        <a:lstStyle/>
        <a:p>
          <a:r>
            <a:rPr lang="vi-VN" dirty="0" smtClean="0"/>
            <a:t>Hash and Digital Signature</a:t>
          </a:r>
        </a:p>
      </dgm:t>
    </dgm:pt>
    <dgm:pt modelId="{6D1D1AF2-AABE-4F76-AB4F-E8B850648B6B}" type="parTrans" cxnId="{381BED0C-57B7-4F2A-A219-108C5F22FFB7}">
      <dgm:prSet/>
      <dgm:spPr/>
      <dgm:t>
        <a:bodyPr/>
        <a:lstStyle/>
        <a:p>
          <a:endParaRPr lang="en-US"/>
        </a:p>
      </dgm:t>
    </dgm:pt>
    <dgm:pt modelId="{8D188C63-1CE1-46D2-81D3-C238A3503A36}" type="sibTrans" cxnId="{381BED0C-57B7-4F2A-A219-108C5F22FFB7}">
      <dgm:prSet/>
      <dgm:spPr/>
      <dgm:t>
        <a:bodyPr/>
        <a:lstStyle/>
        <a:p>
          <a:endParaRPr lang="en-US"/>
        </a:p>
      </dgm:t>
    </dgm:pt>
    <dgm:pt modelId="{E1DE9EA6-BA28-439A-8690-B42D5C338FC6}">
      <dgm:prSet phldrT="[Text]"/>
      <dgm:spPr/>
      <dgm:t>
        <a:bodyPr/>
        <a:lstStyle/>
        <a:p>
          <a:r>
            <a:rPr lang="vi-VN" dirty="0" smtClean="0"/>
            <a:t>Low-Level Message Functions</a:t>
          </a:r>
          <a:endParaRPr lang="en-US" dirty="0"/>
        </a:p>
      </dgm:t>
    </dgm:pt>
    <dgm:pt modelId="{1B940343-E712-40EB-B644-B9882D8759BE}" type="parTrans" cxnId="{D7224819-6756-4A1F-BD63-5D9D6960EF24}">
      <dgm:prSet/>
      <dgm:spPr/>
      <dgm:t>
        <a:bodyPr/>
        <a:lstStyle/>
        <a:p>
          <a:endParaRPr lang="en-US"/>
        </a:p>
      </dgm:t>
    </dgm:pt>
    <dgm:pt modelId="{4C1F0CBF-661C-421F-BB60-9FFF9D91FCC6}" type="sibTrans" cxnId="{D7224819-6756-4A1F-BD63-5D9D6960EF24}">
      <dgm:prSet/>
      <dgm:spPr/>
      <dgm:t>
        <a:bodyPr/>
        <a:lstStyle/>
        <a:p>
          <a:endParaRPr lang="en-US"/>
        </a:p>
      </dgm:t>
    </dgm:pt>
    <dgm:pt modelId="{BC30A353-19A3-44D5-942A-A3D57AE80576}">
      <dgm:prSet phldrT="[Text]"/>
      <dgm:spPr/>
      <dgm:t>
        <a:bodyPr/>
        <a:lstStyle/>
        <a:p>
          <a:r>
            <a:rPr lang="vi-VN" dirty="0" smtClean="0"/>
            <a:t>Simplified Message Function</a:t>
          </a:r>
          <a:endParaRPr lang="en-US" dirty="0"/>
        </a:p>
      </dgm:t>
    </dgm:pt>
    <dgm:pt modelId="{56EB5314-1DE2-418B-BA26-6642E02A19EB}" type="parTrans" cxnId="{95DF419D-E0D8-4A24-B237-F851BC7776B2}">
      <dgm:prSet/>
      <dgm:spPr/>
      <dgm:t>
        <a:bodyPr/>
        <a:lstStyle/>
        <a:p>
          <a:endParaRPr lang="en-US"/>
        </a:p>
      </dgm:t>
    </dgm:pt>
    <dgm:pt modelId="{1505673E-1B98-417D-A01C-C6D9B4E6F1DD}" type="sibTrans" cxnId="{95DF419D-E0D8-4A24-B237-F851BC7776B2}">
      <dgm:prSet/>
      <dgm:spPr/>
      <dgm:t>
        <a:bodyPr/>
        <a:lstStyle/>
        <a:p>
          <a:endParaRPr lang="en-US"/>
        </a:p>
      </dgm:t>
    </dgm:pt>
    <dgm:pt modelId="{6D9D9F88-D321-4A1C-B52D-A4CEE1B962FF}">
      <dgm:prSet phldrT="[Text]"/>
      <dgm:spPr/>
      <dgm:t>
        <a:bodyPr/>
        <a:lstStyle/>
        <a:p>
          <a:r>
            <a:rPr lang="vi-VN" dirty="0" smtClean="0"/>
            <a:t>Certificate Encode and Decode Functions</a:t>
          </a:r>
          <a:endParaRPr lang="en-US" dirty="0"/>
        </a:p>
      </dgm:t>
    </dgm:pt>
    <dgm:pt modelId="{C03DD713-F936-44F1-A12F-612DF1617D41}" type="parTrans" cxnId="{DB815307-99D5-4295-8A40-04B0142E7671}">
      <dgm:prSet/>
      <dgm:spPr/>
      <dgm:t>
        <a:bodyPr/>
        <a:lstStyle/>
        <a:p>
          <a:endParaRPr lang="en-US"/>
        </a:p>
      </dgm:t>
    </dgm:pt>
    <dgm:pt modelId="{1BFBB720-F8A1-4A15-B28C-D86C3C1A048A}" type="sibTrans" cxnId="{DB815307-99D5-4295-8A40-04B0142E7671}">
      <dgm:prSet/>
      <dgm:spPr/>
      <dgm:t>
        <a:bodyPr/>
        <a:lstStyle/>
        <a:p>
          <a:endParaRPr lang="en-US"/>
        </a:p>
      </dgm:t>
    </dgm:pt>
    <dgm:pt modelId="{582917C7-6EB8-4C7A-8BE3-7CD737F51AC0}">
      <dgm:prSet phldrT="[Text]"/>
      <dgm:spPr/>
      <dgm:t>
        <a:bodyPr/>
        <a:lstStyle/>
        <a:p>
          <a:r>
            <a:rPr lang="vi-VN" dirty="0" smtClean="0"/>
            <a:t>Certificate Store Functions</a:t>
          </a:r>
          <a:endParaRPr lang="en-US" dirty="0"/>
        </a:p>
      </dgm:t>
    </dgm:pt>
    <dgm:pt modelId="{1884514F-F006-42DC-8E6E-18D41234250B}" type="parTrans" cxnId="{5A570519-140E-40FB-911C-08A601B6A1F3}">
      <dgm:prSet/>
      <dgm:spPr/>
      <dgm:t>
        <a:bodyPr/>
        <a:lstStyle/>
        <a:p>
          <a:endParaRPr lang="en-US"/>
        </a:p>
      </dgm:t>
    </dgm:pt>
    <dgm:pt modelId="{E73DBCC7-CA0F-4A10-ABDA-762F8DBC542A}" type="sibTrans" cxnId="{5A570519-140E-40FB-911C-08A601B6A1F3}">
      <dgm:prSet/>
      <dgm:spPr/>
      <dgm:t>
        <a:bodyPr/>
        <a:lstStyle/>
        <a:p>
          <a:endParaRPr lang="en-US"/>
        </a:p>
      </dgm:t>
    </dgm:pt>
    <dgm:pt modelId="{5C7D1254-5122-447B-AF25-7C004A54390E}" type="pres">
      <dgm:prSet presAssocID="{3E1F2A8A-30D0-4BD4-B32F-6C68701AF6EE}" presName="hierChild1" presStyleCnt="0">
        <dgm:presLayoutVars>
          <dgm:orgChart val="1"/>
          <dgm:chPref val="1"/>
          <dgm:dir/>
          <dgm:animOne val="branch"/>
          <dgm:animLvl val="lvl"/>
          <dgm:resizeHandles/>
        </dgm:presLayoutVars>
      </dgm:prSet>
      <dgm:spPr/>
    </dgm:pt>
    <dgm:pt modelId="{82576A7B-57D6-4B18-8970-0DC7579C1307}" type="pres">
      <dgm:prSet presAssocID="{C6765EE7-4BCB-468A-A457-D8CAD1F85CA2}" presName="hierRoot1" presStyleCnt="0">
        <dgm:presLayoutVars>
          <dgm:hierBranch val="init"/>
        </dgm:presLayoutVars>
      </dgm:prSet>
      <dgm:spPr/>
    </dgm:pt>
    <dgm:pt modelId="{B99D1FF2-0C1D-4960-9C1D-1097CCB57195}" type="pres">
      <dgm:prSet presAssocID="{C6765EE7-4BCB-468A-A457-D8CAD1F85CA2}" presName="rootComposite1" presStyleCnt="0"/>
      <dgm:spPr/>
    </dgm:pt>
    <dgm:pt modelId="{786042D5-372A-40EB-9E71-871A61CFB8A7}" type="pres">
      <dgm:prSet presAssocID="{C6765EE7-4BCB-468A-A457-D8CAD1F85CA2}" presName="rootText1" presStyleLbl="node0" presStyleIdx="0" presStyleCnt="1">
        <dgm:presLayoutVars>
          <dgm:chPref val="3"/>
        </dgm:presLayoutVars>
      </dgm:prSet>
      <dgm:spPr/>
    </dgm:pt>
    <dgm:pt modelId="{83C53DE8-343D-4167-B017-A5FD622FE509}" type="pres">
      <dgm:prSet presAssocID="{C6765EE7-4BCB-468A-A457-D8CAD1F85CA2}" presName="rootConnector1" presStyleLbl="node1" presStyleIdx="0" presStyleCnt="0"/>
      <dgm:spPr/>
    </dgm:pt>
    <dgm:pt modelId="{1A6E5801-F780-4B52-916B-A0669F294BFC}" type="pres">
      <dgm:prSet presAssocID="{C6765EE7-4BCB-468A-A457-D8CAD1F85CA2}" presName="hierChild2" presStyleCnt="0"/>
      <dgm:spPr/>
    </dgm:pt>
    <dgm:pt modelId="{C64EB5B7-9522-4AC9-A24F-C8553DDD50F0}" type="pres">
      <dgm:prSet presAssocID="{A3F59F69-4009-404B-BC18-47B8E9760653}" presName="Name37" presStyleLbl="parChTrans1D2" presStyleIdx="0" presStyleCnt="2"/>
      <dgm:spPr/>
    </dgm:pt>
    <dgm:pt modelId="{A7209E67-1EFB-4DB1-94D0-519B70F9E644}" type="pres">
      <dgm:prSet presAssocID="{BC3614E8-BAD8-46A3-876B-63EA8A521AE3}" presName="hierRoot2" presStyleCnt="0">
        <dgm:presLayoutVars>
          <dgm:hierBranch val="init"/>
        </dgm:presLayoutVars>
      </dgm:prSet>
      <dgm:spPr/>
    </dgm:pt>
    <dgm:pt modelId="{7C8744A7-1ED1-4836-BC62-764240245274}" type="pres">
      <dgm:prSet presAssocID="{BC3614E8-BAD8-46A3-876B-63EA8A521AE3}" presName="rootComposite" presStyleCnt="0"/>
      <dgm:spPr/>
    </dgm:pt>
    <dgm:pt modelId="{ABF0B631-B82E-4020-9A9E-A027CB36851C}" type="pres">
      <dgm:prSet presAssocID="{BC3614E8-BAD8-46A3-876B-63EA8A521AE3}" presName="rootText" presStyleLbl="node2" presStyleIdx="0" presStyleCnt="2">
        <dgm:presLayoutVars>
          <dgm:chPref val="3"/>
        </dgm:presLayoutVars>
      </dgm:prSet>
      <dgm:spPr/>
    </dgm:pt>
    <dgm:pt modelId="{4253C461-F96A-41E0-A3CF-FB1718996178}" type="pres">
      <dgm:prSet presAssocID="{BC3614E8-BAD8-46A3-876B-63EA8A521AE3}" presName="rootConnector" presStyleLbl="node2" presStyleIdx="0" presStyleCnt="2"/>
      <dgm:spPr/>
    </dgm:pt>
    <dgm:pt modelId="{DFF16BE3-7702-41F5-AD04-0880A1657D67}" type="pres">
      <dgm:prSet presAssocID="{BC3614E8-BAD8-46A3-876B-63EA8A521AE3}" presName="hierChild4" presStyleCnt="0"/>
      <dgm:spPr/>
    </dgm:pt>
    <dgm:pt modelId="{1A9E99FA-61FF-455F-963A-152C434E166D}" type="pres">
      <dgm:prSet presAssocID="{EBDFE211-0821-44C5-A08D-D3A2C7EE41BC}" presName="Name37" presStyleLbl="parChTrans1D3" presStyleIdx="0" presStyleCnt="6"/>
      <dgm:spPr/>
    </dgm:pt>
    <dgm:pt modelId="{45E058EE-DD95-4D38-9D75-180F2BB310A0}" type="pres">
      <dgm:prSet presAssocID="{240504A6-DE10-449C-B004-E4DFE133BC60}" presName="hierRoot2" presStyleCnt="0">
        <dgm:presLayoutVars>
          <dgm:hierBranch val="init"/>
        </dgm:presLayoutVars>
      </dgm:prSet>
      <dgm:spPr/>
    </dgm:pt>
    <dgm:pt modelId="{1968F910-D0FE-4CF7-BD5E-11F0258CBB73}" type="pres">
      <dgm:prSet presAssocID="{240504A6-DE10-449C-B004-E4DFE133BC60}" presName="rootComposite" presStyleCnt="0"/>
      <dgm:spPr/>
    </dgm:pt>
    <dgm:pt modelId="{C3FF9C7C-91A7-4DD1-A91E-A532E3FAE165}" type="pres">
      <dgm:prSet presAssocID="{240504A6-DE10-449C-B004-E4DFE133BC60}" presName="rootText" presStyleLbl="node3" presStyleIdx="0" presStyleCnt="6">
        <dgm:presLayoutVars>
          <dgm:chPref val="3"/>
        </dgm:presLayoutVars>
      </dgm:prSet>
      <dgm:spPr/>
    </dgm:pt>
    <dgm:pt modelId="{6B7AF902-2BC9-4957-818B-9D5407C1B82D}" type="pres">
      <dgm:prSet presAssocID="{240504A6-DE10-449C-B004-E4DFE133BC60}" presName="rootConnector" presStyleLbl="node3" presStyleIdx="0" presStyleCnt="6"/>
      <dgm:spPr/>
    </dgm:pt>
    <dgm:pt modelId="{DDA4DD77-BFF7-432E-A9E6-77A62742BFE2}" type="pres">
      <dgm:prSet presAssocID="{240504A6-DE10-449C-B004-E4DFE133BC60}" presName="hierChild4" presStyleCnt="0"/>
      <dgm:spPr/>
    </dgm:pt>
    <dgm:pt modelId="{18DC7486-EBFA-4AE4-8998-17AE232A704C}" type="pres">
      <dgm:prSet presAssocID="{240504A6-DE10-449C-B004-E4DFE133BC60}" presName="hierChild5" presStyleCnt="0"/>
      <dgm:spPr/>
    </dgm:pt>
    <dgm:pt modelId="{0F3ED0BC-A260-48D1-A2E0-9BB0DB896D97}" type="pres">
      <dgm:prSet presAssocID="{E0BCDAB6-6C48-4A0D-AF8C-84BE48365257}" presName="Name37" presStyleLbl="parChTrans1D3" presStyleIdx="1" presStyleCnt="6"/>
      <dgm:spPr/>
    </dgm:pt>
    <dgm:pt modelId="{4804B5F8-4B83-44B6-9461-53B9D262257E}" type="pres">
      <dgm:prSet presAssocID="{B995F031-04B1-4B06-B752-981DD3DA0845}" presName="hierRoot2" presStyleCnt="0">
        <dgm:presLayoutVars>
          <dgm:hierBranch val="init"/>
        </dgm:presLayoutVars>
      </dgm:prSet>
      <dgm:spPr/>
    </dgm:pt>
    <dgm:pt modelId="{C578F751-B453-4718-A387-61A3542A274A}" type="pres">
      <dgm:prSet presAssocID="{B995F031-04B1-4B06-B752-981DD3DA0845}" presName="rootComposite" presStyleCnt="0"/>
      <dgm:spPr/>
    </dgm:pt>
    <dgm:pt modelId="{CAC71C85-0D09-4BAF-8BFB-0008068F75B1}" type="pres">
      <dgm:prSet presAssocID="{B995F031-04B1-4B06-B752-981DD3DA0845}" presName="rootText" presStyleLbl="node3" presStyleIdx="1" presStyleCnt="6">
        <dgm:presLayoutVars>
          <dgm:chPref val="3"/>
        </dgm:presLayoutVars>
      </dgm:prSet>
      <dgm:spPr/>
    </dgm:pt>
    <dgm:pt modelId="{1B182457-A346-411A-BDA6-A495FC058047}" type="pres">
      <dgm:prSet presAssocID="{B995F031-04B1-4B06-B752-981DD3DA0845}" presName="rootConnector" presStyleLbl="node3" presStyleIdx="1" presStyleCnt="6"/>
      <dgm:spPr/>
    </dgm:pt>
    <dgm:pt modelId="{A38683D7-4118-4AD1-8A3A-3B8627204A5C}" type="pres">
      <dgm:prSet presAssocID="{B995F031-04B1-4B06-B752-981DD3DA0845}" presName="hierChild4" presStyleCnt="0"/>
      <dgm:spPr/>
    </dgm:pt>
    <dgm:pt modelId="{51C13927-0AF0-4C68-9012-C4002ED8B568}" type="pres">
      <dgm:prSet presAssocID="{B995F031-04B1-4B06-B752-981DD3DA0845}" presName="hierChild5" presStyleCnt="0"/>
      <dgm:spPr/>
    </dgm:pt>
    <dgm:pt modelId="{5FAAF5F7-01BC-45FF-92A3-74A0627CFF0F}" type="pres">
      <dgm:prSet presAssocID="{518AFEC9-4501-45DC-8906-578C5BF3A34A}" presName="Name37" presStyleLbl="parChTrans1D3" presStyleIdx="2" presStyleCnt="6"/>
      <dgm:spPr/>
    </dgm:pt>
    <dgm:pt modelId="{272E0C23-6CC1-4A5F-B247-FFEC362B0348}" type="pres">
      <dgm:prSet presAssocID="{F2144522-2948-4521-BAF0-AA9264844889}" presName="hierRoot2" presStyleCnt="0">
        <dgm:presLayoutVars>
          <dgm:hierBranch val="init"/>
        </dgm:presLayoutVars>
      </dgm:prSet>
      <dgm:spPr/>
    </dgm:pt>
    <dgm:pt modelId="{5063FDFF-65A9-46DF-9410-308AF96CCF8C}" type="pres">
      <dgm:prSet presAssocID="{F2144522-2948-4521-BAF0-AA9264844889}" presName="rootComposite" presStyleCnt="0"/>
      <dgm:spPr/>
    </dgm:pt>
    <dgm:pt modelId="{42972CA5-DB54-4792-B543-9D744BB9D957}" type="pres">
      <dgm:prSet presAssocID="{F2144522-2948-4521-BAF0-AA9264844889}" presName="rootText" presStyleLbl="node3" presStyleIdx="2" presStyleCnt="6">
        <dgm:presLayoutVars>
          <dgm:chPref val="3"/>
        </dgm:presLayoutVars>
      </dgm:prSet>
      <dgm:spPr/>
    </dgm:pt>
    <dgm:pt modelId="{0030A6A7-3E14-4768-9B9D-746B4C1E5D03}" type="pres">
      <dgm:prSet presAssocID="{F2144522-2948-4521-BAF0-AA9264844889}" presName="rootConnector" presStyleLbl="node3" presStyleIdx="2" presStyleCnt="6"/>
      <dgm:spPr/>
    </dgm:pt>
    <dgm:pt modelId="{AC699250-E640-4D25-8107-12CCA3A67EAE}" type="pres">
      <dgm:prSet presAssocID="{F2144522-2948-4521-BAF0-AA9264844889}" presName="hierChild4" presStyleCnt="0"/>
      <dgm:spPr/>
    </dgm:pt>
    <dgm:pt modelId="{E93629CF-5BCA-4591-B813-E0D425569E64}" type="pres">
      <dgm:prSet presAssocID="{F2144522-2948-4521-BAF0-AA9264844889}" presName="hierChild5" presStyleCnt="0"/>
      <dgm:spPr/>
    </dgm:pt>
    <dgm:pt modelId="{FDC442FB-BAE7-4345-B4CB-E5733869460E}" type="pres">
      <dgm:prSet presAssocID="{6D1D1AF2-AABE-4F76-AB4F-E8B850648B6B}" presName="Name37" presStyleLbl="parChTrans1D3" presStyleIdx="3" presStyleCnt="6"/>
      <dgm:spPr/>
    </dgm:pt>
    <dgm:pt modelId="{46E74195-F30E-43A0-8979-D5760EF9EF3E}" type="pres">
      <dgm:prSet presAssocID="{AEFA57F4-2BAC-49B3-81BB-B5913CF330B4}" presName="hierRoot2" presStyleCnt="0">
        <dgm:presLayoutVars>
          <dgm:hierBranch val="init"/>
        </dgm:presLayoutVars>
      </dgm:prSet>
      <dgm:spPr/>
    </dgm:pt>
    <dgm:pt modelId="{40CB08DA-3FA5-4FA8-937D-307C40A27219}" type="pres">
      <dgm:prSet presAssocID="{AEFA57F4-2BAC-49B3-81BB-B5913CF330B4}" presName="rootComposite" presStyleCnt="0"/>
      <dgm:spPr/>
    </dgm:pt>
    <dgm:pt modelId="{E3F368DE-87DF-40A0-809E-AC999DE365FE}" type="pres">
      <dgm:prSet presAssocID="{AEFA57F4-2BAC-49B3-81BB-B5913CF330B4}" presName="rootText" presStyleLbl="node3" presStyleIdx="3" presStyleCnt="6">
        <dgm:presLayoutVars>
          <dgm:chPref val="3"/>
        </dgm:presLayoutVars>
      </dgm:prSet>
      <dgm:spPr/>
      <dgm:t>
        <a:bodyPr/>
        <a:lstStyle/>
        <a:p>
          <a:endParaRPr lang="en-US"/>
        </a:p>
      </dgm:t>
    </dgm:pt>
    <dgm:pt modelId="{B3784E84-A34E-40FE-BC93-CB34C4A36B44}" type="pres">
      <dgm:prSet presAssocID="{AEFA57F4-2BAC-49B3-81BB-B5913CF330B4}" presName="rootConnector" presStyleLbl="node3" presStyleIdx="3" presStyleCnt="6"/>
      <dgm:spPr/>
    </dgm:pt>
    <dgm:pt modelId="{9F245DFB-A941-45FD-B4C9-FD9395632F33}" type="pres">
      <dgm:prSet presAssocID="{AEFA57F4-2BAC-49B3-81BB-B5913CF330B4}" presName="hierChild4" presStyleCnt="0"/>
      <dgm:spPr/>
    </dgm:pt>
    <dgm:pt modelId="{A6B90AE0-4615-42B1-BFF4-8FD02C30EA9D}" type="pres">
      <dgm:prSet presAssocID="{AEFA57F4-2BAC-49B3-81BB-B5913CF330B4}" presName="hierChild5" presStyleCnt="0"/>
      <dgm:spPr/>
    </dgm:pt>
    <dgm:pt modelId="{6063B37C-D6E6-477B-A23A-013447C11519}" type="pres">
      <dgm:prSet presAssocID="{BC3614E8-BAD8-46A3-876B-63EA8A521AE3}" presName="hierChild5" presStyleCnt="0"/>
      <dgm:spPr/>
    </dgm:pt>
    <dgm:pt modelId="{A97D08A7-8612-4C9D-9919-E8666FBE3AB5}" type="pres">
      <dgm:prSet presAssocID="{DE7DCA10-4F53-48DB-AE2D-765326A10F2C}" presName="Name37" presStyleLbl="parChTrans1D2" presStyleIdx="1" presStyleCnt="2"/>
      <dgm:spPr/>
    </dgm:pt>
    <dgm:pt modelId="{1E0D681F-0B80-4306-A981-7636779DED12}" type="pres">
      <dgm:prSet presAssocID="{BCFF2BE4-5672-4C80-B448-B5FE25C65FB8}" presName="hierRoot2" presStyleCnt="0">
        <dgm:presLayoutVars>
          <dgm:hierBranch val="init"/>
        </dgm:presLayoutVars>
      </dgm:prSet>
      <dgm:spPr/>
    </dgm:pt>
    <dgm:pt modelId="{429F98E4-C9FA-47ED-9A5F-D2BBECA9B96A}" type="pres">
      <dgm:prSet presAssocID="{BCFF2BE4-5672-4C80-B448-B5FE25C65FB8}" presName="rootComposite" presStyleCnt="0"/>
      <dgm:spPr/>
    </dgm:pt>
    <dgm:pt modelId="{518F780D-E1CD-4189-B0D1-4F97AC42C6D9}" type="pres">
      <dgm:prSet presAssocID="{BCFF2BE4-5672-4C80-B448-B5FE25C65FB8}" presName="rootText" presStyleLbl="node2" presStyleIdx="1" presStyleCnt="2">
        <dgm:presLayoutVars>
          <dgm:chPref val="3"/>
        </dgm:presLayoutVars>
      </dgm:prSet>
      <dgm:spPr/>
    </dgm:pt>
    <dgm:pt modelId="{B1650384-E3E0-4C7F-ABBD-367EA9BE278E}" type="pres">
      <dgm:prSet presAssocID="{BCFF2BE4-5672-4C80-B448-B5FE25C65FB8}" presName="rootConnector" presStyleLbl="node2" presStyleIdx="1" presStyleCnt="2"/>
      <dgm:spPr/>
    </dgm:pt>
    <dgm:pt modelId="{3B184A41-4899-440F-916C-E460A84F144A}" type="pres">
      <dgm:prSet presAssocID="{BCFF2BE4-5672-4C80-B448-B5FE25C65FB8}" presName="hierChild4" presStyleCnt="0"/>
      <dgm:spPr/>
    </dgm:pt>
    <dgm:pt modelId="{1CA9FF95-8D61-414F-9262-E758A36DE0C1}" type="pres">
      <dgm:prSet presAssocID="{AC4996A2-D204-421A-9DE0-399676BD83FA}" presName="Name37" presStyleLbl="parChTrans1D3" presStyleIdx="4" presStyleCnt="6"/>
      <dgm:spPr/>
    </dgm:pt>
    <dgm:pt modelId="{5576B803-1D52-4123-98E2-32DD762E37C3}" type="pres">
      <dgm:prSet presAssocID="{499BE8BB-7A01-4EBC-9F05-86A50634B156}" presName="hierRoot2" presStyleCnt="0">
        <dgm:presLayoutVars>
          <dgm:hierBranch val="init"/>
        </dgm:presLayoutVars>
      </dgm:prSet>
      <dgm:spPr/>
    </dgm:pt>
    <dgm:pt modelId="{F76653E7-7DD0-46CC-9B8D-B50F1CA4095A}" type="pres">
      <dgm:prSet presAssocID="{499BE8BB-7A01-4EBC-9F05-86A50634B156}" presName="rootComposite" presStyleCnt="0"/>
      <dgm:spPr/>
    </dgm:pt>
    <dgm:pt modelId="{5FF3BEB3-B3EE-4DCA-8383-7D24EF45E852}" type="pres">
      <dgm:prSet presAssocID="{499BE8BB-7A01-4EBC-9F05-86A50634B156}" presName="rootText" presStyleLbl="node3" presStyleIdx="4" presStyleCnt="6">
        <dgm:presLayoutVars>
          <dgm:chPref val="3"/>
        </dgm:presLayoutVars>
      </dgm:prSet>
      <dgm:spPr/>
    </dgm:pt>
    <dgm:pt modelId="{BAD0E485-E1E5-45AF-976B-39D831FDA1D5}" type="pres">
      <dgm:prSet presAssocID="{499BE8BB-7A01-4EBC-9F05-86A50634B156}" presName="rootConnector" presStyleLbl="node3" presStyleIdx="4" presStyleCnt="6"/>
      <dgm:spPr/>
    </dgm:pt>
    <dgm:pt modelId="{42758389-5D69-426D-88AF-04BF932DA3BF}" type="pres">
      <dgm:prSet presAssocID="{499BE8BB-7A01-4EBC-9F05-86A50634B156}" presName="hierChild4" presStyleCnt="0"/>
      <dgm:spPr/>
    </dgm:pt>
    <dgm:pt modelId="{C71C1A01-0E7D-4CC1-BE36-D6E48AB6528D}" type="pres">
      <dgm:prSet presAssocID="{1B940343-E712-40EB-B644-B9882D8759BE}" presName="Name37" presStyleLbl="parChTrans1D4" presStyleIdx="0" presStyleCnt="4"/>
      <dgm:spPr/>
    </dgm:pt>
    <dgm:pt modelId="{BA460875-F2AE-4BEE-B2E4-6E96BFF59A18}" type="pres">
      <dgm:prSet presAssocID="{E1DE9EA6-BA28-439A-8690-B42D5C338FC6}" presName="hierRoot2" presStyleCnt="0">
        <dgm:presLayoutVars>
          <dgm:hierBranch val="init"/>
        </dgm:presLayoutVars>
      </dgm:prSet>
      <dgm:spPr/>
    </dgm:pt>
    <dgm:pt modelId="{9031131C-4B6C-42B3-A5B5-22D0F161AD4E}" type="pres">
      <dgm:prSet presAssocID="{E1DE9EA6-BA28-439A-8690-B42D5C338FC6}" presName="rootComposite" presStyleCnt="0"/>
      <dgm:spPr/>
    </dgm:pt>
    <dgm:pt modelId="{D18F8CB5-60FB-4E65-B4BD-F76CD2919137}" type="pres">
      <dgm:prSet presAssocID="{E1DE9EA6-BA28-439A-8690-B42D5C338FC6}" presName="rootText" presStyleLbl="node4" presStyleIdx="0" presStyleCnt="4">
        <dgm:presLayoutVars>
          <dgm:chPref val="3"/>
        </dgm:presLayoutVars>
      </dgm:prSet>
      <dgm:spPr/>
    </dgm:pt>
    <dgm:pt modelId="{25E9DEBD-1B63-4F3B-93BE-F5AC0F1A39EA}" type="pres">
      <dgm:prSet presAssocID="{E1DE9EA6-BA28-439A-8690-B42D5C338FC6}" presName="rootConnector" presStyleLbl="node4" presStyleIdx="0" presStyleCnt="4"/>
      <dgm:spPr/>
    </dgm:pt>
    <dgm:pt modelId="{DDE0359D-F748-4056-885C-A7E542ABF35C}" type="pres">
      <dgm:prSet presAssocID="{E1DE9EA6-BA28-439A-8690-B42D5C338FC6}" presName="hierChild4" presStyleCnt="0"/>
      <dgm:spPr/>
    </dgm:pt>
    <dgm:pt modelId="{9FDDCA3B-490A-46DE-939B-99F4E28E19D0}" type="pres">
      <dgm:prSet presAssocID="{E1DE9EA6-BA28-439A-8690-B42D5C338FC6}" presName="hierChild5" presStyleCnt="0"/>
      <dgm:spPr/>
    </dgm:pt>
    <dgm:pt modelId="{CBD909FE-BF0F-485E-BE57-F14708C9BC5A}" type="pres">
      <dgm:prSet presAssocID="{56EB5314-1DE2-418B-BA26-6642E02A19EB}" presName="Name37" presStyleLbl="parChTrans1D4" presStyleIdx="1" presStyleCnt="4"/>
      <dgm:spPr/>
    </dgm:pt>
    <dgm:pt modelId="{F557D8B7-49DA-443D-A557-3A9AB56B2C17}" type="pres">
      <dgm:prSet presAssocID="{BC30A353-19A3-44D5-942A-A3D57AE80576}" presName="hierRoot2" presStyleCnt="0">
        <dgm:presLayoutVars>
          <dgm:hierBranch val="init"/>
        </dgm:presLayoutVars>
      </dgm:prSet>
      <dgm:spPr/>
    </dgm:pt>
    <dgm:pt modelId="{0DB00A1E-9F49-4C29-821E-FB1D151D5B82}" type="pres">
      <dgm:prSet presAssocID="{BC30A353-19A3-44D5-942A-A3D57AE80576}" presName="rootComposite" presStyleCnt="0"/>
      <dgm:spPr/>
    </dgm:pt>
    <dgm:pt modelId="{26B57EF9-7272-4830-AB14-1A573ACAD053}" type="pres">
      <dgm:prSet presAssocID="{BC30A353-19A3-44D5-942A-A3D57AE80576}" presName="rootText" presStyleLbl="node4" presStyleIdx="1" presStyleCnt="4">
        <dgm:presLayoutVars>
          <dgm:chPref val="3"/>
        </dgm:presLayoutVars>
      </dgm:prSet>
      <dgm:spPr/>
    </dgm:pt>
    <dgm:pt modelId="{E466831A-F5C8-4293-85B8-48E22A152C05}" type="pres">
      <dgm:prSet presAssocID="{BC30A353-19A3-44D5-942A-A3D57AE80576}" presName="rootConnector" presStyleLbl="node4" presStyleIdx="1" presStyleCnt="4"/>
      <dgm:spPr/>
    </dgm:pt>
    <dgm:pt modelId="{2A0DA141-D895-4E28-8CB6-89121AA5DC71}" type="pres">
      <dgm:prSet presAssocID="{BC30A353-19A3-44D5-942A-A3D57AE80576}" presName="hierChild4" presStyleCnt="0"/>
      <dgm:spPr/>
    </dgm:pt>
    <dgm:pt modelId="{E7A15F20-CC82-4140-8975-664024B74393}" type="pres">
      <dgm:prSet presAssocID="{BC30A353-19A3-44D5-942A-A3D57AE80576}" presName="hierChild5" presStyleCnt="0"/>
      <dgm:spPr/>
    </dgm:pt>
    <dgm:pt modelId="{51FA596F-35DF-417C-A94C-4B2B041E89B1}" type="pres">
      <dgm:prSet presAssocID="{499BE8BB-7A01-4EBC-9F05-86A50634B156}" presName="hierChild5" presStyleCnt="0"/>
      <dgm:spPr/>
    </dgm:pt>
    <dgm:pt modelId="{83482F8C-7AFB-4E87-8A7E-51828A3089ED}" type="pres">
      <dgm:prSet presAssocID="{7CCBC66F-63DD-4074-A09A-1C8ED4B7050C}" presName="Name37" presStyleLbl="parChTrans1D3" presStyleIdx="5" presStyleCnt="6"/>
      <dgm:spPr/>
    </dgm:pt>
    <dgm:pt modelId="{55157930-6EE8-43A7-82E4-FCC6CA8FA7A9}" type="pres">
      <dgm:prSet presAssocID="{3E51F730-F8C9-4A9D-A351-940EE77EDA6C}" presName="hierRoot2" presStyleCnt="0">
        <dgm:presLayoutVars>
          <dgm:hierBranch val="init"/>
        </dgm:presLayoutVars>
      </dgm:prSet>
      <dgm:spPr/>
    </dgm:pt>
    <dgm:pt modelId="{B0556073-20CE-4C42-92A0-C8DB7F96460C}" type="pres">
      <dgm:prSet presAssocID="{3E51F730-F8C9-4A9D-A351-940EE77EDA6C}" presName="rootComposite" presStyleCnt="0"/>
      <dgm:spPr/>
    </dgm:pt>
    <dgm:pt modelId="{0889A266-9B30-4A90-B2DB-582C349A9D6F}" type="pres">
      <dgm:prSet presAssocID="{3E51F730-F8C9-4A9D-A351-940EE77EDA6C}" presName="rootText" presStyleLbl="node3" presStyleIdx="5" presStyleCnt="6">
        <dgm:presLayoutVars>
          <dgm:chPref val="3"/>
        </dgm:presLayoutVars>
      </dgm:prSet>
      <dgm:spPr/>
    </dgm:pt>
    <dgm:pt modelId="{097F763A-0E02-4B14-94B0-902F9D2187D9}" type="pres">
      <dgm:prSet presAssocID="{3E51F730-F8C9-4A9D-A351-940EE77EDA6C}" presName="rootConnector" presStyleLbl="node3" presStyleIdx="5" presStyleCnt="6"/>
      <dgm:spPr/>
    </dgm:pt>
    <dgm:pt modelId="{C86A5391-47BD-438F-A026-1A530E28F1C1}" type="pres">
      <dgm:prSet presAssocID="{3E51F730-F8C9-4A9D-A351-940EE77EDA6C}" presName="hierChild4" presStyleCnt="0"/>
      <dgm:spPr/>
    </dgm:pt>
    <dgm:pt modelId="{B7C1A1D7-2302-4D63-8CE1-36AEFC6BEC80}" type="pres">
      <dgm:prSet presAssocID="{C03DD713-F936-44F1-A12F-612DF1617D41}" presName="Name37" presStyleLbl="parChTrans1D4" presStyleIdx="2" presStyleCnt="4"/>
      <dgm:spPr/>
    </dgm:pt>
    <dgm:pt modelId="{5CE20194-C0C4-4BB7-BB78-71EAC8D19165}" type="pres">
      <dgm:prSet presAssocID="{6D9D9F88-D321-4A1C-B52D-A4CEE1B962FF}" presName="hierRoot2" presStyleCnt="0">
        <dgm:presLayoutVars>
          <dgm:hierBranch val="init"/>
        </dgm:presLayoutVars>
      </dgm:prSet>
      <dgm:spPr/>
    </dgm:pt>
    <dgm:pt modelId="{ABB1FBDE-6E16-496F-B863-48DB1A453E59}" type="pres">
      <dgm:prSet presAssocID="{6D9D9F88-D321-4A1C-B52D-A4CEE1B962FF}" presName="rootComposite" presStyleCnt="0"/>
      <dgm:spPr/>
    </dgm:pt>
    <dgm:pt modelId="{70719837-1B0F-4BD0-89C5-A77E6718DBFE}" type="pres">
      <dgm:prSet presAssocID="{6D9D9F88-D321-4A1C-B52D-A4CEE1B962FF}" presName="rootText" presStyleLbl="node4" presStyleIdx="2" presStyleCnt="4">
        <dgm:presLayoutVars>
          <dgm:chPref val="3"/>
        </dgm:presLayoutVars>
      </dgm:prSet>
      <dgm:spPr/>
    </dgm:pt>
    <dgm:pt modelId="{8D548DF7-72F8-474B-9583-636400F51AEA}" type="pres">
      <dgm:prSet presAssocID="{6D9D9F88-D321-4A1C-B52D-A4CEE1B962FF}" presName="rootConnector" presStyleLbl="node4" presStyleIdx="2" presStyleCnt="4"/>
      <dgm:spPr/>
    </dgm:pt>
    <dgm:pt modelId="{672C5606-9C5D-4837-AF83-ACE529B95A5A}" type="pres">
      <dgm:prSet presAssocID="{6D9D9F88-D321-4A1C-B52D-A4CEE1B962FF}" presName="hierChild4" presStyleCnt="0"/>
      <dgm:spPr/>
    </dgm:pt>
    <dgm:pt modelId="{76B3AAEF-E11F-4B0D-893C-A0285FD21856}" type="pres">
      <dgm:prSet presAssocID="{6D9D9F88-D321-4A1C-B52D-A4CEE1B962FF}" presName="hierChild5" presStyleCnt="0"/>
      <dgm:spPr/>
    </dgm:pt>
    <dgm:pt modelId="{87DF04B2-F0A9-4F28-B789-5F00CAEB133F}" type="pres">
      <dgm:prSet presAssocID="{1884514F-F006-42DC-8E6E-18D41234250B}" presName="Name37" presStyleLbl="parChTrans1D4" presStyleIdx="3" presStyleCnt="4"/>
      <dgm:spPr/>
    </dgm:pt>
    <dgm:pt modelId="{9488D5F3-DF61-4781-94C7-DD214EC93E03}" type="pres">
      <dgm:prSet presAssocID="{582917C7-6EB8-4C7A-8BE3-7CD737F51AC0}" presName="hierRoot2" presStyleCnt="0">
        <dgm:presLayoutVars>
          <dgm:hierBranch val="init"/>
        </dgm:presLayoutVars>
      </dgm:prSet>
      <dgm:spPr/>
    </dgm:pt>
    <dgm:pt modelId="{0E1B8DE3-1C1C-4596-87EF-9A61EC3AE588}" type="pres">
      <dgm:prSet presAssocID="{582917C7-6EB8-4C7A-8BE3-7CD737F51AC0}" presName="rootComposite" presStyleCnt="0"/>
      <dgm:spPr/>
    </dgm:pt>
    <dgm:pt modelId="{235EC812-FACB-4BCC-8C5D-13193E2BEEBD}" type="pres">
      <dgm:prSet presAssocID="{582917C7-6EB8-4C7A-8BE3-7CD737F51AC0}" presName="rootText" presStyleLbl="node4" presStyleIdx="3" presStyleCnt="4">
        <dgm:presLayoutVars>
          <dgm:chPref val="3"/>
        </dgm:presLayoutVars>
      </dgm:prSet>
      <dgm:spPr/>
    </dgm:pt>
    <dgm:pt modelId="{A9DDD1CA-8598-44FF-9733-4158A0CF0F4B}" type="pres">
      <dgm:prSet presAssocID="{582917C7-6EB8-4C7A-8BE3-7CD737F51AC0}" presName="rootConnector" presStyleLbl="node4" presStyleIdx="3" presStyleCnt="4"/>
      <dgm:spPr/>
    </dgm:pt>
    <dgm:pt modelId="{D2D8286F-A760-41CD-B400-12FBE098B9FA}" type="pres">
      <dgm:prSet presAssocID="{582917C7-6EB8-4C7A-8BE3-7CD737F51AC0}" presName="hierChild4" presStyleCnt="0"/>
      <dgm:spPr/>
    </dgm:pt>
    <dgm:pt modelId="{A9994CC3-5A83-4550-AA84-37AF5A6031F5}" type="pres">
      <dgm:prSet presAssocID="{582917C7-6EB8-4C7A-8BE3-7CD737F51AC0}" presName="hierChild5" presStyleCnt="0"/>
      <dgm:spPr/>
    </dgm:pt>
    <dgm:pt modelId="{0DADD000-6503-448C-A9E8-3A751841BA38}" type="pres">
      <dgm:prSet presAssocID="{3E51F730-F8C9-4A9D-A351-940EE77EDA6C}" presName="hierChild5" presStyleCnt="0"/>
      <dgm:spPr/>
    </dgm:pt>
    <dgm:pt modelId="{A72C7665-B99D-4F2A-A9A7-0D256E7E78AE}" type="pres">
      <dgm:prSet presAssocID="{BCFF2BE4-5672-4C80-B448-B5FE25C65FB8}" presName="hierChild5" presStyleCnt="0"/>
      <dgm:spPr/>
    </dgm:pt>
    <dgm:pt modelId="{D310F8E3-D6E8-4A2F-A5C8-81160818B3EB}" type="pres">
      <dgm:prSet presAssocID="{C6765EE7-4BCB-468A-A457-D8CAD1F85CA2}" presName="hierChild3" presStyleCnt="0"/>
      <dgm:spPr/>
    </dgm:pt>
  </dgm:ptLst>
  <dgm:cxnLst>
    <dgm:cxn modelId="{B9D2DCD1-A483-42EF-AEB8-7E94D3CC2959}" srcId="{BCFF2BE4-5672-4C80-B448-B5FE25C65FB8}" destId="{499BE8BB-7A01-4EBC-9F05-86A50634B156}" srcOrd="0" destOrd="0" parTransId="{AC4996A2-D204-421A-9DE0-399676BD83FA}" sibTransId="{A1281ADC-CA3B-4484-9F83-7823A9621C60}"/>
    <dgm:cxn modelId="{25819E94-0036-4113-A8B0-53D742D82BAB}" type="presOf" srcId="{1884514F-F006-42DC-8E6E-18D41234250B}" destId="{87DF04B2-F0A9-4F28-B789-5F00CAEB133F}" srcOrd="0" destOrd="0" presId="urn:microsoft.com/office/officeart/2005/8/layout/orgChart1"/>
    <dgm:cxn modelId="{495B231B-3B3A-466A-87A1-CD59925E4594}" type="presOf" srcId="{240504A6-DE10-449C-B004-E4DFE133BC60}" destId="{C3FF9C7C-91A7-4DD1-A91E-A532E3FAE165}" srcOrd="0" destOrd="0" presId="urn:microsoft.com/office/officeart/2005/8/layout/orgChart1"/>
    <dgm:cxn modelId="{177202C4-65A2-48E0-843A-1B3816580D91}" type="presOf" srcId="{F2144522-2948-4521-BAF0-AA9264844889}" destId="{42972CA5-DB54-4792-B543-9D744BB9D957}" srcOrd="0" destOrd="0" presId="urn:microsoft.com/office/officeart/2005/8/layout/orgChart1"/>
    <dgm:cxn modelId="{1A7CA45D-9658-436A-AF55-D7D6C93C265A}" type="presOf" srcId="{F2144522-2948-4521-BAF0-AA9264844889}" destId="{0030A6A7-3E14-4768-9B9D-746B4C1E5D03}" srcOrd="1" destOrd="0" presId="urn:microsoft.com/office/officeart/2005/8/layout/orgChart1"/>
    <dgm:cxn modelId="{8E443739-0D53-4086-BEF9-C3B4224610C8}" type="presOf" srcId="{E1DE9EA6-BA28-439A-8690-B42D5C338FC6}" destId="{25E9DEBD-1B63-4F3B-93BE-F5AC0F1A39EA}" srcOrd="1" destOrd="0" presId="urn:microsoft.com/office/officeart/2005/8/layout/orgChart1"/>
    <dgm:cxn modelId="{CC596680-BEE4-4E90-A762-E9FCD9EC5043}" type="presOf" srcId="{56EB5314-1DE2-418B-BA26-6642E02A19EB}" destId="{CBD909FE-BF0F-485E-BE57-F14708C9BC5A}" srcOrd="0" destOrd="0" presId="urn:microsoft.com/office/officeart/2005/8/layout/orgChart1"/>
    <dgm:cxn modelId="{1E28C370-E33D-46A4-A73C-0A4D4AD52F0E}" type="presOf" srcId="{AC4996A2-D204-421A-9DE0-399676BD83FA}" destId="{1CA9FF95-8D61-414F-9262-E758A36DE0C1}" srcOrd="0" destOrd="0" presId="urn:microsoft.com/office/officeart/2005/8/layout/orgChart1"/>
    <dgm:cxn modelId="{4A532F92-4938-42F7-BD41-CCD27C1CEA4E}" type="presOf" srcId="{499BE8BB-7A01-4EBC-9F05-86A50634B156}" destId="{5FF3BEB3-B3EE-4DCA-8383-7D24EF45E852}" srcOrd="0" destOrd="0" presId="urn:microsoft.com/office/officeart/2005/8/layout/orgChart1"/>
    <dgm:cxn modelId="{BF432882-AB27-4136-B587-4AA667C145AB}" type="presOf" srcId="{3E51F730-F8C9-4A9D-A351-940EE77EDA6C}" destId="{097F763A-0E02-4B14-94B0-902F9D2187D9}" srcOrd="1" destOrd="0" presId="urn:microsoft.com/office/officeart/2005/8/layout/orgChart1"/>
    <dgm:cxn modelId="{5AE18EFC-6EA4-4927-9561-693AB7E195E7}" type="presOf" srcId="{BC3614E8-BAD8-46A3-876B-63EA8A521AE3}" destId="{ABF0B631-B82E-4020-9A9E-A027CB36851C}" srcOrd="0" destOrd="0" presId="urn:microsoft.com/office/officeart/2005/8/layout/orgChart1"/>
    <dgm:cxn modelId="{F1645F30-93B1-4184-A38F-97BC00986229}" type="presOf" srcId="{BC30A353-19A3-44D5-942A-A3D57AE80576}" destId="{26B57EF9-7272-4830-AB14-1A573ACAD053}" srcOrd="0" destOrd="0" presId="urn:microsoft.com/office/officeart/2005/8/layout/orgChart1"/>
    <dgm:cxn modelId="{862B7591-B9A7-4695-B181-F1C91F42294C}" type="presOf" srcId="{582917C7-6EB8-4C7A-8BE3-7CD737F51AC0}" destId="{235EC812-FACB-4BCC-8C5D-13193E2BEEBD}" srcOrd="0" destOrd="0" presId="urn:microsoft.com/office/officeart/2005/8/layout/orgChart1"/>
    <dgm:cxn modelId="{892D9761-869D-4D8A-8C9C-117389150916}" type="presOf" srcId="{240504A6-DE10-449C-B004-E4DFE133BC60}" destId="{6B7AF902-2BC9-4957-818B-9D5407C1B82D}" srcOrd="1" destOrd="0" presId="urn:microsoft.com/office/officeart/2005/8/layout/orgChart1"/>
    <dgm:cxn modelId="{DA27818A-C089-46DC-A166-3843CEDF437E}" type="presOf" srcId="{AEFA57F4-2BAC-49B3-81BB-B5913CF330B4}" destId="{E3F368DE-87DF-40A0-809E-AC999DE365FE}" srcOrd="0" destOrd="0" presId="urn:microsoft.com/office/officeart/2005/8/layout/orgChart1"/>
    <dgm:cxn modelId="{B166F535-16E3-49FD-A384-F7CA9F839B6E}" type="presOf" srcId="{499BE8BB-7A01-4EBC-9F05-86A50634B156}" destId="{BAD0E485-E1E5-45AF-976B-39D831FDA1D5}" srcOrd="1" destOrd="0" presId="urn:microsoft.com/office/officeart/2005/8/layout/orgChart1"/>
    <dgm:cxn modelId="{80296EED-4B1C-41BC-982C-9FF806E770B1}" type="presOf" srcId="{BCFF2BE4-5672-4C80-B448-B5FE25C65FB8}" destId="{518F780D-E1CD-4189-B0D1-4F97AC42C6D9}" srcOrd="0" destOrd="0" presId="urn:microsoft.com/office/officeart/2005/8/layout/orgChart1"/>
    <dgm:cxn modelId="{8E6EAAA4-80BE-435D-8A73-95F795D44093}" srcId="{3E1F2A8A-30D0-4BD4-B32F-6C68701AF6EE}" destId="{C6765EE7-4BCB-468A-A457-D8CAD1F85CA2}" srcOrd="0" destOrd="0" parTransId="{104B856F-F04E-4F6E-B2BB-D954419BB75D}" sibTransId="{00481462-8A85-49E2-BCBC-59DA8D96FED3}"/>
    <dgm:cxn modelId="{2F803F3F-20A7-477E-8798-6107F7EB26FA}" type="presOf" srcId="{C03DD713-F936-44F1-A12F-612DF1617D41}" destId="{B7C1A1D7-2302-4D63-8CE1-36AEFC6BEC80}" srcOrd="0" destOrd="0" presId="urn:microsoft.com/office/officeart/2005/8/layout/orgChart1"/>
    <dgm:cxn modelId="{DB815307-99D5-4295-8A40-04B0142E7671}" srcId="{3E51F730-F8C9-4A9D-A351-940EE77EDA6C}" destId="{6D9D9F88-D321-4A1C-B52D-A4CEE1B962FF}" srcOrd="0" destOrd="0" parTransId="{C03DD713-F936-44F1-A12F-612DF1617D41}" sibTransId="{1BFBB720-F8A1-4A15-B28C-D86C3C1A048A}"/>
    <dgm:cxn modelId="{CF162BAB-B1EA-436D-A4BC-741BC2083A50}" type="presOf" srcId="{E0BCDAB6-6C48-4A0D-AF8C-84BE48365257}" destId="{0F3ED0BC-A260-48D1-A2E0-9BB0DB896D97}" srcOrd="0" destOrd="0" presId="urn:microsoft.com/office/officeart/2005/8/layout/orgChart1"/>
    <dgm:cxn modelId="{CE55C669-D75F-4971-9C56-2607D7F3982F}" type="presOf" srcId="{6D9D9F88-D321-4A1C-B52D-A4CEE1B962FF}" destId="{70719837-1B0F-4BD0-89C5-A77E6718DBFE}" srcOrd="0" destOrd="0" presId="urn:microsoft.com/office/officeart/2005/8/layout/orgChart1"/>
    <dgm:cxn modelId="{15ECE26B-5B6E-4B96-9348-D7E144048B94}" type="presOf" srcId="{6D9D9F88-D321-4A1C-B52D-A4CEE1B962FF}" destId="{8D548DF7-72F8-474B-9583-636400F51AEA}" srcOrd="1" destOrd="0" presId="urn:microsoft.com/office/officeart/2005/8/layout/orgChart1"/>
    <dgm:cxn modelId="{8B08753C-3F4D-4C25-8449-AE0BED2BF91A}" srcId="{BCFF2BE4-5672-4C80-B448-B5FE25C65FB8}" destId="{3E51F730-F8C9-4A9D-A351-940EE77EDA6C}" srcOrd="1" destOrd="0" parTransId="{7CCBC66F-63DD-4074-A09A-1C8ED4B7050C}" sibTransId="{CC59BB9F-DC56-404F-A4D0-359DAAD76222}"/>
    <dgm:cxn modelId="{95DF419D-E0D8-4A24-B237-F851BC7776B2}" srcId="{499BE8BB-7A01-4EBC-9F05-86A50634B156}" destId="{BC30A353-19A3-44D5-942A-A3D57AE80576}" srcOrd="1" destOrd="0" parTransId="{56EB5314-1DE2-418B-BA26-6642E02A19EB}" sibTransId="{1505673E-1B98-417D-A01C-C6D9B4E6F1DD}"/>
    <dgm:cxn modelId="{57F53DD7-4DDA-4633-9398-95656AF17440}" srcId="{BC3614E8-BAD8-46A3-876B-63EA8A521AE3}" destId="{F2144522-2948-4521-BAF0-AA9264844889}" srcOrd="2" destOrd="0" parTransId="{518AFEC9-4501-45DC-8906-578C5BF3A34A}" sibTransId="{3C188204-FC2F-4794-9092-D0F01E5CEB3F}"/>
    <dgm:cxn modelId="{CD56038A-BEB3-4BEF-B23F-4122EDD14D4B}" type="presOf" srcId="{AEFA57F4-2BAC-49B3-81BB-B5913CF330B4}" destId="{B3784E84-A34E-40FE-BC93-CB34C4A36B44}" srcOrd="1" destOrd="0" presId="urn:microsoft.com/office/officeart/2005/8/layout/orgChart1"/>
    <dgm:cxn modelId="{C17C9041-2053-4F3A-84BF-8085437AB5E1}" srcId="{BC3614E8-BAD8-46A3-876B-63EA8A521AE3}" destId="{B995F031-04B1-4B06-B752-981DD3DA0845}" srcOrd="1" destOrd="0" parTransId="{E0BCDAB6-6C48-4A0D-AF8C-84BE48365257}" sibTransId="{C0C938EA-DF6A-4688-9D85-4408F8E84F45}"/>
    <dgm:cxn modelId="{381BED0C-57B7-4F2A-A219-108C5F22FFB7}" srcId="{BC3614E8-BAD8-46A3-876B-63EA8A521AE3}" destId="{AEFA57F4-2BAC-49B3-81BB-B5913CF330B4}" srcOrd="3" destOrd="0" parTransId="{6D1D1AF2-AABE-4F76-AB4F-E8B850648B6B}" sibTransId="{8D188C63-1CE1-46D2-81D3-C238A3503A36}"/>
    <dgm:cxn modelId="{EAF73F0D-E9F2-40AE-BD39-0E077B330CBF}" type="presOf" srcId="{A3F59F69-4009-404B-BC18-47B8E9760653}" destId="{C64EB5B7-9522-4AC9-A24F-C8553DDD50F0}" srcOrd="0" destOrd="0" presId="urn:microsoft.com/office/officeart/2005/8/layout/orgChart1"/>
    <dgm:cxn modelId="{A58D8926-2143-433C-AD4D-F38124165EBD}" type="presOf" srcId="{1B940343-E712-40EB-B644-B9882D8759BE}" destId="{C71C1A01-0E7D-4CC1-BE36-D6E48AB6528D}" srcOrd="0" destOrd="0" presId="urn:microsoft.com/office/officeart/2005/8/layout/orgChart1"/>
    <dgm:cxn modelId="{9CE645EB-FBAA-410E-9467-5CCA5ADA1A64}" type="presOf" srcId="{6D1D1AF2-AABE-4F76-AB4F-E8B850648B6B}" destId="{FDC442FB-BAE7-4345-B4CB-E5733869460E}" srcOrd="0" destOrd="0" presId="urn:microsoft.com/office/officeart/2005/8/layout/orgChart1"/>
    <dgm:cxn modelId="{8DB90F7B-570C-4F86-AF3C-1BB1150FC42A}" type="presOf" srcId="{3E1F2A8A-30D0-4BD4-B32F-6C68701AF6EE}" destId="{5C7D1254-5122-447B-AF25-7C004A54390E}" srcOrd="0" destOrd="0" presId="urn:microsoft.com/office/officeart/2005/8/layout/orgChart1"/>
    <dgm:cxn modelId="{C0CC4871-0580-4800-A080-E44D8C61B402}" srcId="{C6765EE7-4BCB-468A-A457-D8CAD1F85CA2}" destId="{BCFF2BE4-5672-4C80-B448-B5FE25C65FB8}" srcOrd="1" destOrd="0" parTransId="{DE7DCA10-4F53-48DB-AE2D-765326A10F2C}" sibTransId="{D3F673F3-2DAB-4411-8B1E-3878E25B81E5}"/>
    <dgm:cxn modelId="{4A4673C3-C705-4C86-A75F-3A663EBEB6E9}" srcId="{C6765EE7-4BCB-468A-A457-D8CAD1F85CA2}" destId="{BC3614E8-BAD8-46A3-876B-63EA8A521AE3}" srcOrd="0" destOrd="0" parTransId="{A3F59F69-4009-404B-BC18-47B8E9760653}" sibTransId="{DD4524F9-8B77-4B09-AD81-6DB01CA38D69}"/>
    <dgm:cxn modelId="{21459F11-C976-4EFE-B488-A249030477B1}" type="presOf" srcId="{BCFF2BE4-5672-4C80-B448-B5FE25C65FB8}" destId="{B1650384-E3E0-4C7F-ABBD-367EA9BE278E}" srcOrd="1" destOrd="0" presId="urn:microsoft.com/office/officeart/2005/8/layout/orgChart1"/>
    <dgm:cxn modelId="{0114DDDF-8CC0-49AB-AD04-42816719B163}" type="presOf" srcId="{DE7DCA10-4F53-48DB-AE2D-765326A10F2C}" destId="{A97D08A7-8612-4C9D-9919-E8666FBE3AB5}" srcOrd="0" destOrd="0" presId="urn:microsoft.com/office/officeart/2005/8/layout/orgChart1"/>
    <dgm:cxn modelId="{BA6F8471-32E5-44C6-B12B-D4561E94889E}" type="presOf" srcId="{B995F031-04B1-4B06-B752-981DD3DA0845}" destId="{1B182457-A346-411A-BDA6-A495FC058047}" srcOrd="1" destOrd="0" presId="urn:microsoft.com/office/officeart/2005/8/layout/orgChart1"/>
    <dgm:cxn modelId="{5A570519-140E-40FB-911C-08A601B6A1F3}" srcId="{3E51F730-F8C9-4A9D-A351-940EE77EDA6C}" destId="{582917C7-6EB8-4C7A-8BE3-7CD737F51AC0}" srcOrd="1" destOrd="0" parTransId="{1884514F-F006-42DC-8E6E-18D41234250B}" sibTransId="{E73DBCC7-CA0F-4A10-ABDA-762F8DBC542A}"/>
    <dgm:cxn modelId="{3F03F3D9-8884-4102-A3CA-892A6D723243}" type="presOf" srcId="{E1DE9EA6-BA28-439A-8690-B42D5C338FC6}" destId="{D18F8CB5-60FB-4E65-B4BD-F76CD2919137}" srcOrd="0" destOrd="0" presId="urn:microsoft.com/office/officeart/2005/8/layout/orgChart1"/>
    <dgm:cxn modelId="{0AD9A164-5FCA-48FB-BD2B-0AB1F3E00EB7}" type="presOf" srcId="{518AFEC9-4501-45DC-8906-578C5BF3A34A}" destId="{5FAAF5F7-01BC-45FF-92A3-74A0627CFF0F}" srcOrd="0" destOrd="0" presId="urn:microsoft.com/office/officeart/2005/8/layout/orgChart1"/>
    <dgm:cxn modelId="{5B699ACC-7B64-4004-85D0-2D07913A6190}" type="presOf" srcId="{BC30A353-19A3-44D5-942A-A3D57AE80576}" destId="{E466831A-F5C8-4293-85B8-48E22A152C05}" srcOrd="1" destOrd="0" presId="urn:microsoft.com/office/officeart/2005/8/layout/orgChart1"/>
    <dgm:cxn modelId="{64E75DA6-48A2-4103-93AC-DF69706ECF9C}" type="presOf" srcId="{BC3614E8-BAD8-46A3-876B-63EA8A521AE3}" destId="{4253C461-F96A-41E0-A3CF-FB1718996178}" srcOrd="1" destOrd="0" presId="urn:microsoft.com/office/officeart/2005/8/layout/orgChart1"/>
    <dgm:cxn modelId="{D7224819-6756-4A1F-BD63-5D9D6960EF24}" srcId="{499BE8BB-7A01-4EBC-9F05-86A50634B156}" destId="{E1DE9EA6-BA28-439A-8690-B42D5C338FC6}" srcOrd="0" destOrd="0" parTransId="{1B940343-E712-40EB-B644-B9882D8759BE}" sibTransId="{4C1F0CBF-661C-421F-BB60-9FFF9D91FCC6}"/>
    <dgm:cxn modelId="{9ECF9CA1-44C5-4259-8611-C13B0513AAB6}" type="presOf" srcId="{EBDFE211-0821-44C5-A08D-D3A2C7EE41BC}" destId="{1A9E99FA-61FF-455F-963A-152C434E166D}" srcOrd="0" destOrd="0" presId="urn:microsoft.com/office/officeart/2005/8/layout/orgChart1"/>
    <dgm:cxn modelId="{DC72B7E2-8CE6-4012-8AE2-79F68EE6A925}" type="presOf" srcId="{B995F031-04B1-4B06-B752-981DD3DA0845}" destId="{CAC71C85-0D09-4BAF-8BFB-0008068F75B1}" srcOrd="0" destOrd="0" presId="urn:microsoft.com/office/officeart/2005/8/layout/orgChart1"/>
    <dgm:cxn modelId="{5E3AC2E8-6DF6-4A2E-B5F6-2433A8B6D1B1}" type="presOf" srcId="{582917C7-6EB8-4C7A-8BE3-7CD737F51AC0}" destId="{A9DDD1CA-8598-44FF-9733-4158A0CF0F4B}" srcOrd="1" destOrd="0" presId="urn:microsoft.com/office/officeart/2005/8/layout/orgChart1"/>
    <dgm:cxn modelId="{91F6747E-E527-447D-92D6-77025B86ACE4}" type="presOf" srcId="{7CCBC66F-63DD-4074-A09A-1C8ED4B7050C}" destId="{83482F8C-7AFB-4E87-8A7E-51828A3089ED}" srcOrd="0" destOrd="0" presId="urn:microsoft.com/office/officeart/2005/8/layout/orgChart1"/>
    <dgm:cxn modelId="{D657F438-789C-4FED-BB77-6B953FDD4CA0}" type="presOf" srcId="{3E51F730-F8C9-4A9D-A351-940EE77EDA6C}" destId="{0889A266-9B30-4A90-B2DB-582C349A9D6F}" srcOrd="0" destOrd="0" presId="urn:microsoft.com/office/officeart/2005/8/layout/orgChart1"/>
    <dgm:cxn modelId="{5329D39D-8839-47D9-80DF-FE3105A16439}" type="presOf" srcId="{C6765EE7-4BCB-468A-A457-D8CAD1F85CA2}" destId="{786042D5-372A-40EB-9E71-871A61CFB8A7}" srcOrd="0" destOrd="0" presId="urn:microsoft.com/office/officeart/2005/8/layout/orgChart1"/>
    <dgm:cxn modelId="{10CED1B1-16C7-49F5-9C83-2A8582443DD1}" srcId="{BC3614E8-BAD8-46A3-876B-63EA8A521AE3}" destId="{240504A6-DE10-449C-B004-E4DFE133BC60}" srcOrd="0" destOrd="0" parTransId="{EBDFE211-0821-44C5-A08D-D3A2C7EE41BC}" sibTransId="{CDE0CE12-0BE5-4364-A567-1568FAF7687C}"/>
    <dgm:cxn modelId="{C7295528-CB05-45DC-B976-2AABEBBFAB11}" type="presOf" srcId="{C6765EE7-4BCB-468A-A457-D8CAD1F85CA2}" destId="{83C53DE8-343D-4167-B017-A5FD622FE509}" srcOrd="1" destOrd="0" presId="urn:microsoft.com/office/officeart/2005/8/layout/orgChart1"/>
    <dgm:cxn modelId="{2FE13F52-94BF-4598-A92E-2987876843D7}" type="presParOf" srcId="{5C7D1254-5122-447B-AF25-7C004A54390E}" destId="{82576A7B-57D6-4B18-8970-0DC7579C1307}" srcOrd="0" destOrd="0" presId="urn:microsoft.com/office/officeart/2005/8/layout/orgChart1"/>
    <dgm:cxn modelId="{5237296A-9C72-46AE-9727-63623AA5DF55}" type="presParOf" srcId="{82576A7B-57D6-4B18-8970-0DC7579C1307}" destId="{B99D1FF2-0C1D-4960-9C1D-1097CCB57195}" srcOrd="0" destOrd="0" presId="urn:microsoft.com/office/officeart/2005/8/layout/orgChart1"/>
    <dgm:cxn modelId="{39689474-ABE9-4A5E-BC2E-2535351B5BCD}" type="presParOf" srcId="{B99D1FF2-0C1D-4960-9C1D-1097CCB57195}" destId="{786042D5-372A-40EB-9E71-871A61CFB8A7}" srcOrd="0" destOrd="0" presId="urn:microsoft.com/office/officeart/2005/8/layout/orgChart1"/>
    <dgm:cxn modelId="{52214603-9C06-4572-8853-EE17B18B1671}" type="presParOf" srcId="{B99D1FF2-0C1D-4960-9C1D-1097CCB57195}" destId="{83C53DE8-343D-4167-B017-A5FD622FE509}" srcOrd="1" destOrd="0" presId="urn:microsoft.com/office/officeart/2005/8/layout/orgChart1"/>
    <dgm:cxn modelId="{44783258-DCE9-4222-A8D4-9FCB87F91150}" type="presParOf" srcId="{82576A7B-57D6-4B18-8970-0DC7579C1307}" destId="{1A6E5801-F780-4B52-916B-A0669F294BFC}" srcOrd="1" destOrd="0" presId="urn:microsoft.com/office/officeart/2005/8/layout/orgChart1"/>
    <dgm:cxn modelId="{ED20B50F-C13D-4AB5-B9E5-98BA5957271F}" type="presParOf" srcId="{1A6E5801-F780-4B52-916B-A0669F294BFC}" destId="{C64EB5B7-9522-4AC9-A24F-C8553DDD50F0}" srcOrd="0" destOrd="0" presId="urn:microsoft.com/office/officeart/2005/8/layout/orgChart1"/>
    <dgm:cxn modelId="{184AA1B8-B5D9-4AAA-9B5E-26A0922DA3F0}" type="presParOf" srcId="{1A6E5801-F780-4B52-916B-A0669F294BFC}" destId="{A7209E67-1EFB-4DB1-94D0-519B70F9E644}" srcOrd="1" destOrd="0" presId="urn:microsoft.com/office/officeart/2005/8/layout/orgChart1"/>
    <dgm:cxn modelId="{33D40606-983B-4271-8921-48A1B256756D}" type="presParOf" srcId="{A7209E67-1EFB-4DB1-94D0-519B70F9E644}" destId="{7C8744A7-1ED1-4836-BC62-764240245274}" srcOrd="0" destOrd="0" presId="urn:microsoft.com/office/officeart/2005/8/layout/orgChart1"/>
    <dgm:cxn modelId="{EC7482A5-F380-44FF-9ED0-95751B0127B0}" type="presParOf" srcId="{7C8744A7-1ED1-4836-BC62-764240245274}" destId="{ABF0B631-B82E-4020-9A9E-A027CB36851C}" srcOrd="0" destOrd="0" presId="urn:microsoft.com/office/officeart/2005/8/layout/orgChart1"/>
    <dgm:cxn modelId="{639DFFFF-B650-4707-B8DF-F935B3A7240D}" type="presParOf" srcId="{7C8744A7-1ED1-4836-BC62-764240245274}" destId="{4253C461-F96A-41E0-A3CF-FB1718996178}" srcOrd="1" destOrd="0" presId="urn:microsoft.com/office/officeart/2005/8/layout/orgChart1"/>
    <dgm:cxn modelId="{35FB24B4-20FF-4C11-AB53-9D2E458DB528}" type="presParOf" srcId="{A7209E67-1EFB-4DB1-94D0-519B70F9E644}" destId="{DFF16BE3-7702-41F5-AD04-0880A1657D67}" srcOrd="1" destOrd="0" presId="urn:microsoft.com/office/officeart/2005/8/layout/orgChart1"/>
    <dgm:cxn modelId="{18BA2BC6-70F9-4E68-908F-E264F7F726C5}" type="presParOf" srcId="{DFF16BE3-7702-41F5-AD04-0880A1657D67}" destId="{1A9E99FA-61FF-455F-963A-152C434E166D}" srcOrd="0" destOrd="0" presId="urn:microsoft.com/office/officeart/2005/8/layout/orgChart1"/>
    <dgm:cxn modelId="{63CE8BBB-D9F0-4511-8599-12C150A44D61}" type="presParOf" srcId="{DFF16BE3-7702-41F5-AD04-0880A1657D67}" destId="{45E058EE-DD95-4D38-9D75-180F2BB310A0}" srcOrd="1" destOrd="0" presId="urn:microsoft.com/office/officeart/2005/8/layout/orgChart1"/>
    <dgm:cxn modelId="{D63119B6-185D-40BD-86D0-CD0F952DE2BE}" type="presParOf" srcId="{45E058EE-DD95-4D38-9D75-180F2BB310A0}" destId="{1968F910-D0FE-4CF7-BD5E-11F0258CBB73}" srcOrd="0" destOrd="0" presId="urn:microsoft.com/office/officeart/2005/8/layout/orgChart1"/>
    <dgm:cxn modelId="{709D42BA-8DCF-4963-9B14-955ECC0BEAA6}" type="presParOf" srcId="{1968F910-D0FE-4CF7-BD5E-11F0258CBB73}" destId="{C3FF9C7C-91A7-4DD1-A91E-A532E3FAE165}" srcOrd="0" destOrd="0" presId="urn:microsoft.com/office/officeart/2005/8/layout/orgChart1"/>
    <dgm:cxn modelId="{D0084FBC-829E-435E-A850-71DD14E70F2E}" type="presParOf" srcId="{1968F910-D0FE-4CF7-BD5E-11F0258CBB73}" destId="{6B7AF902-2BC9-4957-818B-9D5407C1B82D}" srcOrd="1" destOrd="0" presId="urn:microsoft.com/office/officeart/2005/8/layout/orgChart1"/>
    <dgm:cxn modelId="{5295F26F-315E-4A65-87CD-00C172806B60}" type="presParOf" srcId="{45E058EE-DD95-4D38-9D75-180F2BB310A0}" destId="{DDA4DD77-BFF7-432E-A9E6-77A62742BFE2}" srcOrd="1" destOrd="0" presId="urn:microsoft.com/office/officeart/2005/8/layout/orgChart1"/>
    <dgm:cxn modelId="{A2A74430-9C5B-437A-9C34-E8BA80C0D037}" type="presParOf" srcId="{45E058EE-DD95-4D38-9D75-180F2BB310A0}" destId="{18DC7486-EBFA-4AE4-8998-17AE232A704C}" srcOrd="2" destOrd="0" presId="urn:microsoft.com/office/officeart/2005/8/layout/orgChart1"/>
    <dgm:cxn modelId="{A35D860C-242C-4490-A1FD-8AE3D29FD138}" type="presParOf" srcId="{DFF16BE3-7702-41F5-AD04-0880A1657D67}" destId="{0F3ED0BC-A260-48D1-A2E0-9BB0DB896D97}" srcOrd="2" destOrd="0" presId="urn:microsoft.com/office/officeart/2005/8/layout/orgChart1"/>
    <dgm:cxn modelId="{96980124-2B51-404B-840E-6CF185C2E6CA}" type="presParOf" srcId="{DFF16BE3-7702-41F5-AD04-0880A1657D67}" destId="{4804B5F8-4B83-44B6-9461-53B9D262257E}" srcOrd="3" destOrd="0" presId="urn:microsoft.com/office/officeart/2005/8/layout/orgChart1"/>
    <dgm:cxn modelId="{72683A8D-E0C1-4EDC-ADEB-55691350B9EF}" type="presParOf" srcId="{4804B5F8-4B83-44B6-9461-53B9D262257E}" destId="{C578F751-B453-4718-A387-61A3542A274A}" srcOrd="0" destOrd="0" presId="urn:microsoft.com/office/officeart/2005/8/layout/orgChart1"/>
    <dgm:cxn modelId="{7EC7510F-859E-412F-8C00-9024EA5F52D0}" type="presParOf" srcId="{C578F751-B453-4718-A387-61A3542A274A}" destId="{CAC71C85-0D09-4BAF-8BFB-0008068F75B1}" srcOrd="0" destOrd="0" presId="urn:microsoft.com/office/officeart/2005/8/layout/orgChart1"/>
    <dgm:cxn modelId="{0029FDD7-72CB-476A-B1B6-31AED539A201}" type="presParOf" srcId="{C578F751-B453-4718-A387-61A3542A274A}" destId="{1B182457-A346-411A-BDA6-A495FC058047}" srcOrd="1" destOrd="0" presId="urn:microsoft.com/office/officeart/2005/8/layout/orgChart1"/>
    <dgm:cxn modelId="{CBC23309-2F4F-4D38-B14F-317C6A74ADAB}" type="presParOf" srcId="{4804B5F8-4B83-44B6-9461-53B9D262257E}" destId="{A38683D7-4118-4AD1-8A3A-3B8627204A5C}" srcOrd="1" destOrd="0" presId="urn:microsoft.com/office/officeart/2005/8/layout/orgChart1"/>
    <dgm:cxn modelId="{D8CE5E22-E694-425F-B2C2-57B2330FE632}" type="presParOf" srcId="{4804B5F8-4B83-44B6-9461-53B9D262257E}" destId="{51C13927-0AF0-4C68-9012-C4002ED8B568}" srcOrd="2" destOrd="0" presId="urn:microsoft.com/office/officeart/2005/8/layout/orgChart1"/>
    <dgm:cxn modelId="{5389EB52-9F1B-43F5-9CDF-897E12CBC6B3}" type="presParOf" srcId="{DFF16BE3-7702-41F5-AD04-0880A1657D67}" destId="{5FAAF5F7-01BC-45FF-92A3-74A0627CFF0F}" srcOrd="4" destOrd="0" presId="urn:microsoft.com/office/officeart/2005/8/layout/orgChart1"/>
    <dgm:cxn modelId="{27F5675B-E651-4EF5-B861-5D9E79677CE0}" type="presParOf" srcId="{DFF16BE3-7702-41F5-AD04-0880A1657D67}" destId="{272E0C23-6CC1-4A5F-B247-FFEC362B0348}" srcOrd="5" destOrd="0" presId="urn:microsoft.com/office/officeart/2005/8/layout/orgChart1"/>
    <dgm:cxn modelId="{3F345AD1-42A3-4B78-8C5B-1E908D4B1C5E}" type="presParOf" srcId="{272E0C23-6CC1-4A5F-B247-FFEC362B0348}" destId="{5063FDFF-65A9-46DF-9410-308AF96CCF8C}" srcOrd="0" destOrd="0" presId="urn:microsoft.com/office/officeart/2005/8/layout/orgChart1"/>
    <dgm:cxn modelId="{F79C63BB-03C8-47D8-AC2D-6A2C3477FACC}" type="presParOf" srcId="{5063FDFF-65A9-46DF-9410-308AF96CCF8C}" destId="{42972CA5-DB54-4792-B543-9D744BB9D957}" srcOrd="0" destOrd="0" presId="urn:microsoft.com/office/officeart/2005/8/layout/orgChart1"/>
    <dgm:cxn modelId="{F5D91711-268F-4028-B611-6BEABC5DEB9D}" type="presParOf" srcId="{5063FDFF-65A9-46DF-9410-308AF96CCF8C}" destId="{0030A6A7-3E14-4768-9B9D-746B4C1E5D03}" srcOrd="1" destOrd="0" presId="urn:microsoft.com/office/officeart/2005/8/layout/orgChart1"/>
    <dgm:cxn modelId="{9F94DA9D-E475-4BDA-A047-F753E49C9A61}" type="presParOf" srcId="{272E0C23-6CC1-4A5F-B247-FFEC362B0348}" destId="{AC699250-E640-4D25-8107-12CCA3A67EAE}" srcOrd="1" destOrd="0" presId="urn:microsoft.com/office/officeart/2005/8/layout/orgChart1"/>
    <dgm:cxn modelId="{3C46CCC1-8335-4328-865A-18CB6D2122A1}" type="presParOf" srcId="{272E0C23-6CC1-4A5F-B247-FFEC362B0348}" destId="{E93629CF-5BCA-4591-B813-E0D425569E64}" srcOrd="2" destOrd="0" presId="urn:microsoft.com/office/officeart/2005/8/layout/orgChart1"/>
    <dgm:cxn modelId="{8F4A11F0-1FF4-44C3-BDB3-F568CAEB8110}" type="presParOf" srcId="{DFF16BE3-7702-41F5-AD04-0880A1657D67}" destId="{FDC442FB-BAE7-4345-B4CB-E5733869460E}" srcOrd="6" destOrd="0" presId="urn:microsoft.com/office/officeart/2005/8/layout/orgChart1"/>
    <dgm:cxn modelId="{1B1F3F4D-107A-456E-81BA-884DB060FC1B}" type="presParOf" srcId="{DFF16BE3-7702-41F5-AD04-0880A1657D67}" destId="{46E74195-F30E-43A0-8979-D5760EF9EF3E}" srcOrd="7" destOrd="0" presId="urn:microsoft.com/office/officeart/2005/8/layout/orgChart1"/>
    <dgm:cxn modelId="{522B6FE6-6E2C-4D6F-B331-B09C1BED716B}" type="presParOf" srcId="{46E74195-F30E-43A0-8979-D5760EF9EF3E}" destId="{40CB08DA-3FA5-4FA8-937D-307C40A27219}" srcOrd="0" destOrd="0" presId="urn:microsoft.com/office/officeart/2005/8/layout/orgChart1"/>
    <dgm:cxn modelId="{5A90CB5E-7F47-48FF-BA81-FAFE6D55E82F}" type="presParOf" srcId="{40CB08DA-3FA5-4FA8-937D-307C40A27219}" destId="{E3F368DE-87DF-40A0-809E-AC999DE365FE}" srcOrd="0" destOrd="0" presId="urn:microsoft.com/office/officeart/2005/8/layout/orgChart1"/>
    <dgm:cxn modelId="{E72100F9-D451-4645-A2A9-AE4F5132D88F}" type="presParOf" srcId="{40CB08DA-3FA5-4FA8-937D-307C40A27219}" destId="{B3784E84-A34E-40FE-BC93-CB34C4A36B44}" srcOrd="1" destOrd="0" presId="urn:microsoft.com/office/officeart/2005/8/layout/orgChart1"/>
    <dgm:cxn modelId="{6FC4C92A-40AC-443C-A5DC-34A42B15AE24}" type="presParOf" srcId="{46E74195-F30E-43A0-8979-D5760EF9EF3E}" destId="{9F245DFB-A941-45FD-B4C9-FD9395632F33}" srcOrd="1" destOrd="0" presId="urn:microsoft.com/office/officeart/2005/8/layout/orgChart1"/>
    <dgm:cxn modelId="{47334961-E6A6-4128-8BFA-9E9303D2B385}" type="presParOf" srcId="{46E74195-F30E-43A0-8979-D5760EF9EF3E}" destId="{A6B90AE0-4615-42B1-BFF4-8FD02C30EA9D}" srcOrd="2" destOrd="0" presId="urn:microsoft.com/office/officeart/2005/8/layout/orgChart1"/>
    <dgm:cxn modelId="{9C6E633C-1673-406E-8550-C24ED39C3DBE}" type="presParOf" srcId="{A7209E67-1EFB-4DB1-94D0-519B70F9E644}" destId="{6063B37C-D6E6-477B-A23A-013447C11519}" srcOrd="2" destOrd="0" presId="urn:microsoft.com/office/officeart/2005/8/layout/orgChart1"/>
    <dgm:cxn modelId="{369FD1A8-3A65-468E-8BF8-DA2C1C5D8FAE}" type="presParOf" srcId="{1A6E5801-F780-4B52-916B-A0669F294BFC}" destId="{A97D08A7-8612-4C9D-9919-E8666FBE3AB5}" srcOrd="2" destOrd="0" presId="urn:microsoft.com/office/officeart/2005/8/layout/orgChart1"/>
    <dgm:cxn modelId="{EB3FCBE8-0B91-416E-8D1A-D1FFCD6BB78B}" type="presParOf" srcId="{1A6E5801-F780-4B52-916B-A0669F294BFC}" destId="{1E0D681F-0B80-4306-A981-7636779DED12}" srcOrd="3" destOrd="0" presId="urn:microsoft.com/office/officeart/2005/8/layout/orgChart1"/>
    <dgm:cxn modelId="{D4EA4512-F11D-4F1B-A19B-15330841724E}" type="presParOf" srcId="{1E0D681F-0B80-4306-A981-7636779DED12}" destId="{429F98E4-C9FA-47ED-9A5F-D2BBECA9B96A}" srcOrd="0" destOrd="0" presId="urn:microsoft.com/office/officeart/2005/8/layout/orgChart1"/>
    <dgm:cxn modelId="{1BC2A443-F9EE-498D-9BDE-91287D0A14CF}" type="presParOf" srcId="{429F98E4-C9FA-47ED-9A5F-D2BBECA9B96A}" destId="{518F780D-E1CD-4189-B0D1-4F97AC42C6D9}" srcOrd="0" destOrd="0" presId="urn:microsoft.com/office/officeart/2005/8/layout/orgChart1"/>
    <dgm:cxn modelId="{EA67B938-7003-45EE-9BD3-57C040C15699}" type="presParOf" srcId="{429F98E4-C9FA-47ED-9A5F-D2BBECA9B96A}" destId="{B1650384-E3E0-4C7F-ABBD-367EA9BE278E}" srcOrd="1" destOrd="0" presId="urn:microsoft.com/office/officeart/2005/8/layout/orgChart1"/>
    <dgm:cxn modelId="{27C6E8C4-78F8-47EE-B210-F8D8B156DC6E}" type="presParOf" srcId="{1E0D681F-0B80-4306-A981-7636779DED12}" destId="{3B184A41-4899-440F-916C-E460A84F144A}" srcOrd="1" destOrd="0" presId="urn:microsoft.com/office/officeart/2005/8/layout/orgChart1"/>
    <dgm:cxn modelId="{8CB8DECF-E778-47FE-8150-862F1A29F6BE}" type="presParOf" srcId="{3B184A41-4899-440F-916C-E460A84F144A}" destId="{1CA9FF95-8D61-414F-9262-E758A36DE0C1}" srcOrd="0" destOrd="0" presId="urn:microsoft.com/office/officeart/2005/8/layout/orgChart1"/>
    <dgm:cxn modelId="{62BD229A-A2C2-4AE8-A107-714E4C48CCF1}" type="presParOf" srcId="{3B184A41-4899-440F-916C-E460A84F144A}" destId="{5576B803-1D52-4123-98E2-32DD762E37C3}" srcOrd="1" destOrd="0" presId="urn:microsoft.com/office/officeart/2005/8/layout/orgChart1"/>
    <dgm:cxn modelId="{3C49FEF2-E91B-47A1-AB04-1A749CE2C8AC}" type="presParOf" srcId="{5576B803-1D52-4123-98E2-32DD762E37C3}" destId="{F76653E7-7DD0-46CC-9B8D-B50F1CA4095A}" srcOrd="0" destOrd="0" presId="urn:microsoft.com/office/officeart/2005/8/layout/orgChart1"/>
    <dgm:cxn modelId="{EBD2B155-748A-4540-BB94-00A176F67673}" type="presParOf" srcId="{F76653E7-7DD0-46CC-9B8D-B50F1CA4095A}" destId="{5FF3BEB3-B3EE-4DCA-8383-7D24EF45E852}" srcOrd="0" destOrd="0" presId="urn:microsoft.com/office/officeart/2005/8/layout/orgChart1"/>
    <dgm:cxn modelId="{53E756C1-592A-4A82-A7A7-CCFE1A543EC6}" type="presParOf" srcId="{F76653E7-7DD0-46CC-9B8D-B50F1CA4095A}" destId="{BAD0E485-E1E5-45AF-976B-39D831FDA1D5}" srcOrd="1" destOrd="0" presId="urn:microsoft.com/office/officeart/2005/8/layout/orgChart1"/>
    <dgm:cxn modelId="{82CBCD58-A1C3-4836-B66A-B652CAABD874}" type="presParOf" srcId="{5576B803-1D52-4123-98E2-32DD762E37C3}" destId="{42758389-5D69-426D-88AF-04BF932DA3BF}" srcOrd="1" destOrd="0" presId="urn:microsoft.com/office/officeart/2005/8/layout/orgChart1"/>
    <dgm:cxn modelId="{7B80CDE8-59B0-4FA0-99CD-60F353F7D99F}" type="presParOf" srcId="{42758389-5D69-426D-88AF-04BF932DA3BF}" destId="{C71C1A01-0E7D-4CC1-BE36-D6E48AB6528D}" srcOrd="0" destOrd="0" presId="urn:microsoft.com/office/officeart/2005/8/layout/orgChart1"/>
    <dgm:cxn modelId="{7D04D3DA-28BC-4016-B3A9-C9E5614B2255}" type="presParOf" srcId="{42758389-5D69-426D-88AF-04BF932DA3BF}" destId="{BA460875-F2AE-4BEE-B2E4-6E96BFF59A18}" srcOrd="1" destOrd="0" presId="urn:microsoft.com/office/officeart/2005/8/layout/orgChart1"/>
    <dgm:cxn modelId="{D7CE8266-C642-4166-A8B9-2349D2E190C1}" type="presParOf" srcId="{BA460875-F2AE-4BEE-B2E4-6E96BFF59A18}" destId="{9031131C-4B6C-42B3-A5B5-22D0F161AD4E}" srcOrd="0" destOrd="0" presId="urn:microsoft.com/office/officeart/2005/8/layout/orgChart1"/>
    <dgm:cxn modelId="{9EBD3A5E-CE7A-4906-BF15-759D96F24C65}" type="presParOf" srcId="{9031131C-4B6C-42B3-A5B5-22D0F161AD4E}" destId="{D18F8CB5-60FB-4E65-B4BD-F76CD2919137}" srcOrd="0" destOrd="0" presId="urn:microsoft.com/office/officeart/2005/8/layout/orgChart1"/>
    <dgm:cxn modelId="{1304EE05-87DB-4A29-ACC6-D10261AC25AF}" type="presParOf" srcId="{9031131C-4B6C-42B3-A5B5-22D0F161AD4E}" destId="{25E9DEBD-1B63-4F3B-93BE-F5AC0F1A39EA}" srcOrd="1" destOrd="0" presId="urn:microsoft.com/office/officeart/2005/8/layout/orgChart1"/>
    <dgm:cxn modelId="{88B6756C-488F-4319-BA8D-DC53F2D434C6}" type="presParOf" srcId="{BA460875-F2AE-4BEE-B2E4-6E96BFF59A18}" destId="{DDE0359D-F748-4056-885C-A7E542ABF35C}" srcOrd="1" destOrd="0" presId="urn:microsoft.com/office/officeart/2005/8/layout/orgChart1"/>
    <dgm:cxn modelId="{A1707D33-754E-4FDF-BC41-AD396916AE52}" type="presParOf" srcId="{BA460875-F2AE-4BEE-B2E4-6E96BFF59A18}" destId="{9FDDCA3B-490A-46DE-939B-99F4E28E19D0}" srcOrd="2" destOrd="0" presId="urn:microsoft.com/office/officeart/2005/8/layout/orgChart1"/>
    <dgm:cxn modelId="{B90FD80C-2A91-468F-AED4-89CF94AFC206}" type="presParOf" srcId="{42758389-5D69-426D-88AF-04BF932DA3BF}" destId="{CBD909FE-BF0F-485E-BE57-F14708C9BC5A}" srcOrd="2" destOrd="0" presId="urn:microsoft.com/office/officeart/2005/8/layout/orgChart1"/>
    <dgm:cxn modelId="{1221AA01-53A0-4AF9-A0BA-2AAFF54DF1FD}" type="presParOf" srcId="{42758389-5D69-426D-88AF-04BF932DA3BF}" destId="{F557D8B7-49DA-443D-A557-3A9AB56B2C17}" srcOrd="3" destOrd="0" presId="urn:microsoft.com/office/officeart/2005/8/layout/orgChart1"/>
    <dgm:cxn modelId="{30B76D21-2896-4FE7-AA9D-1877A8E38702}" type="presParOf" srcId="{F557D8B7-49DA-443D-A557-3A9AB56B2C17}" destId="{0DB00A1E-9F49-4C29-821E-FB1D151D5B82}" srcOrd="0" destOrd="0" presId="urn:microsoft.com/office/officeart/2005/8/layout/orgChart1"/>
    <dgm:cxn modelId="{F4EDEBFE-6630-4C7F-BBE2-113B75468288}" type="presParOf" srcId="{0DB00A1E-9F49-4C29-821E-FB1D151D5B82}" destId="{26B57EF9-7272-4830-AB14-1A573ACAD053}" srcOrd="0" destOrd="0" presId="urn:microsoft.com/office/officeart/2005/8/layout/orgChart1"/>
    <dgm:cxn modelId="{4FDCC0B8-A986-4099-9E9F-C88C6F8586AE}" type="presParOf" srcId="{0DB00A1E-9F49-4C29-821E-FB1D151D5B82}" destId="{E466831A-F5C8-4293-85B8-48E22A152C05}" srcOrd="1" destOrd="0" presId="urn:microsoft.com/office/officeart/2005/8/layout/orgChart1"/>
    <dgm:cxn modelId="{0F2440BA-42E0-49BF-9F41-BAA0AC47E68B}" type="presParOf" srcId="{F557D8B7-49DA-443D-A557-3A9AB56B2C17}" destId="{2A0DA141-D895-4E28-8CB6-89121AA5DC71}" srcOrd="1" destOrd="0" presId="urn:microsoft.com/office/officeart/2005/8/layout/orgChart1"/>
    <dgm:cxn modelId="{12A4C9DD-2BE8-4E16-84D1-5AC85EDF3AC0}" type="presParOf" srcId="{F557D8B7-49DA-443D-A557-3A9AB56B2C17}" destId="{E7A15F20-CC82-4140-8975-664024B74393}" srcOrd="2" destOrd="0" presId="urn:microsoft.com/office/officeart/2005/8/layout/orgChart1"/>
    <dgm:cxn modelId="{B4E7FE46-F062-4CC5-AD44-FC53B3CC38A7}" type="presParOf" srcId="{5576B803-1D52-4123-98E2-32DD762E37C3}" destId="{51FA596F-35DF-417C-A94C-4B2B041E89B1}" srcOrd="2" destOrd="0" presId="urn:microsoft.com/office/officeart/2005/8/layout/orgChart1"/>
    <dgm:cxn modelId="{8E9ADD52-8497-450B-95FD-25B9EE893EB0}" type="presParOf" srcId="{3B184A41-4899-440F-916C-E460A84F144A}" destId="{83482F8C-7AFB-4E87-8A7E-51828A3089ED}" srcOrd="2" destOrd="0" presId="urn:microsoft.com/office/officeart/2005/8/layout/orgChart1"/>
    <dgm:cxn modelId="{0EC0927B-B3DE-4EEE-9D16-9C70DAC1738B}" type="presParOf" srcId="{3B184A41-4899-440F-916C-E460A84F144A}" destId="{55157930-6EE8-43A7-82E4-FCC6CA8FA7A9}" srcOrd="3" destOrd="0" presId="urn:microsoft.com/office/officeart/2005/8/layout/orgChart1"/>
    <dgm:cxn modelId="{B7CB2062-5506-4917-B570-00197CD43941}" type="presParOf" srcId="{55157930-6EE8-43A7-82E4-FCC6CA8FA7A9}" destId="{B0556073-20CE-4C42-92A0-C8DB7F96460C}" srcOrd="0" destOrd="0" presId="urn:microsoft.com/office/officeart/2005/8/layout/orgChart1"/>
    <dgm:cxn modelId="{DD644B86-D7AA-4C9D-A9F8-2B628C3957F2}" type="presParOf" srcId="{B0556073-20CE-4C42-92A0-C8DB7F96460C}" destId="{0889A266-9B30-4A90-B2DB-582C349A9D6F}" srcOrd="0" destOrd="0" presId="urn:microsoft.com/office/officeart/2005/8/layout/orgChart1"/>
    <dgm:cxn modelId="{762B0A35-E32F-4F64-8F19-9A7E4BFF7F45}" type="presParOf" srcId="{B0556073-20CE-4C42-92A0-C8DB7F96460C}" destId="{097F763A-0E02-4B14-94B0-902F9D2187D9}" srcOrd="1" destOrd="0" presId="urn:microsoft.com/office/officeart/2005/8/layout/orgChart1"/>
    <dgm:cxn modelId="{AEF26212-CD6F-4D94-93BB-01B597E78B85}" type="presParOf" srcId="{55157930-6EE8-43A7-82E4-FCC6CA8FA7A9}" destId="{C86A5391-47BD-438F-A026-1A530E28F1C1}" srcOrd="1" destOrd="0" presId="urn:microsoft.com/office/officeart/2005/8/layout/orgChart1"/>
    <dgm:cxn modelId="{B54A8BEA-0DC9-4214-AE46-4C3F93563C90}" type="presParOf" srcId="{C86A5391-47BD-438F-A026-1A530E28F1C1}" destId="{B7C1A1D7-2302-4D63-8CE1-36AEFC6BEC80}" srcOrd="0" destOrd="0" presId="urn:microsoft.com/office/officeart/2005/8/layout/orgChart1"/>
    <dgm:cxn modelId="{A7CB6B80-759D-45D0-8382-85F7A1B1839D}" type="presParOf" srcId="{C86A5391-47BD-438F-A026-1A530E28F1C1}" destId="{5CE20194-C0C4-4BB7-BB78-71EAC8D19165}" srcOrd="1" destOrd="0" presId="urn:microsoft.com/office/officeart/2005/8/layout/orgChart1"/>
    <dgm:cxn modelId="{AE10B7CA-8849-45F8-AD0C-E8D1F4EAA12A}" type="presParOf" srcId="{5CE20194-C0C4-4BB7-BB78-71EAC8D19165}" destId="{ABB1FBDE-6E16-496F-B863-48DB1A453E59}" srcOrd="0" destOrd="0" presId="urn:microsoft.com/office/officeart/2005/8/layout/orgChart1"/>
    <dgm:cxn modelId="{8B9E0074-0EDA-4E34-9E78-B2E56A3D7BAD}" type="presParOf" srcId="{ABB1FBDE-6E16-496F-B863-48DB1A453E59}" destId="{70719837-1B0F-4BD0-89C5-A77E6718DBFE}" srcOrd="0" destOrd="0" presId="urn:microsoft.com/office/officeart/2005/8/layout/orgChart1"/>
    <dgm:cxn modelId="{5457E775-15B2-4B16-B595-320F29A90A76}" type="presParOf" srcId="{ABB1FBDE-6E16-496F-B863-48DB1A453E59}" destId="{8D548DF7-72F8-474B-9583-636400F51AEA}" srcOrd="1" destOrd="0" presId="urn:microsoft.com/office/officeart/2005/8/layout/orgChart1"/>
    <dgm:cxn modelId="{AE0B94B2-4A23-4237-BCE5-93A06DC52360}" type="presParOf" srcId="{5CE20194-C0C4-4BB7-BB78-71EAC8D19165}" destId="{672C5606-9C5D-4837-AF83-ACE529B95A5A}" srcOrd="1" destOrd="0" presId="urn:microsoft.com/office/officeart/2005/8/layout/orgChart1"/>
    <dgm:cxn modelId="{B390CFC3-8434-47FD-B59D-605C3B534B07}" type="presParOf" srcId="{5CE20194-C0C4-4BB7-BB78-71EAC8D19165}" destId="{76B3AAEF-E11F-4B0D-893C-A0285FD21856}" srcOrd="2" destOrd="0" presId="urn:microsoft.com/office/officeart/2005/8/layout/orgChart1"/>
    <dgm:cxn modelId="{B36A0456-2983-4C94-A651-E6A3AB2B8D2F}" type="presParOf" srcId="{C86A5391-47BD-438F-A026-1A530E28F1C1}" destId="{87DF04B2-F0A9-4F28-B789-5F00CAEB133F}" srcOrd="2" destOrd="0" presId="urn:microsoft.com/office/officeart/2005/8/layout/orgChart1"/>
    <dgm:cxn modelId="{5BBD2238-01FC-45FA-AD3A-295B32F2E29A}" type="presParOf" srcId="{C86A5391-47BD-438F-A026-1A530E28F1C1}" destId="{9488D5F3-DF61-4781-94C7-DD214EC93E03}" srcOrd="3" destOrd="0" presId="urn:microsoft.com/office/officeart/2005/8/layout/orgChart1"/>
    <dgm:cxn modelId="{02ABB42D-DF22-4570-8B22-8C571CB02559}" type="presParOf" srcId="{9488D5F3-DF61-4781-94C7-DD214EC93E03}" destId="{0E1B8DE3-1C1C-4596-87EF-9A61EC3AE588}" srcOrd="0" destOrd="0" presId="urn:microsoft.com/office/officeart/2005/8/layout/orgChart1"/>
    <dgm:cxn modelId="{D79843A2-C627-46C2-9210-C2D90E8609E0}" type="presParOf" srcId="{0E1B8DE3-1C1C-4596-87EF-9A61EC3AE588}" destId="{235EC812-FACB-4BCC-8C5D-13193E2BEEBD}" srcOrd="0" destOrd="0" presId="urn:microsoft.com/office/officeart/2005/8/layout/orgChart1"/>
    <dgm:cxn modelId="{E211A0DD-D05E-4CE8-AE49-D860873E03C1}" type="presParOf" srcId="{0E1B8DE3-1C1C-4596-87EF-9A61EC3AE588}" destId="{A9DDD1CA-8598-44FF-9733-4158A0CF0F4B}" srcOrd="1" destOrd="0" presId="urn:microsoft.com/office/officeart/2005/8/layout/orgChart1"/>
    <dgm:cxn modelId="{50C2DD5D-F8AC-45AA-9197-9A141049F12F}" type="presParOf" srcId="{9488D5F3-DF61-4781-94C7-DD214EC93E03}" destId="{D2D8286F-A760-41CD-B400-12FBE098B9FA}" srcOrd="1" destOrd="0" presId="urn:microsoft.com/office/officeart/2005/8/layout/orgChart1"/>
    <dgm:cxn modelId="{70842D3A-C4FF-4611-86C5-EF65884FB969}" type="presParOf" srcId="{9488D5F3-DF61-4781-94C7-DD214EC93E03}" destId="{A9994CC3-5A83-4550-AA84-37AF5A6031F5}" srcOrd="2" destOrd="0" presId="urn:microsoft.com/office/officeart/2005/8/layout/orgChart1"/>
    <dgm:cxn modelId="{D98B1492-AED4-4427-92F5-DF9A939457F7}" type="presParOf" srcId="{55157930-6EE8-43A7-82E4-FCC6CA8FA7A9}" destId="{0DADD000-6503-448C-A9E8-3A751841BA38}" srcOrd="2" destOrd="0" presId="urn:microsoft.com/office/officeart/2005/8/layout/orgChart1"/>
    <dgm:cxn modelId="{30860C7F-5DD4-4BF5-8CA5-85A6066DE6D7}" type="presParOf" srcId="{1E0D681F-0B80-4306-A981-7636779DED12}" destId="{A72C7665-B99D-4F2A-A9A7-0D256E7E78AE}" srcOrd="2" destOrd="0" presId="urn:microsoft.com/office/officeart/2005/8/layout/orgChart1"/>
    <dgm:cxn modelId="{7B86CC90-E3EE-4EA3-B1E6-E777E2237B06}" type="presParOf" srcId="{82576A7B-57D6-4B18-8970-0DC7579C1307}" destId="{D310F8E3-D6E8-4A2F-A5C8-81160818B3E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Kiến trúc CryptoAPI</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Quản lý khóa trong CryptoAPI</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5A6B8862-060B-4D55-8D90-B75A7850FEAD}">
      <dgm:prSet/>
      <dgm:spPr/>
      <dgm:t>
        <a:bodyPr/>
        <a:lstStyle/>
        <a:p>
          <a:r>
            <a:rPr lang="vi-VN" noProof="0" dirty="0" smtClean="0"/>
            <a:t>3</a:t>
          </a:r>
          <a:endParaRPr lang="vi-VN" noProof="0" dirty="0"/>
        </a:p>
      </dgm:t>
    </dgm:pt>
    <dgm:pt modelId="{201A85EA-EB37-4063-A9D7-5D6D41981BD9}" type="parTrans" cxnId="{5E90A1E7-9944-428D-A012-AE3961FB4B7A}">
      <dgm:prSet/>
      <dgm:spPr/>
      <dgm:t>
        <a:bodyPr/>
        <a:lstStyle/>
        <a:p>
          <a:endParaRPr lang="vi-VN" noProof="0"/>
        </a:p>
      </dgm:t>
    </dgm:pt>
    <dgm:pt modelId="{52B89433-5289-4947-AEA0-267A9F8BFBCB}" type="sibTrans" cxnId="{5E90A1E7-9944-428D-A012-AE3961FB4B7A}">
      <dgm:prSet/>
      <dgm:spPr/>
      <dgm:t>
        <a:bodyPr/>
        <a:lstStyle/>
        <a:p>
          <a:endParaRPr lang="vi-VN" noProof="0"/>
        </a:p>
      </dgm:t>
    </dgm:pt>
    <dgm:pt modelId="{7ADD851B-0E3A-4F55-9681-A1941AC936BF}">
      <dgm:prSet/>
      <dgm:spPr/>
      <dgm:t>
        <a:bodyPr/>
        <a:lstStyle/>
        <a:p>
          <a:r>
            <a:rPr lang="vi-VN" noProof="0" dirty="0" smtClean="0"/>
            <a:t>Các nhóm hàm trong CryptoAPI</a:t>
          </a:r>
          <a:endParaRPr lang="vi-VN" noProof="0" dirty="0"/>
        </a:p>
      </dgm:t>
    </dgm:pt>
    <dgm:pt modelId="{5490EC6E-3E1F-4681-BD01-D7494548B6C8}" type="parTrans" cxnId="{181405D0-DB58-4BFD-B373-3AFDDABC7FF5}">
      <dgm:prSet/>
      <dgm:spPr/>
      <dgm:t>
        <a:bodyPr/>
        <a:lstStyle/>
        <a:p>
          <a:endParaRPr lang="vi-VN" noProof="0"/>
        </a:p>
      </dgm:t>
    </dgm:pt>
    <dgm:pt modelId="{5BA9DE01-BE62-4ECB-B600-FD16E1BBF46D}" type="sibTrans" cxnId="{181405D0-DB58-4BFD-B373-3AFDDABC7FF5}">
      <dgm:prSet/>
      <dgm:spPr/>
      <dgm:t>
        <a:bodyPr/>
        <a:lstStyle/>
        <a:p>
          <a:endParaRPr lang="vi-VN" noProof="0"/>
        </a:p>
      </dgm:t>
    </dgm:pt>
    <dgm:pt modelId="{741960EB-B1C1-40FF-914B-B7322E82B848}">
      <dgm:prSet/>
      <dgm:spPr>
        <a:solidFill>
          <a:srgbClr val="00FF00"/>
        </a:solidFill>
      </dgm:spPr>
      <dgm:t>
        <a:bodyPr/>
        <a:lstStyle/>
        <a:p>
          <a:r>
            <a:rPr lang="vi-VN" b="1" noProof="0" dirty="0" smtClean="0"/>
            <a:t>4</a:t>
          </a:r>
          <a:endParaRPr lang="vi-VN" b="1" noProof="0" dirty="0"/>
        </a:p>
      </dgm:t>
    </dgm:pt>
    <dgm:pt modelId="{FCDEA5EB-3CA5-40D7-BF2B-8922F7DDDD76}" type="parTrans" cxnId="{40B77B09-E988-4FC2-B647-FE2EA45A67FD}">
      <dgm:prSet/>
      <dgm:spPr/>
      <dgm:t>
        <a:bodyPr/>
        <a:lstStyle/>
        <a:p>
          <a:endParaRPr lang="en-US"/>
        </a:p>
      </dgm:t>
    </dgm:pt>
    <dgm:pt modelId="{33444829-B8FB-49B3-8BFD-88B625EDA765}" type="sibTrans" cxnId="{40B77B09-E988-4FC2-B647-FE2EA45A67FD}">
      <dgm:prSet/>
      <dgm:spPr/>
      <dgm:t>
        <a:bodyPr/>
        <a:lstStyle/>
        <a:p>
          <a:endParaRPr lang="en-US"/>
        </a:p>
      </dgm:t>
    </dgm:pt>
    <dgm:pt modelId="{71DD48C2-97A9-4FBB-A0AA-4012DD628F07}">
      <dgm:prSet/>
      <dgm:spPr>
        <a:solidFill>
          <a:srgbClr val="00FF00"/>
        </a:solidFill>
      </dgm:spPr>
      <dgm:t>
        <a:bodyPr/>
        <a:lstStyle/>
        <a:p>
          <a:r>
            <a:rPr lang="vi-VN" b="1" noProof="0" dirty="0" smtClean="0"/>
            <a:t>Sử dụng CryptoAPI</a:t>
          </a:r>
          <a:endParaRPr lang="vi-VN" b="1" noProof="0" dirty="0"/>
        </a:p>
      </dgm:t>
    </dgm:pt>
    <dgm:pt modelId="{632DA562-402A-43ED-8721-B83EB892F9F7}" type="parTrans" cxnId="{2D79CF09-7061-48B5-A8AC-0717F28E3AEF}">
      <dgm:prSet/>
      <dgm:spPr/>
      <dgm:t>
        <a:bodyPr/>
        <a:lstStyle/>
        <a:p>
          <a:endParaRPr lang="en-US"/>
        </a:p>
      </dgm:t>
    </dgm:pt>
    <dgm:pt modelId="{3A3B0FF3-D1FC-44D5-B8F2-55407359AF97}" type="sibTrans" cxnId="{2D79CF09-7061-48B5-A8AC-0717F28E3AEF}">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AFA36804-7FC6-4FD9-961B-5C5FFEB88475}" type="pres">
      <dgm:prSet presAssocID="{840B7BEC-A424-4364-B52E-A493DF1255BE}" presName="sp" presStyleCnt="0"/>
      <dgm:spPr/>
      <dgm:t>
        <a:bodyPr/>
        <a:lstStyle/>
        <a:p>
          <a:endParaRPr lang="ru-RU"/>
        </a:p>
      </dgm:t>
    </dgm:pt>
    <dgm:pt modelId="{AB9EB62D-E27D-4768-A5A6-54ED3C563421}" type="pres">
      <dgm:prSet presAssocID="{5A6B8862-060B-4D55-8D90-B75A7850FEAD}" presName="composite" presStyleCnt="0"/>
      <dgm:spPr/>
      <dgm:t>
        <a:bodyPr/>
        <a:lstStyle/>
        <a:p>
          <a:endParaRPr lang="ru-RU"/>
        </a:p>
      </dgm:t>
    </dgm:pt>
    <dgm:pt modelId="{9248A459-5539-4077-A285-F0617B388651}" type="pres">
      <dgm:prSet presAssocID="{5A6B8862-060B-4D55-8D90-B75A7850FEAD}" presName="desTx" presStyleLbl="fgAccFollowNode1" presStyleIdx="2" presStyleCnt="4">
        <dgm:presLayoutVars>
          <dgm:bulletEnabled val="1"/>
        </dgm:presLayoutVars>
      </dgm:prSet>
      <dgm:spPr/>
      <dgm:t>
        <a:bodyPr/>
        <a:lstStyle/>
        <a:p>
          <a:endParaRPr lang="ru-RU"/>
        </a:p>
      </dgm:t>
    </dgm:pt>
    <dgm:pt modelId="{16A6299A-9D54-4AC5-AA7C-97D7C3BFC1DC}" type="pres">
      <dgm:prSet presAssocID="{5A6B8862-060B-4D55-8D90-B75A7850FEAD}" presName="labelTx" presStyleLbl="node1" presStyleIdx="2" presStyleCnt="4">
        <dgm:presLayoutVars>
          <dgm:chMax val="0"/>
          <dgm:chPref val="0"/>
          <dgm:bulletEnabled val="1"/>
        </dgm:presLayoutVars>
      </dgm:prSet>
      <dgm:spPr/>
      <dgm:t>
        <a:bodyPr/>
        <a:lstStyle/>
        <a:p>
          <a:endParaRPr lang="ru-RU"/>
        </a:p>
      </dgm:t>
    </dgm:pt>
    <dgm:pt modelId="{44408AEB-995C-435F-A555-FE2DD0C6526A}" type="pres">
      <dgm:prSet presAssocID="{52B89433-5289-4947-AEA0-267A9F8BFBCB}" presName="sp" presStyleCnt="0"/>
      <dgm:spPr/>
    </dgm:pt>
    <dgm:pt modelId="{C7691A4A-8241-4050-9E64-2BDDAF46EF7D}" type="pres">
      <dgm:prSet presAssocID="{741960EB-B1C1-40FF-914B-B7322E82B848}" presName="composite" presStyleCnt="0"/>
      <dgm:spPr/>
    </dgm:pt>
    <dgm:pt modelId="{A377F43F-39B6-49DE-A7BB-886FF24F5EBF}" type="pres">
      <dgm:prSet presAssocID="{741960EB-B1C1-40FF-914B-B7322E82B848}" presName="desTx" presStyleLbl="fgAccFollowNode1" presStyleIdx="3" presStyleCnt="4">
        <dgm:presLayoutVars>
          <dgm:bulletEnabled val="1"/>
        </dgm:presLayoutVars>
      </dgm:prSet>
      <dgm:spPr/>
      <dgm:t>
        <a:bodyPr/>
        <a:lstStyle/>
        <a:p>
          <a:endParaRPr lang="en-US"/>
        </a:p>
      </dgm:t>
    </dgm:pt>
    <dgm:pt modelId="{F8B5595A-0916-42B9-B1FB-3CE8595692F9}" type="pres">
      <dgm:prSet presAssocID="{741960EB-B1C1-40FF-914B-B7322E82B848}" presName="labelTx" presStyleLbl="node1" presStyleIdx="3" presStyleCnt="4">
        <dgm:presLayoutVars>
          <dgm:chMax val="0"/>
          <dgm:chPref val="0"/>
          <dgm:bulletEnabled val="1"/>
        </dgm:presLayoutVars>
      </dgm:prSet>
      <dgm:spPr/>
      <dgm:t>
        <a:bodyPr/>
        <a:lstStyle/>
        <a:p>
          <a:endParaRPr lang="en-US"/>
        </a:p>
      </dgm:t>
    </dgm:pt>
  </dgm:ptLst>
  <dgm:cxnLst>
    <dgm:cxn modelId="{B78BB309-F976-4BCC-98F5-E5029F5E5644}" type="presOf" srcId="{7ADD851B-0E3A-4F55-9681-A1941AC936BF}" destId="{9248A459-5539-4077-A285-F0617B388651}" srcOrd="0" destOrd="0" presId="urn:diagrams.loki3.com/NumberedList"/>
    <dgm:cxn modelId="{2D79CF09-7061-48B5-A8AC-0717F28E3AEF}" srcId="{741960EB-B1C1-40FF-914B-B7322E82B848}" destId="{71DD48C2-97A9-4FBB-A0AA-4012DD628F07}" srcOrd="0" destOrd="0" parTransId="{632DA562-402A-43ED-8721-B83EB892F9F7}" sibTransId="{3A3B0FF3-D1FC-44D5-B8F2-55407359AF97}"/>
    <dgm:cxn modelId="{40B77B09-E988-4FC2-B647-FE2EA45A67FD}" srcId="{8C66E9B3-B12D-4C23-A273-982D7F969BBC}" destId="{741960EB-B1C1-40FF-914B-B7322E82B848}" srcOrd="3" destOrd="0" parTransId="{FCDEA5EB-3CA5-40D7-BF2B-8922F7DDDD76}" sibTransId="{33444829-B8FB-49B3-8BFD-88B625EDA765}"/>
    <dgm:cxn modelId="{10AACE2A-CC4E-4F12-BA2E-43B597208AEA}" type="presOf" srcId="{6C03E07F-ECFB-4D2F-BA96-D23DA7C5AC73}" destId="{7D701CF5-2CC3-48B9-A656-E2968A10AA3B}"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CF529887-926E-4458-AB27-77163F584818}" type="presOf" srcId="{759FDF1A-46CB-4DD6-A232-39900ACE14DF}" destId="{52D715E9-012B-492D-85DB-CC49546E7451}" srcOrd="0" destOrd="0" presId="urn:diagrams.loki3.com/NumberedList"/>
    <dgm:cxn modelId="{A6259E7A-F746-420A-8383-1CF8B56CC88B}" type="presOf" srcId="{71DD48C2-97A9-4FBB-A0AA-4012DD628F07}" destId="{A377F43F-39B6-49DE-A7BB-886FF24F5EBF}" srcOrd="0" destOrd="0" presId="urn:diagrams.loki3.com/NumberedList"/>
    <dgm:cxn modelId="{7A653506-306D-4B39-AAB1-6F151649BC54}" type="presOf" srcId="{5A6B8862-060B-4D55-8D90-B75A7850FEAD}" destId="{16A6299A-9D54-4AC5-AA7C-97D7C3BFC1DC}" srcOrd="0" destOrd="0" presId="urn:diagrams.loki3.com/NumberedList"/>
    <dgm:cxn modelId="{A9375272-4F97-4B2C-9FA9-861C616A5218}" type="presOf" srcId="{8C66E9B3-B12D-4C23-A273-982D7F969BBC}" destId="{BDFB8683-95A4-4BBF-9344-3A0D69314DBB}" srcOrd="0" destOrd="0" presId="urn:diagrams.loki3.com/NumberedList"/>
    <dgm:cxn modelId="{80CC4D85-5566-49D7-85F6-6FD37C28E511}" type="presOf" srcId="{741960EB-B1C1-40FF-914B-B7322E82B848}" destId="{F8B5595A-0916-42B9-B1FB-3CE8595692F9}" srcOrd="0" destOrd="0" presId="urn:diagrams.loki3.com/NumberedList"/>
    <dgm:cxn modelId="{181405D0-DB58-4BFD-B373-3AFDDABC7FF5}" srcId="{5A6B8862-060B-4D55-8D90-B75A7850FEAD}" destId="{7ADD851B-0E3A-4F55-9681-A1941AC936BF}" srcOrd="0" destOrd="0" parTransId="{5490EC6E-3E1F-4681-BD01-D7494548B6C8}" sibTransId="{5BA9DE01-BE62-4ECB-B600-FD16E1BBF46D}"/>
    <dgm:cxn modelId="{5E90A1E7-9944-428D-A012-AE3961FB4B7A}" srcId="{8C66E9B3-B12D-4C23-A273-982D7F969BBC}" destId="{5A6B8862-060B-4D55-8D90-B75A7850FEAD}" srcOrd="2" destOrd="0" parTransId="{201A85EA-EB37-4063-A9D7-5D6D41981BD9}" sibTransId="{52B89433-5289-4947-AEA0-267A9F8BFBCB}"/>
    <dgm:cxn modelId="{7150BE99-4496-4BAE-93C6-9E855F3440A4}" type="presOf" srcId="{9EA58EC5-7D69-4397-8093-5A4FCBD369E8}" destId="{A08A9154-0BEB-4230-91C9-16FAC1EF6E1C}" srcOrd="0" destOrd="0" presId="urn:diagrams.loki3.com/NumberedList"/>
    <dgm:cxn modelId="{86C0C74A-56CB-4292-ADBB-7360570C6E0C}" type="presOf" srcId="{374B3CF0-3CBE-41CF-A774-9FD3C3CD3C85}" destId="{5012D0F9-E426-4C44-85B1-B5D15A7B4879}"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4F6400C3-53EC-42A6-81C8-2BBE562DF315}" srcId="{759FDF1A-46CB-4DD6-A232-39900ACE14DF}" destId="{374B3CF0-3CBE-41CF-A774-9FD3C3CD3C85}" srcOrd="0" destOrd="0" parTransId="{38C67DDF-74A4-4E44-94A7-EDCA9B1C90CC}" sibTransId="{20A933C1-1145-4ADB-BD4B-02D3F506EC76}"/>
    <dgm:cxn modelId="{740F8903-5739-4710-9802-9B1B3A04DE18}" srcId="{8C66E9B3-B12D-4C23-A273-982D7F969BBC}" destId="{6C03E07F-ECFB-4D2F-BA96-D23DA7C5AC73}" srcOrd="0" destOrd="0" parTransId="{D1FC4842-2686-45D4-A56A-3F897EF3B16F}" sibTransId="{E35E76B6-7078-4B09-B349-C02F66AA5978}"/>
    <dgm:cxn modelId="{E55D2B95-3944-4789-8344-3A3494178A97}" type="presParOf" srcId="{BDFB8683-95A4-4BBF-9344-3A0D69314DBB}" destId="{F885113E-BE17-4045-B96D-BDD8D07DA3AD}" srcOrd="0" destOrd="0" presId="urn:diagrams.loki3.com/NumberedList"/>
    <dgm:cxn modelId="{ECC0B24C-9D93-48CB-825C-9A367A5D7F33}" type="presParOf" srcId="{F885113E-BE17-4045-B96D-BDD8D07DA3AD}" destId="{A08A9154-0BEB-4230-91C9-16FAC1EF6E1C}" srcOrd="0" destOrd="0" presId="urn:diagrams.loki3.com/NumberedList"/>
    <dgm:cxn modelId="{261BA455-64D9-4411-BF8F-D045F6D5F349}" type="presParOf" srcId="{F885113E-BE17-4045-B96D-BDD8D07DA3AD}" destId="{7D701CF5-2CC3-48B9-A656-E2968A10AA3B}" srcOrd="1" destOrd="0" presId="urn:diagrams.loki3.com/NumberedList"/>
    <dgm:cxn modelId="{F75A229A-9DAC-4CC6-A30C-81E3DD296538}" type="presParOf" srcId="{BDFB8683-95A4-4BBF-9344-3A0D69314DBB}" destId="{85038EDB-25C5-4D4E-ABE9-E631391CFDC0}" srcOrd="1" destOrd="0" presId="urn:diagrams.loki3.com/NumberedList"/>
    <dgm:cxn modelId="{F9CF772E-12A6-4FB6-9FDE-41491906E2A2}" type="presParOf" srcId="{BDFB8683-95A4-4BBF-9344-3A0D69314DBB}" destId="{EF56E1D1-AD87-41C2-83E7-8BA376BFBB39}" srcOrd="2" destOrd="0" presId="urn:diagrams.loki3.com/NumberedList"/>
    <dgm:cxn modelId="{39CE2E97-9B48-4902-9C7E-A508DF868C78}" type="presParOf" srcId="{EF56E1D1-AD87-41C2-83E7-8BA376BFBB39}" destId="{5012D0F9-E426-4C44-85B1-B5D15A7B4879}" srcOrd="0" destOrd="0" presId="urn:diagrams.loki3.com/NumberedList"/>
    <dgm:cxn modelId="{CA35A877-8B4F-4B4E-9116-622361DC6178}" type="presParOf" srcId="{EF56E1D1-AD87-41C2-83E7-8BA376BFBB39}" destId="{52D715E9-012B-492D-85DB-CC49546E7451}" srcOrd="1" destOrd="0" presId="urn:diagrams.loki3.com/NumberedList"/>
    <dgm:cxn modelId="{D81EC57D-B305-4AB8-836F-5A295607C5A1}" type="presParOf" srcId="{BDFB8683-95A4-4BBF-9344-3A0D69314DBB}" destId="{AFA36804-7FC6-4FD9-961B-5C5FFEB88475}" srcOrd="3" destOrd="0" presId="urn:diagrams.loki3.com/NumberedList"/>
    <dgm:cxn modelId="{399C80CB-BA71-472B-A300-5F70054B58F2}" type="presParOf" srcId="{BDFB8683-95A4-4BBF-9344-3A0D69314DBB}" destId="{AB9EB62D-E27D-4768-A5A6-54ED3C563421}" srcOrd="4" destOrd="0" presId="urn:diagrams.loki3.com/NumberedList"/>
    <dgm:cxn modelId="{66561D8A-268C-4EE9-955B-C3F6A5E40756}" type="presParOf" srcId="{AB9EB62D-E27D-4768-A5A6-54ED3C563421}" destId="{9248A459-5539-4077-A285-F0617B388651}" srcOrd="0" destOrd="0" presId="urn:diagrams.loki3.com/NumberedList"/>
    <dgm:cxn modelId="{783B2075-E0EA-442C-92F3-F4D541639FAC}" type="presParOf" srcId="{AB9EB62D-E27D-4768-A5A6-54ED3C563421}" destId="{16A6299A-9D54-4AC5-AA7C-97D7C3BFC1DC}" srcOrd="1" destOrd="0" presId="urn:diagrams.loki3.com/NumberedList"/>
    <dgm:cxn modelId="{508571E2-5CF7-4EE0-9101-D7F1B3C59CEF}" type="presParOf" srcId="{BDFB8683-95A4-4BBF-9344-3A0D69314DBB}" destId="{44408AEB-995C-435F-A555-FE2DD0C6526A}" srcOrd="5" destOrd="0" presId="urn:diagrams.loki3.com/NumberedList"/>
    <dgm:cxn modelId="{916923CF-728E-4AB6-91B1-8C7B41141C41}" type="presParOf" srcId="{BDFB8683-95A4-4BBF-9344-3A0D69314DBB}" destId="{C7691A4A-8241-4050-9E64-2BDDAF46EF7D}" srcOrd="6" destOrd="0" presId="urn:diagrams.loki3.com/NumberedList"/>
    <dgm:cxn modelId="{9EC0A88B-5822-45BA-ACDC-C094FADCF494}" type="presParOf" srcId="{C7691A4A-8241-4050-9E64-2BDDAF46EF7D}" destId="{A377F43F-39B6-49DE-A7BB-886FF24F5EBF}" srcOrd="0" destOrd="0" presId="urn:diagrams.loki3.com/NumberedList"/>
    <dgm:cxn modelId="{C6FD6448-B50A-4DF7-99FE-4198639102A2}" type="presParOf" srcId="{C7691A4A-8241-4050-9E64-2BDDAF46EF7D}" destId="{F8B5595A-0916-42B9-B1FB-3CE8595692F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00D81B5F-6A8C-4AF8-8977-2C533141AF39}" type="doc">
      <dgm:prSet loTypeId="urn:diagrams.loki3.com/NumberedList" loCatId="list" qsTypeId="urn:microsoft.com/office/officeart/2005/8/quickstyle/simple1" qsCatId="simple" csTypeId="urn:microsoft.com/office/officeart/2005/8/colors/accent2_2" csCatId="accent2" phldr="1"/>
      <dgm:spPr/>
      <dgm:t>
        <a:bodyPr/>
        <a:lstStyle/>
        <a:p>
          <a:endParaRPr lang="ru-RU"/>
        </a:p>
      </dgm:t>
    </dgm:pt>
    <dgm:pt modelId="{9AD22531-1E01-4F6F-AFFB-0CED461673CE}">
      <dgm:prSet/>
      <dgm:spPr/>
      <dgm:t>
        <a:bodyPr/>
        <a:lstStyle/>
        <a:p>
          <a:r>
            <a:t>1</a:t>
          </a:r>
        </a:p>
      </dgm:t>
    </dgm:pt>
    <dgm:pt modelId="{BF1A52CB-A500-49EC-AA7B-66484E676EAD}" type="parTrans" cxnId="{02D72DB1-EE90-4A93-BC86-F94F95522C44}">
      <dgm:prSet/>
      <dgm:spPr/>
      <dgm:t>
        <a:bodyPr/>
        <a:lstStyle/>
        <a:p>
          <a:endParaRPr lang="ru-RU"/>
        </a:p>
      </dgm:t>
    </dgm:pt>
    <dgm:pt modelId="{BF41E9AA-34E0-4E19-B7EB-1D80C318F1D7}" type="sibTrans" cxnId="{02D72DB1-EE90-4A93-BC86-F94F95522C44}">
      <dgm:prSet/>
      <dgm:spPr/>
      <dgm:t>
        <a:bodyPr/>
        <a:lstStyle/>
        <a:p>
          <a:endParaRPr lang="ru-RU"/>
        </a:p>
      </dgm:t>
    </dgm:pt>
    <dgm:pt modelId="{3C26D9F9-FF68-4115-B5CA-C2B6E49AF32A}">
      <dgm:prSet/>
      <dgm:spPr/>
      <dgm:t>
        <a:bodyPr/>
        <a:lstStyle/>
        <a:p>
          <a:r>
            <a:rPr lang="vi-VN" dirty="0" smtClean="0"/>
            <a:t>Tạo ngữ cảnh (handle) để làm việc với CSP mà không sử dụng khóa riêng</a:t>
          </a:r>
          <a:endParaRPr lang="ru-RU" dirty="0"/>
        </a:p>
      </dgm:t>
    </dgm:pt>
    <dgm:pt modelId="{1F84107F-D7B3-437D-AA75-F50710D9F760}" type="parTrans" cxnId="{57E23AB5-521D-4EEA-93AB-5385423C6EFC}">
      <dgm:prSet/>
      <dgm:spPr/>
      <dgm:t>
        <a:bodyPr/>
        <a:lstStyle/>
        <a:p>
          <a:endParaRPr lang="ru-RU"/>
        </a:p>
      </dgm:t>
    </dgm:pt>
    <dgm:pt modelId="{131CC02A-D0BC-4FEF-8006-89F0E1E6BFD8}" type="sibTrans" cxnId="{57E23AB5-521D-4EEA-93AB-5385423C6EFC}">
      <dgm:prSet/>
      <dgm:spPr/>
      <dgm:t>
        <a:bodyPr/>
        <a:lstStyle/>
        <a:p>
          <a:endParaRPr lang="ru-RU"/>
        </a:p>
      </dgm:t>
    </dgm:pt>
    <dgm:pt modelId="{55441C56-B130-40CC-B8FE-5ED054829F1A}">
      <dgm:prSet/>
      <dgm:spPr/>
      <dgm:t>
        <a:bodyPr/>
        <a:lstStyle/>
        <a:p>
          <a:r>
            <a:t>2</a:t>
          </a:r>
        </a:p>
      </dgm:t>
    </dgm:pt>
    <dgm:pt modelId="{F2C17907-6A7B-4A5D-ADC2-41610AAAB85D}" type="parTrans" cxnId="{E51309E8-E469-4A32-BA4E-000A4A15301C}">
      <dgm:prSet/>
      <dgm:spPr/>
      <dgm:t>
        <a:bodyPr/>
        <a:lstStyle/>
        <a:p>
          <a:endParaRPr lang="ru-RU"/>
        </a:p>
      </dgm:t>
    </dgm:pt>
    <dgm:pt modelId="{DC7BE92C-6B69-4FAA-A553-111A3868BDB6}" type="sibTrans" cxnId="{E51309E8-E469-4A32-BA4E-000A4A15301C}">
      <dgm:prSet/>
      <dgm:spPr/>
      <dgm:t>
        <a:bodyPr/>
        <a:lstStyle/>
        <a:p>
          <a:endParaRPr lang="ru-RU"/>
        </a:p>
      </dgm:t>
    </dgm:pt>
    <dgm:pt modelId="{F2F04389-B02F-48A7-99EE-EAE26CC70173}">
      <dgm:prSet/>
      <dgm:spPr/>
      <dgm:t>
        <a:bodyPr/>
        <a:lstStyle/>
        <a:p>
          <a:r>
            <a:rPr lang="vi-VN" dirty="0" smtClean="0"/>
            <a:t>Tạo ngữ cảnh để làm việc với CSP sử dụng Key Container nhất định</a:t>
          </a:r>
          <a:endParaRPr lang="ru-RU" dirty="0"/>
        </a:p>
      </dgm:t>
    </dgm:pt>
    <dgm:pt modelId="{5FB29903-7543-426B-B3B5-E39A1E388E29}" type="parTrans" cxnId="{B0C57514-4A80-4470-A0CF-E8BC61913490}">
      <dgm:prSet/>
      <dgm:spPr/>
      <dgm:t>
        <a:bodyPr/>
        <a:lstStyle/>
        <a:p>
          <a:endParaRPr lang="ru-RU"/>
        </a:p>
      </dgm:t>
    </dgm:pt>
    <dgm:pt modelId="{EB39EE28-904C-4EBC-BA86-95276E73B051}" type="sibTrans" cxnId="{B0C57514-4A80-4470-A0CF-E8BC61913490}">
      <dgm:prSet/>
      <dgm:spPr/>
      <dgm:t>
        <a:bodyPr/>
        <a:lstStyle/>
        <a:p>
          <a:endParaRPr lang="ru-RU"/>
        </a:p>
      </dgm:t>
    </dgm:pt>
    <dgm:pt modelId="{185F34F2-D303-4C95-8284-87C237DAA31E}">
      <dgm:prSet/>
      <dgm:spPr/>
      <dgm:t>
        <a:bodyPr/>
        <a:lstStyle/>
        <a:p>
          <a:r>
            <a:t>3</a:t>
          </a:r>
        </a:p>
      </dgm:t>
    </dgm:pt>
    <dgm:pt modelId="{808B537A-8631-4AE9-9A95-9F74237C7CCD}" type="parTrans" cxnId="{74F21913-52C3-4E71-8A35-D7225560CFF3}">
      <dgm:prSet/>
      <dgm:spPr/>
      <dgm:t>
        <a:bodyPr/>
        <a:lstStyle/>
        <a:p>
          <a:endParaRPr lang="ru-RU"/>
        </a:p>
      </dgm:t>
    </dgm:pt>
    <dgm:pt modelId="{AACC97A0-3A4F-47B3-B41E-0AF7DBBF79FC}" type="sibTrans" cxnId="{74F21913-52C3-4E71-8A35-D7225560CFF3}">
      <dgm:prSet/>
      <dgm:spPr/>
      <dgm:t>
        <a:bodyPr/>
        <a:lstStyle/>
        <a:p>
          <a:endParaRPr lang="ru-RU"/>
        </a:p>
      </dgm:t>
    </dgm:pt>
    <dgm:pt modelId="{643C2F8B-1E10-4E8A-96A6-9DCF46A0E680}">
      <dgm:prSet/>
      <dgm:spPr/>
      <dgm:t>
        <a:bodyPr/>
        <a:lstStyle/>
        <a:p>
          <a:r>
            <a:rPr lang="vi-VN" dirty="0" smtClean="0"/>
            <a:t>Xóa Key Container</a:t>
          </a:r>
          <a:endParaRPr lang="ru-RU" dirty="0"/>
        </a:p>
      </dgm:t>
    </dgm:pt>
    <dgm:pt modelId="{46E4A060-47A2-4FBD-8530-BE885732BACB}" type="parTrans" cxnId="{4199745E-0682-4409-8B5C-D948AEF76797}">
      <dgm:prSet/>
      <dgm:spPr/>
      <dgm:t>
        <a:bodyPr/>
        <a:lstStyle/>
        <a:p>
          <a:endParaRPr lang="ru-RU"/>
        </a:p>
      </dgm:t>
    </dgm:pt>
    <dgm:pt modelId="{9DDE169F-E62B-44BF-BA80-1E4D38CCFDF4}" type="sibTrans" cxnId="{4199745E-0682-4409-8B5C-D948AEF76797}">
      <dgm:prSet/>
      <dgm:spPr/>
      <dgm:t>
        <a:bodyPr/>
        <a:lstStyle/>
        <a:p>
          <a:endParaRPr lang="ru-RU"/>
        </a:p>
      </dgm:t>
    </dgm:pt>
    <dgm:pt modelId="{7D765372-C17C-4D2F-9B89-D687C460FB54}">
      <dgm:prSet/>
      <dgm:spPr/>
      <dgm:t>
        <a:bodyPr/>
        <a:lstStyle/>
        <a:p>
          <a:r>
            <a:rPr lang="vi-VN" dirty="0" smtClean="0"/>
            <a:t>4</a:t>
          </a:r>
          <a:endParaRPr lang="ru-RU" dirty="0"/>
        </a:p>
      </dgm:t>
    </dgm:pt>
    <dgm:pt modelId="{E8DFA18F-C66A-4270-A3C1-094E212A883D}" type="parTrans" cxnId="{3DF731E2-493A-494D-B16F-09CB96F07215}">
      <dgm:prSet/>
      <dgm:spPr/>
      <dgm:t>
        <a:bodyPr/>
        <a:lstStyle/>
        <a:p>
          <a:endParaRPr lang="ru-RU"/>
        </a:p>
      </dgm:t>
    </dgm:pt>
    <dgm:pt modelId="{22FB82F2-E3AB-409E-BA15-C3680DED2AFD}" type="sibTrans" cxnId="{3DF731E2-493A-494D-B16F-09CB96F07215}">
      <dgm:prSet/>
      <dgm:spPr/>
      <dgm:t>
        <a:bodyPr/>
        <a:lstStyle/>
        <a:p>
          <a:endParaRPr lang="ru-RU"/>
        </a:p>
      </dgm:t>
    </dgm:pt>
    <dgm:pt modelId="{4B218A9B-1F4D-4053-9D5B-6C5FBA47C47E}">
      <dgm:prSet/>
      <dgm:spPr/>
      <dgm:t>
        <a:bodyPr/>
        <a:lstStyle/>
        <a:p>
          <a:r>
            <a:rPr lang="vi-VN" dirty="0" smtClean="0"/>
            <a:t>Tạo Key Container mới</a:t>
          </a:r>
          <a:endParaRPr lang="ru-RU" dirty="0"/>
        </a:p>
      </dgm:t>
    </dgm:pt>
    <dgm:pt modelId="{3813ED30-0056-4312-B3BA-8D36C8EB9C27}" type="parTrans" cxnId="{51E5607F-92C4-4D53-AC67-1EEAC1676FF8}">
      <dgm:prSet/>
      <dgm:spPr/>
      <dgm:t>
        <a:bodyPr/>
        <a:lstStyle/>
        <a:p>
          <a:endParaRPr lang="ru-RU"/>
        </a:p>
      </dgm:t>
    </dgm:pt>
    <dgm:pt modelId="{0E580FA3-FA2A-4636-96BE-874F8D7D0AD6}" type="sibTrans" cxnId="{51E5607F-92C4-4D53-AC67-1EEAC1676FF8}">
      <dgm:prSet/>
      <dgm:spPr/>
      <dgm:t>
        <a:bodyPr/>
        <a:lstStyle/>
        <a:p>
          <a:endParaRPr lang="ru-RU"/>
        </a:p>
      </dgm:t>
    </dgm:pt>
    <dgm:pt modelId="{2ECF2DD5-E0D8-4DA8-B27F-89881F44AC6A}" type="pres">
      <dgm:prSet presAssocID="{00D81B5F-6A8C-4AF8-8977-2C533141AF39}" presName="Name0" presStyleCnt="0">
        <dgm:presLayoutVars>
          <dgm:dir/>
          <dgm:animLvl val="lvl"/>
          <dgm:resizeHandles/>
        </dgm:presLayoutVars>
      </dgm:prSet>
      <dgm:spPr/>
      <dgm:t>
        <a:bodyPr/>
        <a:lstStyle/>
        <a:p>
          <a:endParaRPr lang="ru-RU"/>
        </a:p>
      </dgm:t>
    </dgm:pt>
    <dgm:pt modelId="{D65C114B-6AEE-4448-9E35-053B5069E492}" type="pres">
      <dgm:prSet presAssocID="{9AD22531-1E01-4F6F-AFFB-0CED461673CE}" presName="composite" presStyleCnt="0"/>
      <dgm:spPr/>
    </dgm:pt>
    <dgm:pt modelId="{75151BE5-F51F-4F06-B00C-748017764253}" type="pres">
      <dgm:prSet presAssocID="{9AD22531-1E01-4F6F-AFFB-0CED461673CE}" presName="desTx" presStyleLbl="fgAccFollowNode1" presStyleIdx="0" presStyleCnt="4">
        <dgm:presLayoutVars>
          <dgm:bulletEnabled val="1"/>
        </dgm:presLayoutVars>
      </dgm:prSet>
      <dgm:spPr/>
      <dgm:t>
        <a:bodyPr/>
        <a:lstStyle/>
        <a:p>
          <a:endParaRPr lang="ru-RU"/>
        </a:p>
      </dgm:t>
    </dgm:pt>
    <dgm:pt modelId="{29E10794-9A16-4F2D-917C-67D62B936F1B}" type="pres">
      <dgm:prSet presAssocID="{9AD22531-1E01-4F6F-AFFB-0CED461673CE}" presName="labelTx" presStyleLbl="node1" presStyleIdx="0" presStyleCnt="4">
        <dgm:presLayoutVars>
          <dgm:chMax val="0"/>
          <dgm:chPref val="0"/>
          <dgm:bulletEnabled val="1"/>
        </dgm:presLayoutVars>
      </dgm:prSet>
      <dgm:spPr/>
      <dgm:t>
        <a:bodyPr/>
        <a:lstStyle/>
        <a:p>
          <a:endParaRPr lang="ru-RU"/>
        </a:p>
      </dgm:t>
    </dgm:pt>
    <dgm:pt modelId="{F0AD0665-5D31-4FB9-AAA0-492ACDBD476E}" type="pres">
      <dgm:prSet presAssocID="{BF41E9AA-34E0-4E19-B7EB-1D80C318F1D7}" presName="sp" presStyleCnt="0"/>
      <dgm:spPr/>
    </dgm:pt>
    <dgm:pt modelId="{D2EB52F5-B422-4091-B081-ADF8C1A8D40F}" type="pres">
      <dgm:prSet presAssocID="{55441C56-B130-40CC-B8FE-5ED054829F1A}" presName="composite" presStyleCnt="0"/>
      <dgm:spPr/>
    </dgm:pt>
    <dgm:pt modelId="{1A714FFB-0919-4B54-9911-71630B778AAC}" type="pres">
      <dgm:prSet presAssocID="{55441C56-B130-40CC-B8FE-5ED054829F1A}" presName="desTx" presStyleLbl="fgAccFollowNode1" presStyleIdx="1" presStyleCnt="4">
        <dgm:presLayoutVars>
          <dgm:bulletEnabled val="1"/>
        </dgm:presLayoutVars>
      </dgm:prSet>
      <dgm:spPr/>
      <dgm:t>
        <a:bodyPr/>
        <a:lstStyle/>
        <a:p>
          <a:endParaRPr lang="ru-RU"/>
        </a:p>
      </dgm:t>
    </dgm:pt>
    <dgm:pt modelId="{9777FF85-BA9E-407E-8B9D-B99897B155E7}" type="pres">
      <dgm:prSet presAssocID="{55441C56-B130-40CC-B8FE-5ED054829F1A}" presName="labelTx" presStyleLbl="node1" presStyleIdx="1" presStyleCnt="4">
        <dgm:presLayoutVars>
          <dgm:chMax val="0"/>
          <dgm:chPref val="0"/>
          <dgm:bulletEnabled val="1"/>
        </dgm:presLayoutVars>
      </dgm:prSet>
      <dgm:spPr/>
      <dgm:t>
        <a:bodyPr/>
        <a:lstStyle/>
        <a:p>
          <a:endParaRPr lang="ru-RU"/>
        </a:p>
      </dgm:t>
    </dgm:pt>
    <dgm:pt modelId="{C24192CC-9370-4D1F-88E1-BB7128F73644}" type="pres">
      <dgm:prSet presAssocID="{DC7BE92C-6B69-4FAA-A553-111A3868BDB6}" presName="sp" presStyleCnt="0"/>
      <dgm:spPr/>
    </dgm:pt>
    <dgm:pt modelId="{3C79B96C-B820-43F9-8842-2033EBB8A0F2}" type="pres">
      <dgm:prSet presAssocID="{185F34F2-D303-4C95-8284-87C237DAA31E}" presName="composite" presStyleCnt="0"/>
      <dgm:spPr/>
    </dgm:pt>
    <dgm:pt modelId="{72141BBD-E9D0-4702-AA85-31F8CACEEBBC}" type="pres">
      <dgm:prSet presAssocID="{185F34F2-D303-4C95-8284-87C237DAA31E}" presName="desTx" presStyleLbl="fgAccFollowNode1" presStyleIdx="2" presStyleCnt="4">
        <dgm:presLayoutVars>
          <dgm:bulletEnabled val="1"/>
        </dgm:presLayoutVars>
      </dgm:prSet>
      <dgm:spPr/>
      <dgm:t>
        <a:bodyPr/>
        <a:lstStyle/>
        <a:p>
          <a:endParaRPr lang="ru-RU"/>
        </a:p>
      </dgm:t>
    </dgm:pt>
    <dgm:pt modelId="{0A45B5E7-2DA5-426E-839A-005838E41C98}" type="pres">
      <dgm:prSet presAssocID="{185F34F2-D303-4C95-8284-87C237DAA31E}" presName="labelTx" presStyleLbl="node1" presStyleIdx="2" presStyleCnt="4">
        <dgm:presLayoutVars>
          <dgm:chMax val="0"/>
          <dgm:chPref val="0"/>
          <dgm:bulletEnabled val="1"/>
        </dgm:presLayoutVars>
      </dgm:prSet>
      <dgm:spPr/>
      <dgm:t>
        <a:bodyPr/>
        <a:lstStyle/>
        <a:p>
          <a:endParaRPr lang="ru-RU"/>
        </a:p>
      </dgm:t>
    </dgm:pt>
    <dgm:pt modelId="{912A8F41-1F93-4BFC-A678-74E3584AD9A7}" type="pres">
      <dgm:prSet presAssocID="{AACC97A0-3A4F-47B3-B41E-0AF7DBBF79FC}" presName="sp" presStyleCnt="0"/>
      <dgm:spPr/>
    </dgm:pt>
    <dgm:pt modelId="{8534D304-56BE-4C90-B222-48C7EEB75EB8}" type="pres">
      <dgm:prSet presAssocID="{7D765372-C17C-4D2F-9B89-D687C460FB54}" presName="composite" presStyleCnt="0"/>
      <dgm:spPr/>
    </dgm:pt>
    <dgm:pt modelId="{057E7ACD-0A20-4A13-A3F2-4EAFF763379B}" type="pres">
      <dgm:prSet presAssocID="{7D765372-C17C-4D2F-9B89-D687C460FB54}" presName="desTx" presStyleLbl="fgAccFollowNode1" presStyleIdx="3" presStyleCnt="4">
        <dgm:presLayoutVars>
          <dgm:bulletEnabled val="1"/>
        </dgm:presLayoutVars>
      </dgm:prSet>
      <dgm:spPr/>
      <dgm:t>
        <a:bodyPr/>
        <a:lstStyle/>
        <a:p>
          <a:endParaRPr lang="ru-RU"/>
        </a:p>
      </dgm:t>
    </dgm:pt>
    <dgm:pt modelId="{2870BB19-5B44-4FE3-A348-7966963225FF}" type="pres">
      <dgm:prSet presAssocID="{7D765372-C17C-4D2F-9B89-D687C460FB54}" presName="labelTx" presStyleLbl="node1" presStyleIdx="3" presStyleCnt="4">
        <dgm:presLayoutVars>
          <dgm:chMax val="0"/>
          <dgm:chPref val="0"/>
          <dgm:bulletEnabled val="1"/>
        </dgm:presLayoutVars>
      </dgm:prSet>
      <dgm:spPr/>
      <dgm:t>
        <a:bodyPr/>
        <a:lstStyle/>
        <a:p>
          <a:endParaRPr lang="ru-RU"/>
        </a:p>
      </dgm:t>
    </dgm:pt>
  </dgm:ptLst>
  <dgm:cxnLst>
    <dgm:cxn modelId="{6507ED35-451E-4A31-B176-C9BB5D408F56}" type="presOf" srcId="{F2F04389-B02F-48A7-99EE-EAE26CC70173}" destId="{1A714FFB-0919-4B54-9911-71630B778AAC}" srcOrd="0" destOrd="0" presId="urn:diagrams.loki3.com/NumberedList"/>
    <dgm:cxn modelId="{E51309E8-E469-4A32-BA4E-000A4A15301C}" srcId="{00D81B5F-6A8C-4AF8-8977-2C533141AF39}" destId="{55441C56-B130-40CC-B8FE-5ED054829F1A}" srcOrd="1" destOrd="0" parTransId="{F2C17907-6A7B-4A5D-ADC2-41610AAAB85D}" sibTransId="{DC7BE92C-6B69-4FAA-A553-111A3868BDB6}"/>
    <dgm:cxn modelId="{76389F38-D0CC-49BE-9750-BD6C48CBABAF}" type="presOf" srcId="{4B218A9B-1F4D-4053-9D5B-6C5FBA47C47E}" destId="{057E7ACD-0A20-4A13-A3F2-4EAFF763379B}" srcOrd="0" destOrd="0" presId="urn:diagrams.loki3.com/NumberedList"/>
    <dgm:cxn modelId="{8A9449C1-F16D-4CA7-AA3E-0561B77EE2FB}" type="presOf" srcId="{55441C56-B130-40CC-B8FE-5ED054829F1A}" destId="{9777FF85-BA9E-407E-8B9D-B99897B155E7}" srcOrd="0" destOrd="0" presId="urn:diagrams.loki3.com/NumberedList"/>
    <dgm:cxn modelId="{74F21913-52C3-4E71-8A35-D7225560CFF3}" srcId="{00D81B5F-6A8C-4AF8-8977-2C533141AF39}" destId="{185F34F2-D303-4C95-8284-87C237DAA31E}" srcOrd="2" destOrd="0" parTransId="{808B537A-8631-4AE9-9A95-9F74237C7CCD}" sibTransId="{AACC97A0-3A4F-47B3-B41E-0AF7DBBF79FC}"/>
    <dgm:cxn modelId="{F6666B97-272F-49C5-9B45-33DFBC08B229}" type="presOf" srcId="{7D765372-C17C-4D2F-9B89-D687C460FB54}" destId="{2870BB19-5B44-4FE3-A348-7966963225FF}" srcOrd="0" destOrd="0" presId="urn:diagrams.loki3.com/NumberedList"/>
    <dgm:cxn modelId="{57E23AB5-521D-4EEA-93AB-5385423C6EFC}" srcId="{9AD22531-1E01-4F6F-AFFB-0CED461673CE}" destId="{3C26D9F9-FF68-4115-B5CA-C2B6E49AF32A}" srcOrd="0" destOrd="0" parTransId="{1F84107F-D7B3-437D-AA75-F50710D9F760}" sibTransId="{131CC02A-D0BC-4FEF-8006-89F0E1E6BFD8}"/>
    <dgm:cxn modelId="{C3E5354E-4F21-4235-BF61-2098943C6D27}" type="presOf" srcId="{00D81B5F-6A8C-4AF8-8977-2C533141AF39}" destId="{2ECF2DD5-E0D8-4DA8-B27F-89881F44AC6A}" srcOrd="0" destOrd="0" presId="urn:diagrams.loki3.com/NumberedList"/>
    <dgm:cxn modelId="{8A1FF2C7-7F21-46FC-A79E-14318BAEEB16}" type="presOf" srcId="{643C2F8B-1E10-4E8A-96A6-9DCF46A0E680}" destId="{72141BBD-E9D0-4702-AA85-31F8CACEEBBC}" srcOrd="0" destOrd="0" presId="urn:diagrams.loki3.com/NumberedList"/>
    <dgm:cxn modelId="{0CC6D130-1086-4967-8E89-95581B42AA92}" type="presOf" srcId="{185F34F2-D303-4C95-8284-87C237DAA31E}" destId="{0A45B5E7-2DA5-426E-839A-005838E41C98}" srcOrd="0" destOrd="0" presId="urn:diagrams.loki3.com/NumberedList"/>
    <dgm:cxn modelId="{3DF731E2-493A-494D-B16F-09CB96F07215}" srcId="{00D81B5F-6A8C-4AF8-8977-2C533141AF39}" destId="{7D765372-C17C-4D2F-9B89-D687C460FB54}" srcOrd="3" destOrd="0" parTransId="{E8DFA18F-C66A-4270-A3C1-094E212A883D}" sibTransId="{22FB82F2-E3AB-409E-BA15-C3680DED2AFD}"/>
    <dgm:cxn modelId="{B0C57514-4A80-4470-A0CF-E8BC61913490}" srcId="{55441C56-B130-40CC-B8FE-5ED054829F1A}" destId="{F2F04389-B02F-48A7-99EE-EAE26CC70173}" srcOrd="0" destOrd="0" parTransId="{5FB29903-7543-426B-B3B5-E39A1E388E29}" sibTransId="{EB39EE28-904C-4EBC-BA86-95276E73B051}"/>
    <dgm:cxn modelId="{02D72DB1-EE90-4A93-BC86-F94F95522C44}" srcId="{00D81B5F-6A8C-4AF8-8977-2C533141AF39}" destId="{9AD22531-1E01-4F6F-AFFB-0CED461673CE}" srcOrd="0" destOrd="0" parTransId="{BF1A52CB-A500-49EC-AA7B-66484E676EAD}" sibTransId="{BF41E9AA-34E0-4E19-B7EB-1D80C318F1D7}"/>
    <dgm:cxn modelId="{51E5607F-92C4-4D53-AC67-1EEAC1676FF8}" srcId="{7D765372-C17C-4D2F-9B89-D687C460FB54}" destId="{4B218A9B-1F4D-4053-9D5B-6C5FBA47C47E}" srcOrd="0" destOrd="0" parTransId="{3813ED30-0056-4312-B3BA-8D36C8EB9C27}" sibTransId="{0E580FA3-FA2A-4636-96BE-874F8D7D0AD6}"/>
    <dgm:cxn modelId="{39822A09-8059-4E58-972A-BBD1380BEED1}" type="presOf" srcId="{3C26D9F9-FF68-4115-B5CA-C2B6E49AF32A}" destId="{75151BE5-F51F-4F06-B00C-748017764253}" srcOrd="0" destOrd="0" presId="urn:diagrams.loki3.com/NumberedList"/>
    <dgm:cxn modelId="{FB8836EA-9A76-4CFC-AC44-9D6EA78AD679}" type="presOf" srcId="{9AD22531-1E01-4F6F-AFFB-0CED461673CE}" destId="{29E10794-9A16-4F2D-917C-67D62B936F1B}" srcOrd="0" destOrd="0" presId="urn:diagrams.loki3.com/NumberedList"/>
    <dgm:cxn modelId="{4199745E-0682-4409-8B5C-D948AEF76797}" srcId="{185F34F2-D303-4C95-8284-87C237DAA31E}" destId="{643C2F8B-1E10-4E8A-96A6-9DCF46A0E680}" srcOrd="0" destOrd="0" parTransId="{46E4A060-47A2-4FBD-8530-BE885732BACB}" sibTransId="{9DDE169F-E62B-44BF-BA80-1E4D38CCFDF4}"/>
    <dgm:cxn modelId="{28BCFD30-3CBC-4E63-916F-0F630810D21D}" type="presParOf" srcId="{2ECF2DD5-E0D8-4DA8-B27F-89881F44AC6A}" destId="{D65C114B-6AEE-4448-9E35-053B5069E492}" srcOrd="0" destOrd="0" presId="urn:diagrams.loki3.com/NumberedList"/>
    <dgm:cxn modelId="{42C5B10E-74A3-4091-B057-4F0F6D33125C}" type="presParOf" srcId="{D65C114B-6AEE-4448-9E35-053B5069E492}" destId="{75151BE5-F51F-4F06-B00C-748017764253}" srcOrd="0" destOrd="0" presId="urn:diagrams.loki3.com/NumberedList"/>
    <dgm:cxn modelId="{A3773212-B15B-4916-8648-31A56C20F76F}" type="presParOf" srcId="{D65C114B-6AEE-4448-9E35-053B5069E492}" destId="{29E10794-9A16-4F2D-917C-67D62B936F1B}" srcOrd="1" destOrd="0" presId="urn:diagrams.loki3.com/NumberedList"/>
    <dgm:cxn modelId="{08FCA2FA-BEB4-4FC8-AE1C-710F225F1834}" type="presParOf" srcId="{2ECF2DD5-E0D8-4DA8-B27F-89881F44AC6A}" destId="{F0AD0665-5D31-4FB9-AAA0-492ACDBD476E}" srcOrd="1" destOrd="0" presId="urn:diagrams.loki3.com/NumberedList"/>
    <dgm:cxn modelId="{D59D275E-E1BF-4319-A2DB-11CE19491B25}" type="presParOf" srcId="{2ECF2DD5-E0D8-4DA8-B27F-89881F44AC6A}" destId="{D2EB52F5-B422-4091-B081-ADF8C1A8D40F}" srcOrd="2" destOrd="0" presId="urn:diagrams.loki3.com/NumberedList"/>
    <dgm:cxn modelId="{94AD0814-1F89-457B-B1E9-2F8610303621}" type="presParOf" srcId="{D2EB52F5-B422-4091-B081-ADF8C1A8D40F}" destId="{1A714FFB-0919-4B54-9911-71630B778AAC}" srcOrd="0" destOrd="0" presId="urn:diagrams.loki3.com/NumberedList"/>
    <dgm:cxn modelId="{87371A62-9190-4C98-86CA-4F708322AEE1}" type="presParOf" srcId="{D2EB52F5-B422-4091-B081-ADF8C1A8D40F}" destId="{9777FF85-BA9E-407E-8B9D-B99897B155E7}" srcOrd="1" destOrd="0" presId="urn:diagrams.loki3.com/NumberedList"/>
    <dgm:cxn modelId="{E10DBADE-5130-4BB0-B509-DCB542885B63}" type="presParOf" srcId="{2ECF2DD5-E0D8-4DA8-B27F-89881F44AC6A}" destId="{C24192CC-9370-4D1F-88E1-BB7128F73644}" srcOrd="3" destOrd="0" presId="urn:diagrams.loki3.com/NumberedList"/>
    <dgm:cxn modelId="{2B527CE3-36AA-4B64-88A8-50873404EC8D}" type="presParOf" srcId="{2ECF2DD5-E0D8-4DA8-B27F-89881F44AC6A}" destId="{3C79B96C-B820-43F9-8842-2033EBB8A0F2}" srcOrd="4" destOrd="0" presId="urn:diagrams.loki3.com/NumberedList"/>
    <dgm:cxn modelId="{0BBDC957-DC2B-410B-ABB3-8A69EE156923}" type="presParOf" srcId="{3C79B96C-B820-43F9-8842-2033EBB8A0F2}" destId="{72141BBD-E9D0-4702-AA85-31F8CACEEBBC}" srcOrd="0" destOrd="0" presId="urn:diagrams.loki3.com/NumberedList"/>
    <dgm:cxn modelId="{1549B3E9-9CE7-455C-93C0-AB2A362B6FE3}" type="presParOf" srcId="{3C79B96C-B820-43F9-8842-2033EBB8A0F2}" destId="{0A45B5E7-2DA5-426E-839A-005838E41C98}" srcOrd="1" destOrd="0" presId="urn:diagrams.loki3.com/NumberedList"/>
    <dgm:cxn modelId="{6CEF696C-37E6-4CF7-B7CD-28AA43E78288}" type="presParOf" srcId="{2ECF2DD5-E0D8-4DA8-B27F-89881F44AC6A}" destId="{912A8F41-1F93-4BFC-A678-74E3584AD9A7}" srcOrd="5" destOrd="0" presId="urn:diagrams.loki3.com/NumberedList"/>
    <dgm:cxn modelId="{406D6763-F478-41E4-85EE-09F2031FE366}" type="presParOf" srcId="{2ECF2DD5-E0D8-4DA8-B27F-89881F44AC6A}" destId="{8534D304-56BE-4C90-B222-48C7EEB75EB8}" srcOrd="6" destOrd="0" presId="urn:diagrams.loki3.com/NumberedList"/>
    <dgm:cxn modelId="{86703741-79C4-4599-B534-29ECB25B1DE3}" type="presParOf" srcId="{8534D304-56BE-4C90-B222-48C7EEB75EB8}" destId="{057E7ACD-0A20-4A13-A3F2-4EAFF763379B}" srcOrd="0" destOrd="0" presId="urn:diagrams.loki3.com/NumberedList"/>
    <dgm:cxn modelId="{5804BA3B-1630-42A2-AAF2-F9A7E4D822FB}" type="presParOf" srcId="{8534D304-56BE-4C90-B222-48C7EEB75EB8}" destId="{2870BB19-5B44-4FE3-A348-7966963225FF}"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1C5A2C3-1F2A-4AA0-AAB5-83DFBEE4386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ru-RU"/>
        </a:p>
      </dgm:t>
    </dgm:pt>
    <dgm:pt modelId="{E07FD97E-99CD-436D-A61E-7DCCD54781BF}">
      <dgm:prSet phldrT="[Text]"/>
      <dgm:spPr/>
      <dgm:t>
        <a:bodyPr/>
        <a:lstStyle/>
        <a:p>
          <a:r>
            <a:rPr lang="vi-VN" smtClean="0"/>
            <a:t>Phải</a:t>
          </a:r>
          <a:r>
            <a:rPr lang="vi-VN" baseline="0" smtClean="0"/>
            <a:t> sử dụng CSP cùng kiểu</a:t>
          </a:r>
          <a:endParaRPr lang="ru-RU" dirty="0"/>
        </a:p>
      </dgm:t>
    </dgm:pt>
    <dgm:pt modelId="{893877B6-9328-41C0-9577-2D9B1755FF3A}" type="parTrans" cxnId="{DA16E8E9-938D-4398-9BDE-A33014B6B52C}">
      <dgm:prSet/>
      <dgm:spPr/>
      <dgm:t>
        <a:bodyPr/>
        <a:lstStyle/>
        <a:p>
          <a:endParaRPr lang="ru-RU"/>
        </a:p>
      </dgm:t>
    </dgm:pt>
    <dgm:pt modelId="{EC895D39-511B-4AAB-863C-372BDC2F7532}" type="sibTrans" cxnId="{DA16E8E9-938D-4398-9BDE-A33014B6B52C}">
      <dgm:prSet/>
      <dgm:spPr/>
      <dgm:t>
        <a:bodyPr/>
        <a:lstStyle/>
        <a:p>
          <a:endParaRPr lang="ru-RU"/>
        </a:p>
      </dgm:t>
    </dgm:pt>
    <dgm:pt modelId="{3A21B3F0-5DF3-4AAF-A504-7B1E049D7D3D}">
      <dgm:prSet/>
      <dgm:spPr/>
      <dgm:t>
        <a:bodyPr/>
        <a:lstStyle/>
        <a:p>
          <a:r>
            <a:rPr lang="vi-VN" baseline="0" smtClean="0"/>
            <a:t>Phải sử dụng cùng một thuật toán sinh khóa</a:t>
          </a:r>
          <a:endParaRPr lang="vi-VN" baseline="0" dirty="0" smtClean="0"/>
        </a:p>
      </dgm:t>
    </dgm:pt>
    <dgm:pt modelId="{E07256E7-CA2E-4308-B536-A3B059FD68CA}" type="parTrans" cxnId="{383BA7EC-C945-45AB-A39F-D6763F4CC9DA}">
      <dgm:prSet/>
      <dgm:spPr/>
      <dgm:t>
        <a:bodyPr/>
        <a:lstStyle/>
        <a:p>
          <a:endParaRPr lang="ru-RU"/>
        </a:p>
      </dgm:t>
    </dgm:pt>
    <dgm:pt modelId="{8792998A-7774-4E1F-9879-3510B9CE4713}" type="sibTrans" cxnId="{383BA7EC-C945-45AB-A39F-D6763F4CC9DA}">
      <dgm:prSet/>
      <dgm:spPr/>
      <dgm:t>
        <a:bodyPr/>
        <a:lstStyle/>
        <a:p>
          <a:endParaRPr lang="ru-RU"/>
        </a:p>
      </dgm:t>
    </dgm:pt>
    <dgm:pt modelId="{758ABE62-12DA-4A7E-BA9B-5C6DCF480066}">
      <dgm:prSet/>
      <dgm:spPr/>
      <dgm:t>
        <a:bodyPr/>
        <a:lstStyle/>
        <a:p>
          <a:r>
            <a:rPr lang="vi-VN" baseline="0" smtClean="0"/>
            <a:t>Phải sử dụng cùng một thuật toán mã hóa/giải mã</a:t>
          </a:r>
          <a:endParaRPr lang="ru-RU" dirty="0"/>
        </a:p>
      </dgm:t>
    </dgm:pt>
    <dgm:pt modelId="{C9BA36BE-DE65-4ABB-AEC5-C8104B4322B8}" type="parTrans" cxnId="{DBC95F3A-680B-4059-8C72-FB82DC4F712B}">
      <dgm:prSet/>
      <dgm:spPr/>
      <dgm:t>
        <a:bodyPr/>
        <a:lstStyle/>
        <a:p>
          <a:endParaRPr lang="ru-RU"/>
        </a:p>
      </dgm:t>
    </dgm:pt>
    <dgm:pt modelId="{D2B28B26-89AF-477A-89FF-075023085D45}" type="sibTrans" cxnId="{DBC95F3A-680B-4059-8C72-FB82DC4F712B}">
      <dgm:prSet/>
      <dgm:spPr/>
      <dgm:t>
        <a:bodyPr/>
        <a:lstStyle/>
        <a:p>
          <a:endParaRPr lang="ru-RU"/>
        </a:p>
      </dgm:t>
    </dgm:pt>
    <dgm:pt modelId="{6AC97E4F-B82D-459D-ABC2-95F7E39566DD}" type="pres">
      <dgm:prSet presAssocID="{81C5A2C3-1F2A-4AA0-AAB5-83DFBEE4386B}" presName="Name0" presStyleCnt="0">
        <dgm:presLayoutVars>
          <dgm:chMax val="7"/>
          <dgm:chPref val="7"/>
          <dgm:dir/>
        </dgm:presLayoutVars>
      </dgm:prSet>
      <dgm:spPr/>
      <dgm:t>
        <a:bodyPr/>
        <a:lstStyle/>
        <a:p>
          <a:endParaRPr lang="en-US"/>
        </a:p>
      </dgm:t>
    </dgm:pt>
    <dgm:pt modelId="{5C2A1F1C-1BAB-4B61-A3EC-AE662028C350}" type="pres">
      <dgm:prSet presAssocID="{81C5A2C3-1F2A-4AA0-AAB5-83DFBEE4386B}" presName="Name1" presStyleCnt="0"/>
      <dgm:spPr/>
    </dgm:pt>
    <dgm:pt modelId="{51EED309-93CA-43F1-9B92-3BC7E2F1EE46}" type="pres">
      <dgm:prSet presAssocID="{81C5A2C3-1F2A-4AA0-AAB5-83DFBEE4386B}" presName="cycle" presStyleCnt="0"/>
      <dgm:spPr/>
    </dgm:pt>
    <dgm:pt modelId="{E9548FC9-698C-4F4A-9BF9-4603FE4F38DB}" type="pres">
      <dgm:prSet presAssocID="{81C5A2C3-1F2A-4AA0-AAB5-83DFBEE4386B}" presName="srcNode" presStyleLbl="node1" presStyleIdx="0" presStyleCnt="3"/>
      <dgm:spPr/>
    </dgm:pt>
    <dgm:pt modelId="{672D9FE1-EFA2-4FC0-AA75-66D4A1C0E582}" type="pres">
      <dgm:prSet presAssocID="{81C5A2C3-1F2A-4AA0-AAB5-83DFBEE4386B}" presName="conn" presStyleLbl="parChTrans1D2" presStyleIdx="0" presStyleCnt="1"/>
      <dgm:spPr/>
      <dgm:t>
        <a:bodyPr/>
        <a:lstStyle/>
        <a:p>
          <a:endParaRPr lang="en-US"/>
        </a:p>
      </dgm:t>
    </dgm:pt>
    <dgm:pt modelId="{58C8AB73-E9F6-4F49-861C-8828D1FCBE81}" type="pres">
      <dgm:prSet presAssocID="{81C5A2C3-1F2A-4AA0-AAB5-83DFBEE4386B}" presName="extraNode" presStyleLbl="node1" presStyleIdx="0" presStyleCnt="3"/>
      <dgm:spPr/>
    </dgm:pt>
    <dgm:pt modelId="{2B5596B2-0253-4822-8BC3-E32AE36FE68C}" type="pres">
      <dgm:prSet presAssocID="{81C5A2C3-1F2A-4AA0-AAB5-83DFBEE4386B}" presName="dstNode" presStyleLbl="node1" presStyleIdx="0" presStyleCnt="3"/>
      <dgm:spPr/>
    </dgm:pt>
    <dgm:pt modelId="{DAC7A376-D320-4C77-91D6-ECB2AE676535}" type="pres">
      <dgm:prSet presAssocID="{E07FD97E-99CD-436D-A61E-7DCCD54781BF}" presName="text_1" presStyleLbl="node1" presStyleIdx="0" presStyleCnt="3">
        <dgm:presLayoutVars>
          <dgm:bulletEnabled val="1"/>
        </dgm:presLayoutVars>
      </dgm:prSet>
      <dgm:spPr/>
      <dgm:t>
        <a:bodyPr/>
        <a:lstStyle/>
        <a:p>
          <a:endParaRPr lang="ru-RU"/>
        </a:p>
      </dgm:t>
    </dgm:pt>
    <dgm:pt modelId="{F9424D40-281B-4D28-9D1D-D15E2CC207CC}" type="pres">
      <dgm:prSet presAssocID="{E07FD97E-99CD-436D-A61E-7DCCD54781BF}" presName="accent_1" presStyleCnt="0"/>
      <dgm:spPr/>
    </dgm:pt>
    <dgm:pt modelId="{EF5D819A-10C5-4071-AAC7-E88497A33577}" type="pres">
      <dgm:prSet presAssocID="{E07FD97E-99CD-436D-A61E-7DCCD54781BF}" presName="accentRepeatNode" presStyleLbl="solidFgAcc1" presStyleIdx="0" presStyleCnt="3"/>
      <dgm:spPr/>
    </dgm:pt>
    <dgm:pt modelId="{AC279487-8BBB-4DB2-B192-48C9D8B5C9F6}" type="pres">
      <dgm:prSet presAssocID="{3A21B3F0-5DF3-4AAF-A504-7B1E049D7D3D}" presName="text_2" presStyleLbl="node1" presStyleIdx="1" presStyleCnt="3">
        <dgm:presLayoutVars>
          <dgm:bulletEnabled val="1"/>
        </dgm:presLayoutVars>
      </dgm:prSet>
      <dgm:spPr/>
      <dgm:t>
        <a:bodyPr/>
        <a:lstStyle/>
        <a:p>
          <a:endParaRPr lang="en-US"/>
        </a:p>
      </dgm:t>
    </dgm:pt>
    <dgm:pt modelId="{B158BD60-F377-49D0-868D-D63540AFA8C0}" type="pres">
      <dgm:prSet presAssocID="{3A21B3F0-5DF3-4AAF-A504-7B1E049D7D3D}" presName="accent_2" presStyleCnt="0"/>
      <dgm:spPr/>
    </dgm:pt>
    <dgm:pt modelId="{3BE20E94-356D-4DD4-BC7C-7795534E4376}" type="pres">
      <dgm:prSet presAssocID="{3A21B3F0-5DF3-4AAF-A504-7B1E049D7D3D}" presName="accentRepeatNode" presStyleLbl="solidFgAcc1" presStyleIdx="1" presStyleCnt="3"/>
      <dgm:spPr/>
    </dgm:pt>
    <dgm:pt modelId="{ADF9EEC7-615E-4DFC-B5D9-CA046FCA3AC7}" type="pres">
      <dgm:prSet presAssocID="{758ABE62-12DA-4A7E-BA9B-5C6DCF480066}" presName="text_3" presStyleLbl="node1" presStyleIdx="2" presStyleCnt="3">
        <dgm:presLayoutVars>
          <dgm:bulletEnabled val="1"/>
        </dgm:presLayoutVars>
      </dgm:prSet>
      <dgm:spPr/>
      <dgm:t>
        <a:bodyPr/>
        <a:lstStyle/>
        <a:p>
          <a:endParaRPr lang="en-US"/>
        </a:p>
      </dgm:t>
    </dgm:pt>
    <dgm:pt modelId="{4E859D75-C796-44A2-BE38-82A8DEC16AE2}" type="pres">
      <dgm:prSet presAssocID="{758ABE62-12DA-4A7E-BA9B-5C6DCF480066}" presName="accent_3" presStyleCnt="0"/>
      <dgm:spPr/>
    </dgm:pt>
    <dgm:pt modelId="{440E74D9-D754-46EA-BA59-CBE6F351AC5C}" type="pres">
      <dgm:prSet presAssocID="{758ABE62-12DA-4A7E-BA9B-5C6DCF480066}" presName="accentRepeatNode" presStyleLbl="solidFgAcc1" presStyleIdx="2" presStyleCnt="3"/>
      <dgm:spPr/>
    </dgm:pt>
  </dgm:ptLst>
  <dgm:cxnLst>
    <dgm:cxn modelId="{84C206D0-4EA2-4340-9C88-42E5C30A34BE}" type="presOf" srcId="{EC895D39-511B-4AAB-863C-372BDC2F7532}" destId="{672D9FE1-EFA2-4FC0-AA75-66D4A1C0E582}" srcOrd="0" destOrd="0" presId="urn:microsoft.com/office/officeart/2008/layout/VerticalCurvedList"/>
    <dgm:cxn modelId="{DA16E8E9-938D-4398-9BDE-A33014B6B52C}" srcId="{81C5A2C3-1F2A-4AA0-AAB5-83DFBEE4386B}" destId="{E07FD97E-99CD-436D-A61E-7DCCD54781BF}" srcOrd="0" destOrd="0" parTransId="{893877B6-9328-41C0-9577-2D9B1755FF3A}" sibTransId="{EC895D39-511B-4AAB-863C-372BDC2F7532}"/>
    <dgm:cxn modelId="{2E499F94-BCE9-4656-A6DF-9599C25C9218}" type="presOf" srcId="{758ABE62-12DA-4A7E-BA9B-5C6DCF480066}" destId="{ADF9EEC7-615E-4DFC-B5D9-CA046FCA3AC7}" srcOrd="0" destOrd="0" presId="urn:microsoft.com/office/officeart/2008/layout/VerticalCurvedList"/>
    <dgm:cxn modelId="{10DA522E-B3F8-4292-9903-831B647EE764}" type="presOf" srcId="{3A21B3F0-5DF3-4AAF-A504-7B1E049D7D3D}" destId="{AC279487-8BBB-4DB2-B192-48C9D8B5C9F6}" srcOrd="0" destOrd="0" presId="urn:microsoft.com/office/officeart/2008/layout/VerticalCurvedList"/>
    <dgm:cxn modelId="{383BA7EC-C945-45AB-A39F-D6763F4CC9DA}" srcId="{81C5A2C3-1F2A-4AA0-AAB5-83DFBEE4386B}" destId="{3A21B3F0-5DF3-4AAF-A504-7B1E049D7D3D}" srcOrd="1" destOrd="0" parTransId="{E07256E7-CA2E-4308-B536-A3B059FD68CA}" sibTransId="{8792998A-7774-4E1F-9879-3510B9CE4713}"/>
    <dgm:cxn modelId="{DBC95F3A-680B-4059-8C72-FB82DC4F712B}" srcId="{81C5A2C3-1F2A-4AA0-AAB5-83DFBEE4386B}" destId="{758ABE62-12DA-4A7E-BA9B-5C6DCF480066}" srcOrd="2" destOrd="0" parTransId="{C9BA36BE-DE65-4ABB-AEC5-C8104B4322B8}" sibTransId="{D2B28B26-89AF-477A-89FF-075023085D45}"/>
    <dgm:cxn modelId="{D1835ED6-B702-411F-86F0-5E49DDC782A5}" type="presOf" srcId="{81C5A2C3-1F2A-4AA0-AAB5-83DFBEE4386B}" destId="{6AC97E4F-B82D-459D-ABC2-95F7E39566DD}" srcOrd="0" destOrd="0" presId="urn:microsoft.com/office/officeart/2008/layout/VerticalCurvedList"/>
    <dgm:cxn modelId="{42C94852-5C7E-4B26-98F5-7FA86380A08A}" type="presOf" srcId="{E07FD97E-99CD-436D-A61E-7DCCD54781BF}" destId="{DAC7A376-D320-4C77-91D6-ECB2AE676535}" srcOrd="0" destOrd="0" presId="urn:microsoft.com/office/officeart/2008/layout/VerticalCurvedList"/>
    <dgm:cxn modelId="{62E035C4-C3BF-45B8-B61B-0F88CA3097A7}" type="presParOf" srcId="{6AC97E4F-B82D-459D-ABC2-95F7E39566DD}" destId="{5C2A1F1C-1BAB-4B61-A3EC-AE662028C350}" srcOrd="0" destOrd="0" presId="urn:microsoft.com/office/officeart/2008/layout/VerticalCurvedList"/>
    <dgm:cxn modelId="{5AA82F3F-B8FE-484E-A604-D81ED143C08D}" type="presParOf" srcId="{5C2A1F1C-1BAB-4B61-A3EC-AE662028C350}" destId="{51EED309-93CA-43F1-9B92-3BC7E2F1EE46}" srcOrd="0" destOrd="0" presId="urn:microsoft.com/office/officeart/2008/layout/VerticalCurvedList"/>
    <dgm:cxn modelId="{3998A1C4-2443-4DF2-AD56-4F4E50CDD7A1}" type="presParOf" srcId="{51EED309-93CA-43F1-9B92-3BC7E2F1EE46}" destId="{E9548FC9-698C-4F4A-9BF9-4603FE4F38DB}" srcOrd="0" destOrd="0" presId="urn:microsoft.com/office/officeart/2008/layout/VerticalCurvedList"/>
    <dgm:cxn modelId="{88E46F5D-8B06-4640-BAC5-ADE3BC7C8DD7}" type="presParOf" srcId="{51EED309-93CA-43F1-9B92-3BC7E2F1EE46}" destId="{672D9FE1-EFA2-4FC0-AA75-66D4A1C0E582}" srcOrd="1" destOrd="0" presId="urn:microsoft.com/office/officeart/2008/layout/VerticalCurvedList"/>
    <dgm:cxn modelId="{F19E9CE0-F9D8-4114-9A79-04344F4845F9}" type="presParOf" srcId="{51EED309-93CA-43F1-9B92-3BC7E2F1EE46}" destId="{58C8AB73-E9F6-4F49-861C-8828D1FCBE81}" srcOrd="2" destOrd="0" presId="urn:microsoft.com/office/officeart/2008/layout/VerticalCurvedList"/>
    <dgm:cxn modelId="{8273E1BF-7FA6-4363-A82C-EFDC41933B68}" type="presParOf" srcId="{51EED309-93CA-43F1-9B92-3BC7E2F1EE46}" destId="{2B5596B2-0253-4822-8BC3-E32AE36FE68C}" srcOrd="3" destOrd="0" presId="urn:microsoft.com/office/officeart/2008/layout/VerticalCurvedList"/>
    <dgm:cxn modelId="{CC0A07C4-7550-40A5-A4D9-54AFD191E97D}" type="presParOf" srcId="{5C2A1F1C-1BAB-4B61-A3EC-AE662028C350}" destId="{DAC7A376-D320-4C77-91D6-ECB2AE676535}" srcOrd="1" destOrd="0" presId="urn:microsoft.com/office/officeart/2008/layout/VerticalCurvedList"/>
    <dgm:cxn modelId="{76592181-D7FD-489C-BE9B-5DE8B95450C3}" type="presParOf" srcId="{5C2A1F1C-1BAB-4B61-A3EC-AE662028C350}" destId="{F9424D40-281B-4D28-9D1D-D15E2CC207CC}" srcOrd="2" destOrd="0" presId="urn:microsoft.com/office/officeart/2008/layout/VerticalCurvedList"/>
    <dgm:cxn modelId="{342D965C-67D7-4B9D-B579-D957C5F694AA}" type="presParOf" srcId="{F9424D40-281B-4D28-9D1D-D15E2CC207CC}" destId="{EF5D819A-10C5-4071-AAC7-E88497A33577}" srcOrd="0" destOrd="0" presId="urn:microsoft.com/office/officeart/2008/layout/VerticalCurvedList"/>
    <dgm:cxn modelId="{0C554C37-D5A9-4FF2-AA81-AB57F65BEF27}" type="presParOf" srcId="{5C2A1F1C-1BAB-4B61-A3EC-AE662028C350}" destId="{AC279487-8BBB-4DB2-B192-48C9D8B5C9F6}" srcOrd="3" destOrd="0" presId="urn:microsoft.com/office/officeart/2008/layout/VerticalCurvedList"/>
    <dgm:cxn modelId="{BCBFF187-4177-4F6E-A5C5-2D980717C213}" type="presParOf" srcId="{5C2A1F1C-1BAB-4B61-A3EC-AE662028C350}" destId="{B158BD60-F377-49D0-868D-D63540AFA8C0}" srcOrd="4" destOrd="0" presId="urn:microsoft.com/office/officeart/2008/layout/VerticalCurvedList"/>
    <dgm:cxn modelId="{D5EF3EB5-661B-4D49-988A-67D966667FB7}" type="presParOf" srcId="{B158BD60-F377-49D0-868D-D63540AFA8C0}" destId="{3BE20E94-356D-4DD4-BC7C-7795534E4376}" srcOrd="0" destOrd="0" presId="urn:microsoft.com/office/officeart/2008/layout/VerticalCurvedList"/>
    <dgm:cxn modelId="{999F0E52-EA8A-464A-912A-48DC2FD293F1}" type="presParOf" srcId="{5C2A1F1C-1BAB-4B61-A3EC-AE662028C350}" destId="{ADF9EEC7-615E-4DFC-B5D9-CA046FCA3AC7}" srcOrd="5" destOrd="0" presId="urn:microsoft.com/office/officeart/2008/layout/VerticalCurvedList"/>
    <dgm:cxn modelId="{EAAA6B8D-8F59-4A1D-AA31-31565C62B6CA}" type="presParOf" srcId="{5C2A1F1C-1BAB-4B61-A3EC-AE662028C350}" destId="{4E859D75-C796-44A2-BE38-82A8DEC16AE2}" srcOrd="6" destOrd="0" presId="urn:microsoft.com/office/officeart/2008/layout/VerticalCurvedList"/>
    <dgm:cxn modelId="{5CB853A5-7082-470F-9D0C-A00DBB2B6E87}" type="presParOf" srcId="{4E859D75-C796-44A2-BE38-82A8DEC16AE2}" destId="{440E74D9-D754-46EA-BA59-CBE6F351AC5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1" noProof="0" dirty="0" smtClean="0"/>
            <a:t>Kiến trúc CryptoAPI</a:t>
          </a:r>
          <a:endParaRPr lang="vi-VN" b="1"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Quản lý khóa trong CryptoAPI</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5A6B8862-060B-4D55-8D90-B75A7850FEAD}">
      <dgm:prSet/>
      <dgm:spPr/>
      <dgm:t>
        <a:bodyPr/>
        <a:lstStyle/>
        <a:p>
          <a:r>
            <a:rPr lang="vi-VN" noProof="0" dirty="0" smtClean="0"/>
            <a:t>3</a:t>
          </a:r>
          <a:endParaRPr lang="vi-VN" noProof="0" dirty="0"/>
        </a:p>
      </dgm:t>
    </dgm:pt>
    <dgm:pt modelId="{201A85EA-EB37-4063-A9D7-5D6D41981BD9}" type="parTrans" cxnId="{5E90A1E7-9944-428D-A012-AE3961FB4B7A}">
      <dgm:prSet/>
      <dgm:spPr/>
      <dgm:t>
        <a:bodyPr/>
        <a:lstStyle/>
        <a:p>
          <a:endParaRPr lang="vi-VN" noProof="0"/>
        </a:p>
      </dgm:t>
    </dgm:pt>
    <dgm:pt modelId="{52B89433-5289-4947-AEA0-267A9F8BFBCB}" type="sibTrans" cxnId="{5E90A1E7-9944-428D-A012-AE3961FB4B7A}">
      <dgm:prSet/>
      <dgm:spPr/>
      <dgm:t>
        <a:bodyPr/>
        <a:lstStyle/>
        <a:p>
          <a:endParaRPr lang="vi-VN" noProof="0"/>
        </a:p>
      </dgm:t>
    </dgm:pt>
    <dgm:pt modelId="{7ADD851B-0E3A-4F55-9681-A1941AC936BF}">
      <dgm:prSet/>
      <dgm:spPr/>
      <dgm:t>
        <a:bodyPr/>
        <a:lstStyle/>
        <a:p>
          <a:r>
            <a:rPr lang="vi-VN" noProof="0" dirty="0" smtClean="0"/>
            <a:t>Các nhóm hàm trong CryptoAPI</a:t>
          </a:r>
          <a:endParaRPr lang="vi-VN" noProof="0" dirty="0"/>
        </a:p>
      </dgm:t>
    </dgm:pt>
    <dgm:pt modelId="{5490EC6E-3E1F-4681-BD01-D7494548B6C8}" type="parTrans" cxnId="{181405D0-DB58-4BFD-B373-3AFDDABC7FF5}">
      <dgm:prSet/>
      <dgm:spPr/>
      <dgm:t>
        <a:bodyPr/>
        <a:lstStyle/>
        <a:p>
          <a:endParaRPr lang="vi-VN" noProof="0"/>
        </a:p>
      </dgm:t>
    </dgm:pt>
    <dgm:pt modelId="{5BA9DE01-BE62-4ECB-B600-FD16E1BBF46D}" type="sibTrans" cxnId="{181405D0-DB58-4BFD-B373-3AFDDABC7FF5}">
      <dgm:prSet/>
      <dgm:spPr/>
      <dgm:t>
        <a:bodyPr/>
        <a:lstStyle/>
        <a:p>
          <a:endParaRPr lang="vi-VN" noProof="0"/>
        </a:p>
      </dgm:t>
    </dgm:pt>
    <dgm:pt modelId="{741960EB-B1C1-40FF-914B-B7322E82B848}">
      <dgm:prSet/>
      <dgm:spPr/>
      <dgm:t>
        <a:bodyPr/>
        <a:lstStyle/>
        <a:p>
          <a:r>
            <a:rPr lang="vi-VN" noProof="0" dirty="0" smtClean="0"/>
            <a:t>4</a:t>
          </a:r>
          <a:endParaRPr lang="vi-VN" noProof="0" dirty="0"/>
        </a:p>
      </dgm:t>
    </dgm:pt>
    <dgm:pt modelId="{FCDEA5EB-3CA5-40D7-BF2B-8922F7DDDD76}" type="parTrans" cxnId="{40B77B09-E988-4FC2-B647-FE2EA45A67FD}">
      <dgm:prSet/>
      <dgm:spPr/>
      <dgm:t>
        <a:bodyPr/>
        <a:lstStyle/>
        <a:p>
          <a:endParaRPr lang="en-US"/>
        </a:p>
      </dgm:t>
    </dgm:pt>
    <dgm:pt modelId="{33444829-B8FB-49B3-8BFD-88B625EDA765}" type="sibTrans" cxnId="{40B77B09-E988-4FC2-B647-FE2EA45A67FD}">
      <dgm:prSet/>
      <dgm:spPr/>
      <dgm:t>
        <a:bodyPr/>
        <a:lstStyle/>
        <a:p>
          <a:endParaRPr lang="en-US"/>
        </a:p>
      </dgm:t>
    </dgm:pt>
    <dgm:pt modelId="{71DD48C2-97A9-4FBB-A0AA-4012DD628F07}">
      <dgm:prSet/>
      <dgm:spPr/>
      <dgm:t>
        <a:bodyPr/>
        <a:lstStyle/>
        <a:p>
          <a:r>
            <a:rPr lang="vi-VN" noProof="0" dirty="0" smtClean="0"/>
            <a:t>Sử dụng CryptoAPI</a:t>
          </a:r>
          <a:endParaRPr lang="vi-VN" noProof="0" dirty="0"/>
        </a:p>
      </dgm:t>
    </dgm:pt>
    <dgm:pt modelId="{632DA562-402A-43ED-8721-B83EB892F9F7}" type="parTrans" cxnId="{2D79CF09-7061-48B5-A8AC-0717F28E3AEF}">
      <dgm:prSet/>
      <dgm:spPr/>
      <dgm:t>
        <a:bodyPr/>
        <a:lstStyle/>
        <a:p>
          <a:endParaRPr lang="en-US"/>
        </a:p>
      </dgm:t>
    </dgm:pt>
    <dgm:pt modelId="{3A3B0FF3-D1FC-44D5-B8F2-55407359AF97}" type="sibTrans" cxnId="{2D79CF09-7061-48B5-A8AC-0717F28E3AEF}">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AFA36804-7FC6-4FD9-961B-5C5FFEB88475}" type="pres">
      <dgm:prSet presAssocID="{840B7BEC-A424-4364-B52E-A493DF1255BE}" presName="sp" presStyleCnt="0"/>
      <dgm:spPr/>
      <dgm:t>
        <a:bodyPr/>
        <a:lstStyle/>
        <a:p>
          <a:endParaRPr lang="ru-RU"/>
        </a:p>
      </dgm:t>
    </dgm:pt>
    <dgm:pt modelId="{AB9EB62D-E27D-4768-A5A6-54ED3C563421}" type="pres">
      <dgm:prSet presAssocID="{5A6B8862-060B-4D55-8D90-B75A7850FEAD}" presName="composite" presStyleCnt="0"/>
      <dgm:spPr/>
      <dgm:t>
        <a:bodyPr/>
        <a:lstStyle/>
        <a:p>
          <a:endParaRPr lang="ru-RU"/>
        </a:p>
      </dgm:t>
    </dgm:pt>
    <dgm:pt modelId="{9248A459-5539-4077-A285-F0617B388651}" type="pres">
      <dgm:prSet presAssocID="{5A6B8862-060B-4D55-8D90-B75A7850FEAD}" presName="desTx" presStyleLbl="fgAccFollowNode1" presStyleIdx="2" presStyleCnt="4">
        <dgm:presLayoutVars>
          <dgm:bulletEnabled val="1"/>
        </dgm:presLayoutVars>
      </dgm:prSet>
      <dgm:spPr/>
      <dgm:t>
        <a:bodyPr/>
        <a:lstStyle/>
        <a:p>
          <a:endParaRPr lang="ru-RU"/>
        </a:p>
      </dgm:t>
    </dgm:pt>
    <dgm:pt modelId="{16A6299A-9D54-4AC5-AA7C-97D7C3BFC1DC}" type="pres">
      <dgm:prSet presAssocID="{5A6B8862-060B-4D55-8D90-B75A7850FEAD}" presName="labelTx" presStyleLbl="node1" presStyleIdx="2" presStyleCnt="4">
        <dgm:presLayoutVars>
          <dgm:chMax val="0"/>
          <dgm:chPref val="0"/>
          <dgm:bulletEnabled val="1"/>
        </dgm:presLayoutVars>
      </dgm:prSet>
      <dgm:spPr/>
      <dgm:t>
        <a:bodyPr/>
        <a:lstStyle/>
        <a:p>
          <a:endParaRPr lang="ru-RU"/>
        </a:p>
      </dgm:t>
    </dgm:pt>
    <dgm:pt modelId="{44408AEB-995C-435F-A555-FE2DD0C6526A}" type="pres">
      <dgm:prSet presAssocID="{52B89433-5289-4947-AEA0-267A9F8BFBCB}" presName="sp" presStyleCnt="0"/>
      <dgm:spPr/>
    </dgm:pt>
    <dgm:pt modelId="{C7691A4A-8241-4050-9E64-2BDDAF46EF7D}" type="pres">
      <dgm:prSet presAssocID="{741960EB-B1C1-40FF-914B-B7322E82B848}" presName="composite" presStyleCnt="0"/>
      <dgm:spPr/>
    </dgm:pt>
    <dgm:pt modelId="{A377F43F-39B6-49DE-A7BB-886FF24F5EBF}" type="pres">
      <dgm:prSet presAssocID="{741960EB-B1C1-40FF-914B-B7322E82B848}" presName="desTx" presStyleLbl="fgAccFollowNode1" presStyleIdx="3" presStyleCnt="4">
        <dgm:presLayoutVars>
          <dgm:bulletEnabled val="1"/>
        </dgm:presLayoutVars>
      </dgm:prSet>
      <dgm:spPr/>
      <dgm:t>
        <a:bodyPr/>
        <a:lstStyle/>
        <a:p>
          <a:endParaRPr lang="en-US"/>
        </a:p>
      </dgm:t>
    </dgm:pt>
    <dgm:pt modelId="{F8B5595A-0916-42B9-B1FB-3CE8595692F9}" type="pres">
      <dgm:prSet presAssocID="{741960EB-B1C1-40FF-914B-B7322E82B848}" presName="labelTx" presStyleLbl="node1" presStyleIdx="3" presStyleCnt="4">
        <dgm:presLayoutVars>
          <dgm:chMax val="0"/>
          <dgm:chPref val="0"/>
          <dgm:bulletEnabled val="1"/>
        </dgm:presLayoutVars>
      </dgm:prSet>
      <dgm:spPr/>
      <dgm:t>
        <a:bodyPr/>
        <a:lstStyle/>
        <a:p>
          <a:endParaRPr lang="en-US"/>
        </a:p>
      </dgm:t>
    </dgm:pt>
  </dgm:ptLst>
  <dgm:cxnLst>
    <dgm:cxn modelId="{0EE720D5-BA97-40F2-8343-611E40FCF31D}" type="presOf" srcId="{71DD48C2-97A9-4FBB-A0AA-4012DD628F07}" destId="{A377F43F-39B6-49DE-A7BB-886FF24F5EBF}" srcOrd="0" destOrd="0" presId="urn:diagrams.loki3.com/NumberedList"/>
    <dgm:cxn modelId="{5E90A1E7-9944-428D-A012-AE3961FB4B7A}" srcId="{8C66E9B3-B12D-4C23-A273-982D7F969BBC}" destId="{5A6B8862-060B-4D55-8D90-B75A7850FEAD}" srcOrd="2" destOrd="0" parTransId="{201A85EA-EB37-4063-A9D7-5D6D41981BD9}" sibTransId="{52B89433-5289-4947-AEA0-267A9F8BFBCB}"/>
    <dgm:cxn modelId="{740F8903-5739-4710-9802-9B1B3A04DE18}" srcId="{8C66E9B3-B12D-4C23-A273-982D7F969BBC}" destId="{6C03E07F-ECFB-4D2F-BA96-D23DA7C5AC73}" srcOrd="0" destOrd="0" parTransId="{D1FC4842-2686-45D4-A56A-3F897EF3B16F}" sibTransId="{E35E76B6-7078-4B09-B349-C02F66AA5978}"/>
    <dgm:cxn modelId="{D1D9B509-1098-4052-A0D1-53CBE89EF4BA}" type="presOf" srcId="{741960EB-B1C1-40FF-914B-B7322E82B848}" destId="{F8B5595A-0916-42B9-B1FB-3CE8595692F9}" srcOrd="0" destOrd="0" presId="urn:diagrams.loki3.com/NumberedList"/>
    <dgm:cxn modelId="{251E3AE2-C578-4EF4-AF1E-FA083C2F4378}" type="presOf" srcId="{7ADD851B-0E3A-4F55-9681-A1941AC936BF}" destId="{9248A459-5539-4077-A285-F0617B388651}" srcOrd="0" destOrd="0" presId="urn:diagrams.loki3.com/NumberedList"/>
    <dgm:cxn modelId="{19E86D09-47EC-4749-A561-F78CB88FC2A9}" type="presOf" srcId="{5A6B8862-060B-4D55-8D90-B75A7850FEAD}" destId="{16A6299A-9D54-4AC5-AA7C-97D7C3BFC1DC}" srcOrd="0" destOrd="0" presId="urn:diagrams.loki3.com/NumberedList"/>
    <dgm:cxn modelId="{ED51379B-10E7-4575-AF0D-1EECE4D50FF6}" type="presOf" srcId="{8C66E9B3-B12D-4C23-A273-982D7F969BBC}" destId="{BDFB8683-95A4-4BBF-9344-3A0D69314DBB}" srcOrd="0" destOrd="0" presId="urn:diagrams.loki3.com/NumberedList"/>
    <dgm:cxn modelId="{181405D0-DB58-4BFD-B373-3AFDDABC7FF5}" srcId="{5A6B8862-060B-4D55-8D90-B75A7850FEAD}" destId="{7ADD851B-0E3A-4F55-9681-A1941AC936BF}" srcOrd="0" destOrd="0" parTransId="{5490EC6E-3E1F-4681-BD01-D7494548B6C8}" sibTransId="{5BA9DE01-BE62-4ECB-B600-FD16E1BBF46D}"/>
    <dgm:cxn modelId="{D9AA28E3-0E9F-4906-B3F4-64E50E95D1FF}" type="presOf" srcId="{6C03E07F-ECFB-4D2F-BA96-D23DA7C5AC73}" destId="{7D701CF5-2CC3-48B9-A656-E2968A10AA3B}" srcOrd="0" destOrd="0" presId="urn:diagrams.loki3.com/NumberedList"/>
    <dgm:cxn modelId="{9001B89E-0354-4368-9C8A-1F8CEC9E7DB7}" type="presOf" srcId="{374B3CF0-3CBE-41CF-A774-9FD3C3CD3C85}" destId="{5012D0F9-E426-4C44-85B1-B5D15A7B4879}" srcOrd="0" destOrd="0" presId="urn:diagrams.loki3.com/NumberedList"/>
    <dgm:cxn modelId="{40B77B09-E988-4FC2-B647-FE2EA45A67FD}" srcId="{8C66E9B3-B12D-4C23-A273-982D7F969BBC}" destId="{741960EB-B1C1-40FF-914B-B7322E82B848}" srcOrd="3" destOrd="0" parTransId="{FCDEA5EB-3CA5-40D7-BF2B-8922F7DDDD76}" sibTransId="{33444829-B8FB-49B3-8BFD-88B625EDA765}"/>
    <dgm:cxn modelId="{7218F6D1-F882-45CC-871B-D6E8209E1D60}"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1C7B2439-98A6-4A2B-BDB8-438079493C67}" srcId="{8C66E9B3-B12D-4C23-A273-982D7F969BBC}" destId="{759FDF1A-46CB-4DD6-A232-39900ACE14DF}" srcOrd="1" destOrd="0" parTransId="{EBD1FDD3-F3E1-4EF5-AB02-3A05A129FFE4}" sibTransId="{840B7BEC-A424-4364-B52E-A493DF1255BE}"/>
    <dgm:cxn modelId="{8795E27E-B6BD-4D35-AE8F-66B054FFD7F5}" type="presOf" srcId="{9EA58EC5-7D69-4397-8093-5A4FCBD369E8}" destId="{A08A9154-0BEB-4230-91C9-16FAC1EF6E1C}"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2D79CF09-7061-48B5-A8AC-0717F28E3AEF}" srcId="{741960EB-B1C1-40FF-914B-B7322E82B848}" destId="{71DD48C2-97A9-4FBB-A0AA-4012DD628F07}" srcOrd="0" destOrd="0" parTransId="{632DA562-402A-43ED-8721-B83EB892F9F7}" sibTransId="{3A3B0FF3-D1FC-44D5-B8F2-55407359AF97}"/>
    <dgm:cxn modelId="{E2F1A1FF-FA2E-45FE-9582-A420BDB1D63D}" type="presParOf" srcId="{BDFB8683-95A4-4BBF-9344-3A0D69314DBB}" destId="{F885113E-BE17-4045-B96D-BDD8D07DA3AD}" srcOrd="0" destOrd="0" presId="urn:diagrams.loki3.com/NumberedList"/>
    <dgm:cxn modelId="{2EE99D56-4637-4435-A46A-A335FF11926E}" type="presParOf" srcId="{F885113E-BE17-4045-B96D-BDD8D07DA3AD}" destId="{A08A9154-0BEB-4230-91C9-16FAC1EF6E1C}" srcOrd="0" destOrd="0" presId="urn:diagrams.loki3.com/NumberedList"/>
    <dgm:cxn modelId="{9BE39BFD-53E9-406E-B730-30E62AB2F959}" type="presParOf" srcId="{F885113E-BE17-4045-B96D-BDD8D07DA3AD}" destId="{7D701CF5-2CC3-48B9-A656-E2968A10AA3B}" srcOrd="1" destOrd="0" presId="urn:diagrams.loki3.com/NumberedList"/>
    <dgm:cxn modelId="{3ACC0DF7-3D92-487E-83DC-51E188D50AB6}" type="presParOf" srcId="{BDFB8683-95A4-4BBF-9344-3A0D69314DBB}" destId="{85038EDB-25C5-4D4E-ABE9-E631391CFDC0}" srcOrd="1" destOrd="0" presId="urn:diagrams.loki3.com/NumberedList"/>
    <dgm:cxn modelId="{91423002-F974-4BE2-97D1-D47C8609DB52}" type="presParOf" srcId="{BDFB8683-95A4-4BBF-9344-3A0D69314DBB}" destId="{EF56E1D1-AD87-41C2-83E7-8BA376BFBB39}" srcOrd="2" destOrd="0" presId="urn:diagrams.loki3.com/NumberedList"/>
    <dgm:cxn modelId="{7E9C8781-BE24-4A06-882D-E1D39C08D01A}" type="presParOf" srcId="{EF56E1D1-AD87-41C2-83E7-8BA376BFBB39}" destId="{5012D0F9-E426-4C44-85B1-B5D15A7B4879}" srcOrd="0" destOrd="0" presId="urn:diagrams.loki3.com/NumberedList"/>
    <dgm:cxn modelId="{BF552835-3804-4C05-8A54-34EAEB6F35EB}" type="presParOf" srcId="{EF56E1D1-AD87-41C2-83E7-8BA376BFBB39}" destId="{52D715E9-012B-492D-85DB-CC49546E7451}" srcOrd="1" destOrd="0" presId="urn:diagrams.loki3.com/NumberedList"/>
    <dgm:cxn modelId="{DD98882A-4C59-4EA0-A4A0-19AD73667E58}" type="presParOf" srcId="{BDFB8683-95A4-4BBF-9344-3A0D69314DBB}" destId="{AFA36804-7FC6-4FD9-961B-5C5FFEB88475}" srcOrd="3" destOrd="0" presId="urn:diagrams.loki3.com/NumberedList"/>
    <dgm:cxn modelId="{CFBE0DFD-1ACE-42E0-B2DB-04EB63856DFD}" type="presParOf" srcId="{BDFB8683-95A4-4BBF-9344-3A0D69314DBB}" destId="{AB9EB62D-E27D-4768-A5A6-54ED3C563421}" srcOrd="4" destOrd="0" presId="urn:diagrams.loki3.com/NumberedList"/>
    <dgm:cxn modelId="{A5C1C69A-8E0C-45E6-A401-E8C35BDFA72E}" type="presParOf" srcId="{AB9EB62D-E27D-4768-A5A6-54ED3C563421}" destId="{9248A459-5539-4077-A285-F0617B388651}" srcOrd="0" destOrd="0" presId="urn:diagrams.loki3.com/NumberedList"/>
    <dgm:cxn modelId="{0C44E5B9-DAD7-4100-AFBB-E1E86F8D7AAF}" type="presParOf" srcId="{AB9EB62D-E27D-4768-A5A6-54ED3C563421}" destId="{16A6299A-9D54-4AC5-AA7C-97D7C3BFC1DC}" srcOrd="1" destOrd="0" presId="urn:diagrams.loki3.com/NumberedList"/>
    <dgm:cxn modelId="{6CA20FC3-192C-4827-BB50-ED85EC3D28A6}" type="presParOf" srcId="{BDFB8683-95A4-4BBF-9344-3A0D69314DBB}" destId="{44408AEB-995C-435F-A555-FE2DD0C6526A}" srcOrd="5" destOrd="0" presId="urn:diagrams.loki3.com/NumberedList"/>
    <dgm:cxn modelId="{C271981F-8666-4BD5-819F-BE083D7C1408}" type="presParOf" srcId="{BDFB8683-95A4-4BBF-9344-3A0D69314DBB}" destId="{C7691A4A-8241-4050-9E64-2BDDAF46EF7D}" srcOrd="6" destOrd="0" presId="urn:diagrams.loki3.com/NumberedList"/>
    <dgm:cxn modelId="{41C2BC06-76EA-4F02-B61C-C278AB42B422}" type="presParOf" srcId="{C7691A4A-8241-4050-9E64-2BDDAF46EF7D}" destId="{A377F43F-39B6-49DE-A7BB-886FF24F5EBF}" srcOrd="0" destOrd="0" presId="urn:diagrams.loki3.com/NumberedList"/>
    <dgm:cxn modelId="{D9A6B4C7-4F32-4460-B1B0-4345683D18FA}" type="presParOf" srcId="{C7691A4A-8241-4050-9E64-2BDDAF46EF7D}" destId="{F8B5595A-0916-42B9-B1FB-3CE8595692F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E9CABFD-0DF1-4593-9B09-9E76E11BE29D}"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03EE6791-F7C6-420D-8AF9-8392F6753B6A}">
      <dgm:prSet/>
      <dgm:spPr/>
      <dgm:t>
        <a:bodyPr/>
        <a:lstStyle/>
        <a:p>
          <a:pPr rtl="0"/>
          <a:r>
            <a:rPr lang="vi-VN" dirty="0" smtClean="0"/>
            <a:t>Explorer</a:t>
          </a:r>
          <a:endParaRPr lang="en-US" dirty="0"/>
        </a:p>
      </dgm:t>
    </dgm:pt>
    <dgm:pt modelId="{3775215D-5820-40C8-8D68-2B9224E2D581}" type="parTrans" cxnId="{B480B9C3-4890-4748-AE0E-CC9011CFB08B}">
      <dgm:prSet/>
      <dgm:spPr/>
      <dgm:t>
        <a:bodyPr/>
        <a:lstStyle/>
        <a:p>
          <a:endParaRPr lang="en-US"/>
        </a:p>
      </dgm:t>
    </dgm:pt>
    <dgm:pt modelId="{0BD1E371-7C09-4650-9F2B-11EFA979F9E9}" type="sibTrans" cxnId="{B480B9C3-4890-4748-AE0E-CC9011CFB08B}">
      <dgm:prSet/>
      <dgm:spPr/>
      <dgm:t>
        <a:bodyPr/>
        <a:lstStyle/>
        <a:p>
          <a:endParaRPr lang="en-US"/>
        </a:p>
      </dgm:t>
    </dgm:pt>
    <dgm:pt modelId="{B4DDFD4F-3743-4843-9D09-9824E5F60DF6}">
      <dgm:prSet/>
      <dgm:spPr/>
      <dgm:t>
        <a:bodyPr/>
        <a:lstStyle/>
        <a:p>
          <a:pPr rtl="0"/>
          <a:r>
            <a:rPr lang="vi-VN" smtClean="0"/>
            <a:t>Internet Explorer ↔ IIS, CA</a:t>
          </a:r>
          <a:endParaRPr lang="en-US"/>
        </a:p>
      </dgm:t>
    </dgm:pt>
    <dgm:pt modelId="{A5E06D9E-B0A3-4810-92AF-D2EE6145FF56}" type="parTrans" cxnId="{779FE361-79BC-402C-816A-F4C82EFD4CB6}">
      <dgm:prSet/>
      <dgm:spPr/>
      <dgm:t>
        <a:bodyPr/>
        <a:lstStyle/>
        <a:p>
          <a:endParaRPr lang="en-US"/>
        </a:p>
      </dgm:t>
    </dgm:pt>
    <dgm:pt modelId="{BF1277B1-3E0A-415D-8A78-340201D2CE2D}" type="sibTrans" cxnId="{779FE361-79BC-402C-816A-F4C82EFD4CB6}">
      <dgm:prSet/>
      <dgm:spPr/>
      <dgm:t>
        <a:bodyPr/>
        <a:lstStyle/>
        <a:p>
          <a:endParaRPr lang="en-US"/>
        </a:p>
      </dgm:t>
    </dgm:pt>
    <dgm:pt modelId="{42BE7498-B375-4E32-B9B5-20BFDDA4E29D}">
      <dgm:prSet/>
      <dgm:spPr/>
      <dgm:t>
        <a:bodyPr/>
        <a:lstStyle/>
        <a:p>
          <a:pPr rtl="0"/>
          <a:r>
            <a:rPr lang="vi-VN" smtClean="0"/>
            <a:t>Outlook, Outlook Express, Windows Mail</a:t>
          </a:r>
          <a:endParaRPr lang="en-US"/>
        </a:p>
      </dgm:t>
    </dgm:pt>
    <dgm:pt modelId="{DCC652AF-9FA9-4543-BC36-B0A631BEBEA9}" type="parTrans" cxnId="{DFD5253D-866E-4A05-BCD6-A44991B1B42F}">
      <dgm:prSet/>
      <dgm:spPr/>
      <dgm:t>
        <a:bodyPr/>
        <a:lstStyle/>
        <a:p>
          <a:endParaRPr lang="en-US"/>
        </a:p>
      </dgm:t>
    </dgm:pt>
    <dgm:pt modelId="{58622B7F-4C6C-4054-BB5E-C6EBF6824F96}" type="sibTrans" cxnId="{DFD5253D-866E-4A05-BCD6-A44991B1B42F}">
      <dgm:prSet/>
      <dgm:spPr/>
      <dgm:t>
        <a:bodyPr/>
        <a:lstStyle/>
        <a:p>
          <a:endParaRPr lang="en-US"/>
        </a:p>
      </dgm:t>
    </dgm:pt>
    <dgm:pt modelId="{7B4DA608-1ABF-4376-85AD-BC91C72C4E6F}">
      <dgm:prSet/>
      <dgm:spPr/>
      <dgm:t>
        <a:bodyPr/>
        <a:lstStyle/>
        <a:p>
          <a:pPr rtl="0"/>
          <a:r>
            <a:rPr lang="vi-VN" dirty="0" smtClean="0"/>
            <a:t>Word, Excel, PowerPoint,...</a:t>
          </a:r>
          <a:endParaRPr lang="en-US" dirty="0"/>
        </a:p>
      </dgm:t>
    </dgm:pt>
    <dgm:pt modelId="{439D5743-3028-4BB2-8EC8-B2A9177BB601}" type="parTrans" cxnId="{1F9F6569-D35A-477B-B79F-2D45595DFF75}">
      <dgm:prSet/>
      <dgm:spPr/>
      <dgm:t>
        <a:bodyPr/>
        <a:lstStyle/>
        <a:p>
          <a:endParaRPr lang="en-US"/>
        </a:p>
      </dgm:t>
    </dgm:pt>
    <dgm:pt modelId="{0313995E-FF02-4FB1-AB5F-1E5D8DC969EA}" type="sibTrans" cxnId="{1F9F6569-D35A-477B-B79F-2D45595DFF75}">
      <dgm:prSet/>
      <dgm:spPr/>
      <dgm:t>
        <a:bodyPr/>
        <a:lstStyle/>
        <a:p>
          <a:endParaRPr lang="en-US"/>
        </a:p>
      </dgm:t>
    </dgm:pt>
    <dgm:pt modelId="{8F66B47A-43E7-4FE7-945E-06FB14D7F509}">
      <dgm:prSet/>
      <dgm:spPr/>
      <dgm:t>
        <a:bodyPr/>
        <a:lstStyle/>
        <a:p>
          <a:pPr rtl="0"/>
          <a:r>
            <a:rPr lang="vi-VN" dirty="0" smtClean="0"/>
            <a:t>Remote Desktop Connection</a:t>
          </a:r>
          <a:endParaRPr lang="en-US" dirty="0"/>
        </a:p>
      </dgm:t>
    </dgm:pt>
    <dgm:pt modelId="{3DA8B1C7-6A1F-46D3-A57A-B7B7E5953DE8}" type="parTrans" cxnId="{435A6613-544E-4C2D-9A16-BBA15726B763}">
      <dgm:prSet/>
      <dgm:spPr/>
      <dgm:t>
        <a:bodyPr/>
        <a:lstStyle/>
        <a:p>
          <a:endParaRPr lang="en-US"/>
        </a:p>
      </dgm:t>
    </dgm:pt>
    <dgm:pt modelId="{6B3040BD-63AD-4F7B-BFB9-0414FCCB34DC}" type="sibTrans" cxnId="{435A6613-544E-4C2D-9A16-BBA15726B763}">
      <dgm:prSet/>
      <dgm:spPr/>
      <dgm:t>
        <a:bodyPr/>
        <a:lstStyle/>
        <a:p>
          <a:endParaRPr lang="en-US"/>
        </a:p>
      </dgm:t>
    </dgm:pt>
    <dgm:pt modelId="{7A99FF20-CC2F-484A-B870-BC5306FA5419}">
      <dgm:prSet/>
      <dgm:spPr/>
      <dgm:t>
        <a:bodyPr/>
        <a:lstStyle/>
        <a:p>
          <a:pPr rtl="0"/>
          <a:r>
            <a:rPr lang="vi-VN" dirty="0" smtClean="0"/>
            <a:t>....</a:t>
          </a:r>
          <a:endParaRPr lang="en-US" dirty="0"/>
        </a:p>
      </dgm:t>
    </dgm:pt>
    <dgm:pt modelId="{613C2DE7-3F8B-4C66-A7C3-2FA77E5FA02F}" type="parTrans" cxnId="{86F49B7C-09F1-4436-952F-2A212262C1C3}">
      <dgm:prSet/>
      <dgm:spPr/>
      <dgm:t>
        <a:bodyPr/>
        <a:lstStyle/>
        <a:p>
          <a:endParaRPr lang="en-US"/>
        </a:p>
      </dgm:t>
    </dgm:pt>
    <dgm:pt modelId="{3A262839-5019-4BF2-9D2E-1D0AF5DBD5C3}" type="sibTrans" cxnId="{86F49B7C-09F1-4436-952F-2A212262C1C3}">
      <dgm:prSet/>
      <dgm:spPr/>
      <dgm:t>
        <a:bodyPr/>
        <a:lstStyle/>
        <a:p>
          <a:endParaRPr lang="en-US"/>
        </a:p>
      </dgm:t>
    </dgm:pt>
    <dgm:pt modelId="{8F8AC055-A333-4D78-985C-1A05141EA7E4}">
      <dgm:prSet/>
      <dgm:spPr/>
      <dgm:t>
        <a:bodyPr/>
        <a:lstStyle/>
        <a:p>
          <a:pPr rtl="0"/>
          <a:r>
            <a:rPr lang="vi-VN" dirty="0" smtClean="0"/>
            <a:t>VPN, Radius, Kerberos...</a:t>
          </a:r>
          <a:endParaRPr lang="en-US" dirty="0"/>
        </a:p>
      </dgm:t>
    </dgm:pt>
    <dgm:pt modelId="{DD3DB9A6-306A-4FE5-B56C-5751122DDD83}" type="parTrans" cxnId="{2F62FB56-0E68-442B-9620-505057794FC4}">
      <dgm:prSet/>
      <dgm:spPr/>
      <dgm:t>
        <a:bodyPr/>
        <a:lstStyle/>
        <a:p>
          <a:endParaRPr lang="en-US"/>
        </a:p>
      </dgm:t>
    </dgm:pt>
    <dgm:pt modelId="{85658EF8-6F3B-47FE-B2D0-D933BFCD0770}" type="sibTrans" cxnId="{2F62FB56-0E68-442B-9620-505057794FC4}">
      <dgm:prSet/>
      <dgm:spPr/>
      <dgm:t>
        <a:bodyPr/>
        <a:lstStyle/>
        <a:p>
          <a:endParaRPr lang="en-US"/>
        </a:p>
      </dgm:t>
    </dgm:pt>
    <dgm:pt modelId="{54A267F5-BA34-4559-85A1-8D07819B50D3}" type="pres">
      <dgm:prSet presAssocID="{3E9CABFD-0DF1-4593-9B09-9E76E11BE29D}" presName="linear" presStyleCnt="0">
        <dgm:presLayoutVars>
          <dgm:animLvl val="lvl"/>
          <dgm:resizeHandles val="exact"/>
        </dgm:presLayoutVars>
      </dgm:prSet>
      <dgm:spPr/>
      <dgm:t>
        <a:bodyPr/>
        <a:lstStyle/>
        <a:p>
          <a:endParaRPr lang="en-US"/>
        </a:p>
      </dgm:t>
    </dgm:pt>
    <dgm:pt modelId="{71F8DDA9-B344-4EF4-BED8-DFBC1E065E1C}" type="pres">
      <dgm:prSet presAssocID="{03EE6791-F7C6-420D-8AF9-8392F6753B6A}" presName="parentText" presStyleLbl="node1" presStyleIdx="0" presStyleCnt="7">
        <dgm:presLayoutVars>
          <dgm:chMax val="0"/>
          <dgm:bulletEnabled val="1"/>
        </dgm:presLayoutVars>
      </dgm:prSet>
      <dgm:spPr/>
      <dgm:t>
        <a:bodyPr/>
        <a:lstStyle/>
        <a:p>
          <a:endParaRPr lang="en-US"/>
        </a:p>
      </dgm:t>
    </dgm:pt>
    <dgm:pt modelId="{735E85B1-A8DD-40BB-AA7E-3E47AD5F8152}" type="pres">
      <dgm:prSet presAssocID="{0BD1E371-7C09-4650-9F2B-11EFA979F9E9}" presName="spacer" presStyleCnt="0"/>
      <dgm:spPr/>
    </dgm:pt>
    <dgm:pt modelId="{71EC1772-456C-43FB-A8DB-3500FB8A9B79}" type="pres">
      <dgm:prSet presAssocID="{B4DDFD4F-3743-4843-9D09-9824E5F60DF6}" presName="parentText" presStyleLbl="node1" presStyleIdx="1" presStyleCnt="7">
        <dgm:presLayoutVars>
          <dgm:chMax val="0"/>
          <dgm:bulletEnabled val="1"/>
        </dgm:presLayoutVars>
      </dgm:prSet>
      <dgm:spPr/>
      <dgm:t>
        <a:bodyPr/>
        <a:lstStyle/>
        <a:p>
          <a:endParaRPr lang="en-US"/>
        </a:p>
      </dgm:t>
    </dgm:pt>
    <dgm:pt modelId="{BD34223A-FAE8-4277-A4E0-B2D99362825C}" type="pres">
      <dgm:prSet presAssocID="{BF1277B1-3E0A-415D-8A78-340201D2CE2D}" presName="spacer" presStyleCnt="0"/>
      <dgm:spPr/>
    </dgm:pt>
    <dgm:pt modelId="{EC1F9DD7-A412-485B-9651-47EDEF88C216}" type="pres">
      <dgm:prSet presAssocID="{42BE7498-B375-4E32-B9B5-20BFDDA4E29D}" presName="parentText" presStyleLbl="node1" presStyleIdx="2" presStyleCnt="7">
        <dgm:presLayoutVars>
          <dgm:chMax val="0"/>
          <dgm:bulletEnabled val="1"/>
        </dgm:presLayoutVars>
      </dgm:prSet>
      <dgm:spPr/>
      <dgm:t>
        <a:bodyPr/>
        <a:lstStyle/>
        <a:p>
          <a:endParaRPr lang="en-US"/>
        </a:p>
      </dgm:t>
    </dgm:pt>
    <dgm:pt modelId="{71E31A72-039B-4554-B943-DF141EB1890C}" type="pres">
      <dgm:prSet presAssocID="{58622B7F-4C6C-4054-BB5E-C6EBF6824F96}" presName="spacer" presStyleCnt="0"/>
      <dgm:spPr/>
    </dgm:pt>
    <dgm:pt modelId="{0ECE674D-A8D3-4885-94AF-FD12E6EDE05A}" type="pres">
      <dgm:prSet presAssocID="{7B4DA608-1ABF-4376-85AD-BC91C72C4E6F}" presName="parentText" presStyleLbl="node1" presStyleIdx="3" presStyleCnt="7">
        <dgm:presLayoutVars>
          <dgm:chMax val="0"/>
          <dgm:bulletEnabled val="1"/>
        </dgm:presLayoutVars>
      </dgm:prSet>
      <dgm:spPr/>
      <dgm:t>
        <a:bodyPr/>
        <a:lstStyle/>
        <a:p>
          <a:endParaRPr lang="en-US"/>
        </a:p>
      </dgm:t>
    </dgm:pt>
    <dgm:pt modelId="{674F90E0-7E7B-49E6-A6C3-92AFEEE2A0D5}" type="pres">
      <dgm:prSet presAssocID="{0313995E-FF02-4FB1-AB5F-1E5D8DC969EA}" presName="spacer" presStyleCnt="0"/>
      <dgm:spPr/>
    </dgm:pt>
    <dgm:pt modelId="{3F400C16-5398-4D80-9328-51AF7AAEF653}" type="pres">
      <dgm:prSet presAssocID="{8F8AC055-A333-4D78-985C-1A05141EA7E4}" presName="parentText" presStyleLbl="node1" presStyleIdx="4" presStyleCnt="7">
        <dgm:presLayoutVars>
          <dgm:chMax val="0"/>
          <dgm:bulletEnabled val="1"/>
        </dgm:presLayoutVars>
      </dgm:prSet>
      <dgm:spPr/>
      <dgm:t>
        <a:bodyPr/>
        <a:lstStyle/>
        <a:p>
          <a:endParaRPr lang="en-US"/>
        </a:p>
      </dgm:t>
    </dgm:pt>
    <dgm:pt modelId="{B799ADA9-BEFA-4B5E-A04D-40EF6D2A1464}" type="pres">
      <dgm:prSet presAssocID="{85658EF8-6F3B-47FE-B2D0-D933BFCD0770}" presName="spacer" presStyleCnt="0"/>
      <dgm:spPr/>
    </dgm:pt>
    <dgm:pt modelId="{E1D03860-249C-4714-B167-A453028CADC1}" type="pres">
      <dgm:prSet presAssocID="{8F66B47A-43E7-4FE7-945E-06FB14D7F509}" presName="parentText" presStyleLbl="node1" presStyleIdx="5" presStyleCnt="7">
        <dgm:presLayoutVars>
          <dgm:chMax val="0"/>
          <dgm:bulletEnabled val="1"/>
        </dgm:presLayoutVars>
      </dgm:prSet>
      <dgm:spPr/>
      <dgm:t>
        <a:bodyPr/>
        <a:lstStyle/>
        <a:p>
          <a:endParaRPr lang="en-US"/>
        </a:p>
      </dgm:t>
    </dgm:pt>
    <dgm:pt modelId="{3C2F7245-6986-4026-A990-621AEC6BED7A}" type="pres">
      <dgm:prSet presAssocID="{6B3040BD-63AD-4F7B-BFB9-0414FCCB34DC}" presName="spacer" presStyleCnt="0"/>
      <dgm:spPr/>
    </dgm:pt>
    <dgm:pt modelId="{113CC86E-CD55-45F7-9FD3-06CD27CDA7AC}" type="pres">
      <dgm:prSet presAssocID="{7A99FF20-CC2F-484A-B870-BC5306FA5419}" presName="parentText" presStyleLbl="node1" presStyleIdx="6" presStyleCnt="7">
        <dgm:presLayoutVars>
          <dgm:chMax val="0"/>
          <dgm:bulletEnabled val="1"/>
        </dgm:presLayoutVars>
      </dgm:prSet>
      <dgm:spPr/>
      <dgm:t>
        <a:bodyPr/>
        <a:lstStyle/>
        <a:p>
          <a:endParaRPr lang="en-US"/>
        </a:p>
      </dgm:t>
    </dgm:pt>
  </dgm:ptLst>
  <dgm:cxnLst>
    <dgm:cxn modelId="{DFD5253D-866E-4A05-BCD6-A44991B1B42F}" srcId="{3E9CABFD-0DF1-4593-9B09-9E76E11BE29D}" destId="{42BE7498-B375-4E32-B9B5-20BFDDA4E29D}" srcOrd="2" destOrd="0" parTransId="{DCC652AF-9FA9-4543-BC36-B0A631BEBEA9}" sibTransId="{58622B7F-4C6C-4054-BB5E-C6EBF6824F96}"/>
    <dgm:cxn modelId="{0AB84C3B-5C00-48B4-9CBB-D24B467AD671}" type="presOf" srcId="{B4DDFD4F-3743-4843-9D09-9824E5F60DF6}" destId="{71EC1772-456C-43FB-A8DB-3500FB8A9B79}" srcOrd="0" destOrd="0" presId="urn:microsoft.com/office/officeart/2005/8/layout/vList2"/>
    <dgm:cxn modelId="{AC58720A-E966-4B51-AE90-F7ACCB4F8008}" type="presOf" srcId="{03EE6791-F7C6-420D-8AF9-8392F6753B6A}" destId="{71F8DDA9-B344-4EF4-BED8-DFBC1E065E1C}" srcOrd="0" destOrd="0" presId="urn:microsoft.com/office/officeart/2005/8/layout/vList2"/>
    <dgm:cxn modelId="{81F7D22A-00DD-43EC-A1AA-C4FF505711E6}" type="presOf" srcId="{7A99FF20-CC2F-484A-B870-BC5306FA5419}" destId="{113CC86E-CD55-45F7-9FD3-06CD27CDA7AC}" srcOrd="0" destOrd="0" presId="urn:microsoft.com/office/officeart/2005/8/layout/vList2"/>
    <dgm:cxn modelId="{B480B9C3-4890-4748-AE0E-CC9011CFB08B}" srcId="{3E9CABFD-0DF1-4593-9B09-9E76E11BE29D}" destId="{03EE6791-F7C6-420D-8AF9-8392F6753B6A}" srcOrd="0" destOrd="0" parTransId="{3775215D-5820-40C8-8D68-2B9224E2D581}" sibTransId="{0BD1E371-7C09-4650-9F2B-11EFA979F9E9}"/>
    <dgm:cxn modelId="{779FE361-79BC-402C-816A-F4C82EFD4CB6}" srcId="{3E9CABFD-0DF1-4593-9B09-9E76E11BE29D}" destId="{B4DDFD4F-3743-4843-9D09-9824E5F60DF6}" srcOrd="1" destOrd="0" parTransId="{A5E06D9E-B0A3-4810-92AF-D2EE6145FF56}" sibTransId="{BF1277B1-3E0A-415D-8A78-340201D2CE2D}"/>
    <dgm:cxn modelId="{19DF8514-7E6E-45B6-8FAC-26F58442C8C9}" type="presOf" srcId="{42BE7498-B375-4E32-B9B5-20BFDDA4E29D}" destId="{EC1F9DD7-A412-485B-9651-47EDEF88C216}" srcOrd="0" destOrd="0" presId="urn:microsoft.com/office/officeart/2005/8/layout/vList2"/>
    <dgm:cxn modelId="{2D383705-AEBA-44C6-9EDB-DE290F47A517}" type="presOf" srcId="{7B4DA608-1ABF-4376-85AD-BC91C72C4E6F}" destId="{0ECE674D-A8D3-4885-94AF-FD12E6EDE05A}" srcOrd="0" destOrd="0" presId="urn:microsoft.com/office/officeart/2005/8/layout/vList2"/>
    <dgm:cxn modelId="{86F49B7C-09F1-4436-952F-2A212262C1C3}" srcId="{3E9CABFD-0DF1-4593-9B09-9E76E11BE29D}" destId="{7A99FF20-CC2F-484A-B870-BC5306FA5419}" srcOrd="6" destOrd="0" parTransId="{613C2DE7-3F8B-4C66-A7C3-2FA77E5FA02F}" sibTransId="{3A262839-5019-4BF2-9D2E-1D0AF5DBD5C3}"/>
    <dgm:cxn modelId="{E75FDC50-9897-43B9-99E1-6A562301C176}" type="presOf" srcId="{3E9CABFD-0DF1-4593-9B09-9E76E11BE29D}" destId="{54A267F5-BA34-4559-85A1-8D07819B50D3}" srcOrd="0" destOrd="0" presId="urn:microsoft.com/office/officeart/2005/8/layout/vList2"/>
    <dgm:cxn modelId="{435A6613-544E-4C2D-9A16-BBA15726B763}" srcId="{3E9CABFD-0DF1-4593-9B09-9E76E11BE29D}" destId="{8F66B47A-43E7-4FE7-945E-06FB14D7F509}" srcOrd="5" destOrd="0" parTransId="{3DA8B1C7-6A1F-46D3-A57A-B7B7E5953DE8}" sibTransId="{6B3040BD-63AD-4F7B-BFB9-0414FCCB34DC}"/>
    <dgm:cxn modelId="{23A2F56C-29A4-4ED9-A7DF-FD931C8CA7D6}" type="presOf" srcId="{8F66B47A-43E7-4FE7-945E-06FB14D7F509}" destId="{E1D03860-249C-4714-B167-A453028CADC1}" srcOrd="0" destOrd="0" presId="urn:microsoft.com/office/officeart/2005/8/layout/vList2"/>
    <dgm:cxn modelId="{2F62FB56-0E68-442B-9620-505057794FC4}" srcId="{3E9CABFD-0DF1-4593-9B09-9E76E11BE29D}" destId="{8F8AC055-A333-4D78-985C-1A05141EA7E4}" srcOrd="4" destOrd="0" parTransId="{DD3DB9A6-306A-4FE5-B56C-5751122DDD83}" sibTransId="{85658EF8-6F3B-47FE-B2D0-D933BFCD0770}"/>
    <dgm:cxn modelId="{1F9F6569-D35A-477B-B79F-2D45595DFF75}" srcId="{3E9CABFD-0DF1-4593-9B09-9E76E11BE29D}" destId="{7B4DA608-1ABF-4376-85AD-BC91C72C4E6F}" srcOrd="3" destOrd="0" parTransId="{439D5743-3028-4BB2-8EC8-B2A9177BB601}" sibTransId="{0313995E-FF02-4FB1-AB5F-1E5D8DC969EA}"/>
    <dgm:cxn modelId="{72368E48-3E87-484E-AE76-AA85F2D1A503}" type="presOf" srcId="{8F8AC055-A333-4D78-985C-1A05141EA7E4}" destId="{3F400C16-5398-4D80-9328-51AF7AAEF653}" srcOrd="0" destOrd="0" presId="urn:microsoft.com/office/officeart/2005/8/layout/vList2"/>
    <dgm:cxn modelId="{AD611861-2A8C-47BF-B588-ADBD4B4B5C44}" type="presParOf" srcId="{54A267F5-BA34-4559-85A1-8D07819B50D3}" destId="{71F8DDA9-B344-4EF4-BED8-DFBC1E065E1C}" srcOrd="0" destOrd="0" presId="urn:microsoft.com/office/officeart/2005/8/layout/vList2"/>
    <dgm:cxn modelId="{A26ECBD3-1CED-4603-8610-EE4386708F0B}" type="presParOf" srcId="{54A267F5-BA34-4559-85A1-8D07819B50D3}" destId="{735E85B1-A8DD-40BB-AA7E-3E47AD5F8152}" srcOrd="1" destOrd="0" presId="urn:microsoft.com/office/officeart/2005/8/layout/vList2"/>
    <dgm:cxn modelId="{DCFFB73D-9290-4615-BCCA-8A2C55DC71BB}" type="presParOf" srcId="{54A267F5-BA34-4559-85A1-8D07819B50D3}" destId="{71EC1772-456C-43FB-A8DB-3500FB8A9B79}" srcOrd="2" destOrd="0" presId="urn:microsoft.com/office/officeart/2005/8/layout/vList2"/>
    <dgm:cxn modelId="{41508DB2-13A3-4909-9809-AB447A1ADDA2}" type="presParOf" srcId="{54A267F5-BA34-4559-85A1-8D07819B50D3}" destId="{BD34223A-FAE8-4277-A4E0-B2D99362825C}" srcOrd="3" destOrd="0" presId="urn:microsoft.com/office/officeart/2005/8/layout/vList2"/>
    <dgm:cxn modelId="{62D3ADC4-1558-4A54-9D9D-A67195AEA9CC}" type="presParOf" srcId="{54A267F5-BA34-4559-85A1-8D07819B50D3}" destId="{EC1F9DD7-A412-485B-9651-47EDEF88C216}" srcOrd="4" destOrd="0" presId="urn:microsoft.com/office/officeart/2005/8/layout/vList2"/>
    <dgm:cxn modelId="{F1AD985D-C5AC-44AE-B7AF-D7241C6733D0}" type="presParOf" srcId="{54A267F5-BA34-4559-85A1-8D07819B50D3}" destId="{71E31A72-039B-4554-B943-DF141EB1890C}" srcOrd="5" destOrd="0" presId="urn:microsoft.com/office/officeart/2005/8/layout/vList2"/>
    <dgm:cxn modelId="{F1DBF23A-B0B2-4CA6-B6F6-04239C7017C8}" type="presParOf" srcId="{54A267F5-BA34-4559-85A1-8D07819B50D3}" destId="{0ECE674D-A8D3-4885-94AF-FD12E6EDE05A}" srcOrd="6" destOrd="0" presId="urn:microsoft.com/office/officeart/2005/8/layout/vList2"/>
    <dgm:cxn modelId="{FE5E97A8-064D-4820-9273-17161D917743}" type="presParOf" srcId="{54A267F5-BA34-4559-85A1-8D07819B50D3}" destId="{674F90E0-7E7B-49E6-A6C3-92AFEEE2A0D5}" srcOrd="7" destOrd="0" presId="urn:microsoft.com/office/officeart/2005/8/layout/vList2"/>
    <dgm:cxn modelId="{B41C99B1-CBCD-4AFC-8C67-102CA0FE0F26}" type="presParOf" srcId="{54A267F5-BA34-4559-85A1-8D07819B50D3}" destId="{3F400C16-5398-4D80-9328-51AF7AAEF653}" srcOrd="8" destOrd="0" presId="urn:microsoft.com/office/officeart/2005/8/layout/vList2"/>
    <dgm:cxn modelId="{BCDD586A-6307-4F8C-9234-F0E578C2B4BC}" type="presParOf" srcId="{54A267F5-BA34-4559-85A1-8D07819B50D3}" destId="{B799ADA9-BEFA-4B5E-A04D-40EF6D2A1464}" srcOrd="9" destOrd="0" presId="urn:microsoft.com/office/officeart/2005/8/layout/vList2"/>
    <dgm:cxn modelId="{C4EC96B4-7DCC-449D-A61A-CDEF59A61606}" type="presParOf" srcId="{54A267F5-BA34-4559-85A1-8D07819B50D3}" destId="{E1D03860-249C-4714-B167-A453028CADC1}" srcOrd="10" destOrd="0" presId="urn:microsoft.com/office/officeart/2005/8/layout/vList2"/>
    <dgm:cxn modelId="{9B536AFA-A15D-4765-8804-D4FFEB4361B1}" type="presParOf" srcId="{54A267F5-BA34-4559-85A1-8D07819B50D3}" destId="{3C2F7245-6986-4026-A990-621AEC6BED7A}" srcOrd="11" destOrd="0" presId="urn:microsoft.com/office/officeart/2005/8/layout/vList2"/>
    <dgm:cxn modelId="{D4873963-60D6-45C5-8747-3D080418FB75}" type="presParOf" srcId="{54A267F5-BA34-4559-85A1-8D07819B50D3}" destId="{113CC86E-CD55-45F7-9FD3-06CD27CDA7AC}"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E71426-31B0-4F92-889C-3ED50BF84B92}" type="doc">
      <dgm:prSet loTypeId="urn:microsoft.com/office/officeart/2005/8/layout/default" loCatId="list" qsTypeId="urn:microsoft.com/office/officeart/2005/8/quickstyle/simple2" qsCatId="simple" csTypeId="urn:microsoft.com/office/officeart/2005/8/colors/accent3_1" csCatId="accent3"/>
      <dgm:spPr/>
      <dgm:t>
        <a:bodyPr/>
        <a:lstStyle/>
        <a:p>
          <a:endParaRPr lang="en-US"/>
        </a:p>
      </dgm:t>
    </dgm:pt>
    <dgm:pt modelId="{250FF7FA-B252-4EDC-9F34-A59E4B97212F}">
      <dgm:prSet/>
      <dgm:spPr/>
      <dgm:t>
        <a:bodyPr/>
        <a:lstStyle/>
        <a:p>
          <a:pPr rtl="0"/>
          <a:r>
            <a:rPr lang="en-US" smtClean="0"/>
            <a:t>PROV_RSA_FULL</a:t>
          </a:r>
          <a:endParaRPr lang="en-US"/>
        </a:p>
      </dgm:t>
    </dgm:pt>
    <dgm:pt modelId="{862F2CB2-6375-42E3-921B-7581D741681A}" type="parTrans" cxnId="{FE79C560-5185-44AC-827E-71059790B765}">
      <dgm:prSet/>
      <dgm:spPr/>
      <dgm:t>
        <a:bodyPr/>
        <a:lstStyle/>
        <a:p>
          <a:endParaRPr lang="en-US"/>
        </a:p>
      </dgm:t>
    </dgm:pt>
    <dgm:pt modelId="{661246D9-6E4C-4760-ACF2-DD59BA49700B}" type="sibTrans" cxnId="{FE79C560-5185-44AC-827E-71059790B765}">
      <dgm:prSet/>
      <dgm:spPr/>
      <dgm:t>
        <a:bodyPr/>
        <a:lstStyle/>
        <a:p>
          <a:endParaRPr lang="en-US"/>
        </a:p>
      </dgm:t>
    </dgm:pt>
    <dgm:pt modelId="{5F2CBAFD-18E4-416F-8AE4-3E1A5A8D1517}">
      <dgm:prSet/>
      <dgm:spPr/>
      <dgm:t>
        <a:bodyPr/>
        <a:lstStyle/>
        <a:p>
          <a:pPr rtl="0"/>
          <a:r>
            <a:rPr lang="en-US" smtClean="0"/>
            <a:t>PROV_RSA_AES</a:t>
          </a:r>
          <a:endParaRPr lang="en-US"/>
        </a:p>
      </dgm:t>
    </dgm:pt>
    <dgm:pt modelId="{A3970DD0-0423-4709-ADB1-235D74ED3952}" type="parTrans" cxnId="{87BC36A8-ADB7-4419-BBE7-1D99DDF91164}">
      <dgm:prSet/>
      <dgm:spPr/>
      <dgm:t>
        <a:bodyPr/>
        <a:lstStyle/>
        <a:p>
          <a:endParaRPr lang="en-US"/>
        </a:p>
      </dgm:t>
    </dgm:pt>
    <dgm:pt modelId="{CCA5B6F0-FED2-4A34-B7B1-89A5A5E1028F}" type="sibTrans" cxnId="{87BC36A8-ADB7-4419-BBE7-1D99DDF91164}">
      <dgm:prSet/>
      <dgm:spPr/>
      <dgm:t>
        <a:bodyPr/>
        <a:lstStyle/>
        <a:p>
          <a:endParaRPr lang="en-US"/>
        </a:p>
      </dgm:t>
    </dgm:pt>
    <dgm:pt modelId="{1BA00DFE-0183-4302-A2B7-66E236EEE838}">
      <dgm:prSet/>
      <dgm:spPr/>
      <dgm:t>
        <a:bodyPr/>
        <a:lstStyle/>
        <a:p>
          <a:pPr rtl="0"/>
          <a:r>
            <a:rPr lang="en-US" smtClean="0"/>
            <a:t>PROV_RSA_SIG</a:t>
          </a:r>
          <a:endParaRPr lang="en-US"/>
        </a:p>
      </dgm:t>
    </dgm:pt>
    <dgm:pt modelId="{06D3341F-B0E1-4E98-B66B-0C46D2D383B7}" type="parTrans" cxnId="{88CE099B-B10E-4B0D-9681-4F8C3EFE22CA}">
      <dgm:prSet/>
      <dgm:spPr/>
      <dgm:t>
        <a:bodyPr/>
        <a:lstStyle/>
        <a:p>
          <a:endParaRPr lang="en-US"/>
        </a:p>
      </dgm:t>
    </dgm:pt>
    <dgm:pt modelId="{C42DE058-8183-443D-AED9-8A11C19A02FA}" type="sibTrans" cxnId="{88CE099B-B10E-4B0D-9681-4F8C3EFE22CA}">
      <dgm:prSet/>
      <dgm:spPr/>
      <dgm:t>
        <a:bodyPr/>
        <a:lstStyle/>
        <a:p>
          <a:endParaRPr lang="en-US"/>
        </a:p>
      </dgm:t>
    </dgm:pt>
    <dgm:pt modelId="{21A74EA4-8769-42EB-91E5-3B7B13FE0823}">
      <dgm:prSet/>
      <dgm:spPr/>
      <dgm:t>
        <a:bodyPr/>
        <a:lstStyle/>
        <a:p>
          <a:pPr rtl="0"/>
          <a:r>
            <a:rPr lang="en-US" smtClean="0"/>
            <a:t>PROV_RSA_SCHANNEL</a:t>
          </a:r>
          <a:endParaRPr lang="en-US"/>
        </a:p>
      </dgm:t>
    </dgm:pt>
    <dgm:pt modelId="{9FB9D976-61B4-4BDF-8CFB-5D82B4F8C448}" type="parTrans" cxnId="{87361FFF-4314-49A2-9916-B874E01F00B5}">
      <dgm:prSet/>
      <dgm:spPr/>
      <dgm:t>
        <a:bodyPr/>
        <a:lstStyle/>
        <a:p>
          <a:endParaRPr lang="en-US"/>
        </a:p>
      </dgm:t>
    </dgm:pt>
    <dgm:pt modelId="{E0FBA160-01FC-4BB9-AAA4-F537F38C527A}" type="sibTrans" cxnId="{87361FFF-4314-49A2-9916-B874E01F00B5}">
      <dgm:prSet/>
      <dgm:spPr/>
      <dgm:t>
        <a:bodyPr/>
        <a:lstStyle/>
        <a:p>
          <a:endParaRPr lang="en-US"/>
        </a:p>
      </dgm:t>
    </dgm:pt>
    <dgm:pt modelId="{1A33B0E0-5068-445C-88C5-C4B8CDBAF32C}">
      <dgm:prSet/>
      <dgm:spPr/>
      <dgm:t>
        <a:bodyPr/>
        <a:lstStyle/>
        <a:p>
          <a:pPr rtl="0"/>
          <a:r>
            <a:rPr lang="en-US" smtClean="0"/>
            <a:t>PROV_DSS</a:t>
          </a:r>
          <a:endParaRPr lang="en-US"/>
        </a:p>
      </dgm:t>
    </dgm:pt>
    <dgm:pt modelId="{9907CE3C-D90C-4080-93EC-38B50E5D57A6}" type="parTrans" cxnId="{9416AA52-761D-4ADF-A801-BFDC9ED4DD81}">
      <dgm:prSet/>
      <dgm:spPr/>
      <dgm:t>
        <a:bodyPr/>
        <a:lstStyle/>
        <a:p>
          <a:endParaRPr lang="en-US"/>
        </a:p>
      </dgm:t>
    </dgm:pt>
    <dgm:pt modelId="{E1C30897-112D-49F3-BDD2-1FC8F450547D}" type="sibTrans" cxnId="{9416AA52-761D-4ADF-A801-BFDC9ED4DD81}">
      <dgm:prSet/>
      <dgm:spPr/>
      <dgm:t>
        <a:bodyPr/>
        <a:lstStyle/>
        <a:p>
          <a:endParaRPr lang="en-US"/>
        </a:p>
      </dgm:t>
    </dgm:pt>
    <dgm:pt modelId="{9E4A6DA6-F1B3-41FC-8E3A-D551D05A47AE}">
      <dgm:prSet/>
      <dgm:spPr/>
      <dgm:t>
        <a:bodyPr/>
        <a:lstStyle/>
        <a:p>
          <a:pPr rtl="0"/>
          <a:r>
            <a:rPr lang="en-US" smtClean="0"/>
            <a:t>PROV_DSS_DH</a:t>
          </a:r>
          <a:endParaRPr lang="en-US"/>
        </a:p>
      </dgm:t>
    </dgm:pt>
    <dgm:pt modelId="{DA2EEFC1-5C02-4831-9056-C0C2A7E6DB48}" type="parTrans" cxnId="{6E4BC1C9-2622-4155-831A-2437EB7186A2}">
      <dgm:prSet/>
      <dgm:spPr/>
      <dgm:t>
        <a:bodyPr/>
        <a:lstStyle/>
        <a:p>
          <a:endParaRPr lang="en-US"/>
        </a:p>
      </dgm:t>
    </dgm:pt>
    <dgm:pt modelId="{DE808567-08A4-4855-BA64-7821C81A8846}" type="sibTrans" cxnId="{6E4BC1C9-2622-4155-831A-2437EB7186A2}">
      <dgm:prSet/>
      <dgm:spPr/>
      <dgm:t>
        <a:bodyPr/>
        <a:lstStyle/>
        <a:p>
          <a:endParaRPr lang="en-US"/>
        </a:p>
      </dgm:t>
    </dgm:pt>
    <dgm:pt modelId="{2F77C614-5B26-4633-91A3-21E9E669752C}">
      <dgm:prSet/>
      <dgm:spPr/>
      <dgm:t>
        <a:bodyPr/>
        <a:lstStyle/>
        <a:p>
          <a:pPr rtl="0"/>
          <a:r>
            <a:rPr lang="en-US" smtClean="0"/>
            <a:t>PROV_DH_SCHANNEL</a:t>
          </a:r>
          <a:endParaRPr lang="en-US"/>
        </a:p>
      </dgm:t>
    </dgm:pt>
    <dgm:pt modelId="{74DC8B6C-C41D-48E3-999A-F13E151C050C}" type="parTrans" cxnId="{920C657E-E456-4EA2-9AA5-558625E975EF}">
      <dgm:prSet/>
      <dgm:spPr/>
      <dgm:t>
        <a:bodyPr/>
        <a:lstStyle/>
        <a:p>
          <a:endParaRPr lang="en-US"/>
        </a:p>
      </dgm:t>
    </dgm:pt>
    <dgm:pt modelId="{A67CDA5A-924E-4676-86E5-23C6126179ED}" type="sibTrans" cxnId="{920C657E-E456-4EA2-9AA5-558625E975EF}">
      <dgm:prSet/>
      <dgm:spPr/>
      <dgm:t>
        <a:bodyPr/>
        <a:lstStyle/>
        <a:p>
          <a:endParaRPr lang="en-US"/>
        </a:p>
      </dgm:t>
    </dgm:pt>
    <dgm:pt modelId="{A7D087E6-AE3E-431E-ACC0-C32814BAB96C}">
      <dgm:prSet/>
      <dgm:spPr/>
      <dgm:t>
        <a:bodyPr/>
        <a:lstStyle/>
        <a:p>
          <a:pPr rtl="0"/>
          <a:r>
            <a:rPr lang="en-US" dirty="0" smtClean="0"/>
            <a:t>PROV_FORTEZZA</a:t>
          </a:r>
          <a:endParaRPr lang="en-US" dirty="0"/>
        </a:p>
      </dgm:t>
    </dgm:pt>
    <dgm:pt modelId="{349CE156-C01C-49DF-AF51-8CA6CAC4C4DA}" type="parTrans" cxnId="{681228C0-EE35-41D8-96C8-E30E9CE67DCF}">
      <dgm:prSet/>
      <dgm:spPr/>
      <dgm:t>
        <a:bodyPr/>
        <a:lstStyle/>
        <a:p>
          <a:endParaRPr lang="en-US"/>
        </a:p>
      </dgm:t>
    </dgm:pt>
    <dgm:pt modelId="{049D967C-2D88-4392-B10B-EBCC2500BB70}" type="sibTrans" cxnId="{681228C0-EE35-41D8-96C8-E30E9CE67DCF}">
      <dgm:prSet/>
      <dgm:spPr/>
      <dgm:t>
        <a:bodyPr/>
        <a:lstStyle/>
        <a:p>
          <a:endParaRPr lang="en-US"/>
        </a:p>
      </dgm:t>
    </dgm:pt>
    <dgm:pt modelId="{1FAE8A47-39F0-4078-AD0C-D77840095CEB}">
      <dgm:prSet/>
      <dgm:spPr/>
      <dgm:t>
        <a:bodyPr/>
        <a:lstStyle/>
        <a:p>
          <a:pPr rtl="0"/>
          <a:r>
            <a:rPr lang="en-US" smtClean="0"/>
            <a:t>PROV_MS_EXCHANGE</a:t>
          </a:r>
          <a:endParaRPr lang="en-US"/>
        </a:p>
      </dgm:t>
    </dgm:pt>
    <dgm:pt modelId="{401A3DBA-4056-4CA2-9B22-E203D30D065C}" type="parTrans" cxnId="{AD722963-DA47-457A-BD9A-E8E4FDA2E4B3}">
      <dgm:prSet/>
      <dgm:spPr/>
      <dgm:t>
        <a:bodyPr/>
        <a:lstStyle/>
        <a:p>
          <a:endParaRPr lang="en-US"/>
        </a:p>
      </dgm:t>
    </dgm:pt>
    <dgm:pt modelId="{6ED28112-6333-46B2-9FCF-6613FF4FA813}" type="sibTrans" cxnId="{AD722963-DA47-457A-BD9A-E8E4FDA2E4B3}">
      <dgm:prSet/>
      <dgm:spPr/>
      <dgm:t>
        <a:bodyPr/>
        <a:lstStyle/>
        <a:p>
          <a:endParaRPr lang="en-US"/>
        </a:p>
      </dgm:t>
    </dgm:pt>
    <dgm:pt modelId="{D5B01CFE-0EC4-4960-83FC-3224570E6935}">
      <dgm:prSet/>
      <dgm:spPr/>
      <dgm:t>
        <a:bodyPr/>
        <a:lstStyle/>
        <a:p>
          <a:pPr rtl="0"/>
          <a:r>
            <a:rPr lang="en-US" smtClean="0"/>
            <a:t>PROV_SSL</a:t>
          </a:r>
          <a:endParaRPr lang="en-US"/>
        </a:p>
      </dgm:t>
    </dgm:pt>
    <dgm:pt modelId="{FD49F135-5577-433D-99B0-67E495CF1CEB}" type="parTrans" cxnId="{9ECDEDB2-4EC0-4105-B776-F70384D0704F}">
      <dgm:prSet/>
      <dgm:spPr/>
      <dgm:t>
        <a:bodyPr/>
        <a:lstStyle/>
        <a:p>
          <a:endParaRPr lang="en-US"/>
        </a:p>
      </dgm:t>
    </dgm:pt>
    <dgm:pt modelId="{CF193A19-1A0A-4F3C-A9D7-49A24CD3C936}" type="sibTrans" cxnId="{9ECDEDB2-4EC0-4105-B776-F70384D0704F}">
      <dgm:prSet/>
      <dgm:spPr/>
      <dgm:t>
        <a:bodyPr/>
        <a:lstStyle/>
        <a:p>
          <a:endParaRPr lang="en-US"/>
        </a:p>
      </dgm:t>
    </dgm:pt>
    <dgm:pt modelId="{0E4B6DCC-D6ED-497F-AE2D-F3FD2D9E7907}" type="pres">
      <dgm:prSet presAssocID="{89E71426-31B0-4F92-889C-3ED50BF84B92}" presName="diagram" presStyleCnt="0">
        <dgm:presLayoutVars>
          <dgm:dir/>
          <dgm:resizeHandles val="exact"/>
        </dgm:presLayoutVars>
      </dgm:prSet>
      <dgm:spPr/>
    </dgm:pt>
    <dgm:pt modelId="{87904134-FFB6-454D-A116-267379658B94}" type="pres">
      <dgm:prSet presAssocID="{250FF7FA-B252-4EDC-9F34-A59E4B97212F}" presName="node" presStyleLbl="node1" presStyleIdx="0" presStyleCnt="10">
        <dgm:presLayoutVars>
          <dgm:bulletEnabled val="1"/>
        </dgm:presLayoutVars>
      </dgm:prSet>
      <dgm:spPr/>
    </dgm:pt>
    <dgm:pt modelId="{FAAFEA1E-68DB-429E-A080-853B7534538A}" type="pres">
      <dgm:prSet presAssocID="{661246D9-6E4C-4760-ACF2-DD59BA49700B}" presName="sibTrans" presStyleCnt="0"/>
      <dgm:spPr/>
    </dgm:pt>
    <dgm:pt modelId="{394E61FF-1838-429C-A388-96410C511491}" type="pres">
      <dgm:prSet presAssocID="{5F2CBAFD-18E4-416F-8AE4-3E1A5A8D1517}" presName="node" presStyleLbl="node1" presStyleIdx="1" presStyleCnt="10">
        <dgm:presLayoutVars>
          <dgm:bulletEnabled val="1"/>
        </dgm:presLayoutVars>
      </dgm:prSet>
      <dgm:spPr/>
    </dgm:pt>
    <dgm:pt modelId="{36894209-39FF-4134-B805-908AE09A430B}" type="pres">
      <dgm:prSet presAssocID="{CCA5B6F0-FED2-4A34-B7B1-89A5A5E1028F}" presName="sibTrans" presStyleCnt="0"/>
      <dgm:spPr/>
    </dgm:pt>
    <dgm:pt modelId="{52EED82E-C0F5-4979-808A-98FCD5793CF5}" type="pres">
      <dgm:prSet presAssocID="{1BA00DFE-0183-4302-A2B7-66E236EEE838}" presName="node" presStyleLbl="node1" presStyleIdx="2" presStyleCnt="10">
        <dgm:presLayoutVars>
          <dgm:bulletEnabled val="1"/>
        </dgm:presLayoutVars>
      </dgm:prSet>
      <dgm:spPr/>
    </dgm:pt>
    <dgm:pt modelId="{0E162C0E-8BA4-4A1D-88D7-B90B8067DE1C}" type="pres">
      <dgm:prSet presAssocID="{C42DE058-8183-443D-AED9-8A11C19A02FA}" presName="sibTrans" presStyleCnt="0"/>
      <dgm:spPr/>
    </dgm:pt>
    <dgm:pt modelId="{E9C975BE-7C5E-4E68-8571-BC140FF5466C}" type="pres">
      <dgm:prSet presAssocID="{21A74EA4-8769-42EB-91E5-3B7B13FE0823}" presName="node" presStyleLbl="node1" presStyleIdx="3" presStyleCnt="10">
        <dgm:presLayoutVars>
          <dgm:bulletEnabled val="1"/>
        </dgm:presLayoutVars>
      </dgm:prSet>
      <dgm:spPr/>
    </dgm:pt>
    <dgm:pt modelId="{E6A3BB85-BC90-414B-8DA0-9F646095DDD6}" type="pres">
      <dgm:prSet presAssocID="{E0FBA160-01FC-4BB9-AAA4-F537F38C527A}" presName="sibTrans" presStyleCnt="0"/>
      <dgm:spPr/>
    </dgm:pt>
    <dgm:pt modelId="{D7A02D96-45D5-4907-B4F6-C9C9B580980A}" type="pres">
      <dgm:prSet presAssocID="{1A33B0E0-5068-445C-88C5-C4B8CDBAF32C}" presName="node" presStyleLbl="node1" presStyleIdx="4" presStyleCnt="10">
        <dgm:presLayoutVars>
          <dgm:bulletEnabled val="1"/>
        </dgm:presLayoutVars>
      </dgm:prSet>
      <dgm:spPr/>
    </dgm:pt>
    <dgm:pt modelId="{8AEAD453-B379-40C6-8509-AA8507F6371B}" type="pres">
      <dgm:prSet presAssocID="{E1C30897-112D-49F3-BDD2-1FC8F450547D}" presName="sibTrans" presStyleCnt="0"/>
      <dgm:spPr/>
    </dgm:pt>
    <dgm:pt modelId="{D4519359-24EE-439F-8543-3D91D172F8B4}" type="pres">
      <dgm:prSet presAssocID="{9E4A6DA6-F1B3-41FC-8E3A-D551D05A47AE}" presName="node" presStyleLbl="node1" presStyleIdx="5" presStyleCnt="10">
        <dgm:presLayoutVars>
          <dgm:bulletEnabled val="1"/>
        </dgm:presLayoutVars>
      </dgm:prSet>
      <dgm:spPr/>
    </dgm:pt>
    <dgm:pt modelId="{AC7D9103-07B7-49B9-ACE9-4FA71F28E3EA}" type="pres">
      <dgm:prSet presAssocID="{DE808567-08A4-4855-BA64-7821C81A8846}" presName="sibTrans" presStyleCnt="0"/>
      <dgm:spPr/>
    </dgm:pt>
    <dgm:pt modelId="{3BD431BF-2549-4268-BBF3-1FD716F8FF0A}" type="pres">
      <dgm:prSet presAssocID="{2F77C614-5B26-4633-91A3-21E9E669752C}" presName="node" presStyleLbl="node1" presStyleIdx="6" presStyleCnt="10">
        <dgm:presLayoutVars>
          <dgm:bulletEnabled val="1"/>
        </dgm:presLayoutVars>
      </dgm:prSet>
      <dgm:spPr/>
    </dgm:pt>
    <dgm:pt modelId="{2CC40933-CD4E-428E-BB21-C17B954AA72D}" type="pres">
      <dgm:prSet presAssocID="{A67CDA5A-924E-4676-86E5-23C6126179ED}" presName="sibTrans" presStyleCnt="0"/>
      <dgm:spPr/>
    </dgm:pt>
    <dgm:pt modelId="{66F940E6-26FB-45C3-8170-78D068DBCE5B}" type="pres">
      <dgm:prSet presAssocID="{A7D087E6-AE3E-431E-ACC0-C32814BAB96C}" presName="node" presStyleLbl="node1" presStyleIdx="7" presStyleCnt="10">
        <dgm:presLayoutVars>
          <dgm:bulletEnabled val="1"/>
        </dgm:presLayoutVars>
      </dgm:prSet>
      <dgm:spPr/>
    </dgm:pt>
    <dgm:pt modelId="{DF276137-37A1-472D-ADB8-B4832D9D42ED}" type="pres">
      <dgm:prSet presAssocID="{049D967C-2D88-4392-B10B-EBCC2500BB70}" presName="sibTrans" presStyleCnt="0"/>
      <dgm:spPr/>
    </dgm:pt>
    <dgm:pt modelId="{B9517E52-E25B-445E-A046-6233F59D45DC}" type="pres">
      <dgm:prSet presAssocID="{1FAE8A47-39F0-4078-AD0C-D77840095CEB}" presName="node" presStyleLbl="node1" presStyleIdx="8" presStyleCnt="10">
        <dgm:presLayoutVars>
          <dgm:bulletEnabled val="1"/>
        </dgm:presLayoutVars>
      </dgm:prSet>
      <dgm:spPr/>
    </dgm:pt>
    <dgm:pt modelId="{AFB9F428-EBC4-47D7-84BD-27A4D2BBC0A0}" type="pres">
      <dgm:prSet presAssocID="{6ED28112-6333-46B2-9FCF-6613FF4FA813}" presName="sibTrans" presStyleCnt="0"/>
      <dgm:spPr/>
    </dgm:pt>
    <dgm:pt modelId="{F11DFA9C-D763-41F4-9492-D0BB34BAE6AA}" type="pres">
      <dgm:prSet presAssocID="{D5B01CFE-0EC4-4960-83FC-3224570E6935}" presName="node" presStyleLbl="node1" presStyleIdx="9" presStyleCnt="10">
        <dgm:presLayoutVars>
          <dgm:bulletEnabled val="1"/>
        </dgm:presLayoutVars>
      </dgm:prSet>
      <dgm:spPr/>
    </dgm:pt>
  </dgm:ptLst>
  <dgm:cxnLst>
    <dgm:cxn modelId="{BD68090C-3B47-4660-8EED-083B706ED544}" type="presOf" srcId="{1BA00DFE-0183-4302-A2B7-66E236EEE838}" destId="{52EED82E-C0F5-4979-808A-98FCD5793CF5}" srcOrd="0" destOrd="0" presId="urn:microsoft.com/office/officeart/2005/8/layout/default"/>
    <dgm:cxn modelId="{5CE784CF-7DCD-461D-A353-40F155F93CAF}" type="presOf" srcId="{250FF7FA-B252-4EDC-9F34-A59E4B97212F}" destId="{87904134-FFB6-454D-A116-267379658B94}" srcOrd="0" destOrd="0" presId="urn:microsoft.com/office/officeart/2005/8/layout/default"/>
    <dgm:cxn modelId="{44FDD922-1FCE-4B11-A323-CF7FDE33272D}" type="presOf" srcId="{2F77C614-5B26-4633-91A3-21E9E669752C}" destId="{3BD431BF-2549-4268-BBF3-1FD716F8FF0A}" srcOrd="0" destOrd="0" presId="urn:microsoft.com/office/officeart/2005/8/layout/default"/>
    <dgm:cxn modelId="{283FF76B-287A-435D-A45D-CC617A59B065}" type="presOf" srcId="{5F2CBAFD-18E4-416F-8AE4-3E1A5A8D1517}" destId="{394E61FF-1838-429C-A388-96410C511491}" srcOrd="0" destOrd="0" presId="urn:microsoft.com/office/officeart/2005/8/layout/default"/>
    <dgm:cxn modelId="{092D042E-01D8-47DE-84A2-6F77BCDFAC19}" type="presOf" srcId="{9E4A6DA6-F1B3-41FC-8E3A-D551D05A47AE}" destId="{D4519359-24EE-439F-8543-3D91D172F8B4}" srcOrd="0" destOrd="0" presId="urn:microsoft.com/office/officeart/2005/8/layout/default"/>
    <dgm:cxn modelId="{9ECDEDB2-4EC0-4105-B776-F70384D0704F}" srcId="{89E71426-31B0-4F92-889C-3ED50BF84B92}" destId="{D5B01CFE-0EC4-4960-83FC-3224570E6935}" srcOrd="9" destOrd="0" parTransId="{FD49F135-5577-433D-99B0-67E495CF1CEB}" sibTransId="{CF193A19-1A0A-4F3C-A9D7-49A24CD3C936}"/>
    <dgm:cxn modelId="{87361FFF-4314-49A2-9916-B874E01F00B5}" srcId="{89E71426-31B0-4F92-889C-3ED50BF84B92}" destId="{21A74EA4-8769-42EB-91E5-3B7B13FE0823}" srcOrd="3" destOrd="0" parTransId="{9FB9D976-61B4-4BDF-8CFB-5D82B4F8C448}" sibTransId="{E0FBA160-01FC-4BB9-AAA4-F537F38C527A}"/>
    <dgm:cxn modelId="{7B46AD1D-5584-47E1-818F-395C329C4F36}" type="presOf" srcId="{89E71426-31B0-4F92-889C-3ED50BF84B92}" destId="{0E4B6DCC-D6ED-497F-AE2D-F3FD2D9E7907}" srcOrd="0" destOrd="0" presId="urn:microsoft.com/office/officeart/2005/8/layout/default"/>
    <dgm:cxn modelId="{1905C7B2-62D7-4D28-A527-21BB4A4EB3A9}" type="presOf" srcId="{1FAE8A47-39F0-4078-AD0C-D77840095CEB}" destId="{B9517E52-E25B-445E-A046-6233F59D45DC}" srcOrd="0" destOrd="0" presId="urn:microsoft.com/office/officeart/2005/8/layout/default"/>
    <dgm:cxn modelId="{49CCBBB6-DA9A-417A-A764-A004E8811F12}" type="presOf" srcId="{1A33B0E0-5068-445C-88C5-C4B8CDBAF32C}" destId="{D7A02D96-45D5-4907-B4F6-C9C9B580980A}" srcOrd="0" destOrd="0" presId="urn:microsoft.com/office/officeart/2005/8/layout/default"/>
    <dgm:cxn modelId="{920C657E-E456-4EA2-9AA5-558625E975EF}" srcId="{89E71426-31B0-4F92-889C-3ED50BF84B92}" destId="{2F77C614-5B26-4633-91A3-21E9E669752C}" srcOrd="6" destOrd="0" parTransId="{74DC8B6C-C41D-48E3-999A-F13E151C050C}" sibTransId="{A67CDA5A-924E-4676-86E5-23C6126179ED}"/>
    <dgm:cxn modelId="{87BC36A8-ADB7-4419-BBE7-1D99DDF91164}" srcId="{89E71426-31B0-4F92-889C-3ED50BF84B92}" destId="{5F2CBAFD-18E4-416F-8AE4-3E1A5A8D1517}" srcOrd="1" destOrd="0" parTransId="{A3970DD0-0423-4709-ADB1-235D74ED3952}" sibTransId="{CCA5B6F0-FED2-4A34-B7B1-89A5A5E1028F}"/>
    <dgm:cxn modelId="{AD722963-DA47-457A-BD9A-E8E4FDA2E4B3}" srcId="{89E71426-31B0-4F92-889C-3ED50BF84B92}" destId="{1FAE8A47-39F0-4078-AD0C-D77840095CEB}" srcOrd="8" destOrd="0" parTransId="{401A3DBA-4056-4CA2-9B22-E203D30D065C}" sibTransId="{6ED28112-6333-46B2-9FCF-6613FF4FA813}"/>
    <dgm:cxn modelId="{88CE099B-B10E-4B0D-9681-4F8C3EFE22CA}" srcId="{89E71426-31B0-4F92-889C-3ED50BF84B92}" destId="{1BA00DFE-0183-4302-A2B7-66E236EEE838}" srcOrd="2" destOrd="0" parTransId="{06D3341F-B0E1-4E98-B66B-0C46D2D383B7}" sibTransId="{C42DE058-8183-443D-AED9-8A11C19A02FA}"/>
    <dgm:cxn modelId="{FE79C560-5185-44AC-827E-71059790B765}" srcId="{89E71426-31B0-4F92-889C-3ED50BF84B92}" destId="{250FF7FA-B252-4EDC-9F34-A59E4B97212F}" srcOrd="0" destOrd="0" parTransId="{862F2CB2-6375-42E3-921B-7581D741681A}" sibTransId="{661246D9-6E4C-4760-ACF2-DD59BA49700B}"/>
    <dgm:cxn modelId="{E1C49573-8EE8-4DAB-907E-3493EC4246C4}" type="presOf" srcId="{21A74EA4-8769-42EB-91E5-3B7B13FE0823}" destId="{E9C975BE-7C5E-4E68-8571-BC140FF5466C}" srcOrd="0" destOrd="0" presId="urn:microsoft.com/office/officeart/2005/8/layout/default"/>
    <dgm:cxn modelId="{9416AA52-761D-4ADF-A801-BFDC9ED4DD81}" srcId="{89E71426-31B0-4F92-889C-3ED50BF84B92}" destId="{1A33B0E0-5068-445C-88C5-C4B8CDBAF32C}" srcOrd="4" destOrd="0" parTransId="{9907CE3C-D90C-4080-93EC-38B50E5D57A6}" sibTransId="{E1C30897-112D-49F3-BDD2-1FC8F450547D}"/>
    <dgm:cxn modelId="{6E4BC1C9-2622-4155-831A-2437EB7186A2}" srcId="{89E71426-31B0-4F92-889C-3ED50BF84B92}" destId="{9E4A6DA6-F1B3-41FC-8E3A-D551D05A47AE}" srcOrd="5" destOrd="0" parTransId="{DA2EEFC1-5C02-4831-9056-C0C2A7E6DB48}" sibTransId="{DE808567-08A4-4855-BA64-7821C81A8846}"/>
    <dgm:cxn modelId="{F476142F-8E40-4E42-820C-FB72945A4FEC}" type="presOf" srcId="{A7D087E6-AE3E-431E-ACC0-C32814BAB96C}" destId="{66F940E6-26FB-45C3-8170-78D068DBCE5B}" srcOrd="0" destOrd="0" presId="urn:microsoft.com/office/officeart/2005/8/layout/default"/>
    <dgm:cxn modelId="{681228C0-EE35-41D8-96C8-E30E9CE67DCF}" srcId="{89E71426-31B0-4F92-889C-3ED50BF84B92}" destId="{A7D087E6-AE3E-431E-ACC0-C32814BAB96C}" srcOrd="7" destOrd="0" parTransId="{349CE156-C01C-49DF-AF51-8CA6CAC4C4DA}" sibTransId="{049D967C-2D88-4392-B10B-EBCC2500BB70}"/>
    <dgm:cxn modelId="{194A669F-C26C-4E8E-A96E-CA55E9B25972}" type="presOf" srcId="{D5B01CFE-0EC4-4960-83FC-3224570E6935}" destId="{F11DFA9C-D763-41F4-9492-D0BB34BAE6AA}" srcOrd="0" destOrd="0" presId="urn:microsoft.com/office/officeart/2005/8/layout/default"/>
    <dgm:cxn modelId="{64858987-0002-463A-832C-6E9D1A7AE0CE}" type="presParOf" srcId="{0E4B6DCC-D6ED-497F-AE2D-F3FD2D9E7907}" destId="{87904134-FFB6-454D-A116-267379658B94}" srcOrd="0" destOrd="0" presId="urn:microsoft.com/office/officeart/2005/8/layout/default"/>
    <dgm:cxn modelId="{0F0929B8-2D28-4EED-8E94-A3B95B0A9C2B}" type="presParOf" srcId="{0E4B6DCC-D6ED-497F-AE2D-F3FD2D9E7907}" destId="{FAAFEA1E-68DB-429E-A080-853B7534538A}" srcOrd="1" destOrd="0" presId="urn:microsoft.com/office/officeart/2005/8/layout/default"/>
    <dgm:cxn modelId="{90714559-A716-41DD-AEEB-436F2D844744}" type="presParOf" srcId="{0E4B6DCC-D6ED-497F-AE2D-F3FD2D9E7907}" destId="{394E61FF-1838-429C-A388-96410C511491}" srcOrd="2" destOrd="0" presId="urn:microsoft.com/office/officeart/2005/8/layout/default"/>
    <dgm:cxn modelId="{14453FF8-BE62-4197-B206-3B2C6AE4A587}" type="presParOf" srcId="{0E4B6DCC-D6ED-497F-AE2D-F3FD2D9E7907}" destId="{36894209-39FF-4134-B805-908AE09A430B}" srcOrd="3" destOrd="0" presId="urn:microsoft.com/office/officeart/2005/8/layout/default"/>
    <dgm:cxn modelId="{4ABD2DE4-D085-421E-962D-A10B4726119F}" type="presParOf" srcId="{0E4B6DCC-D6ED-497F-AE2D-F3FD2D9E7907}" destId="{52EED82E-C0F5-4979-808A-98FCD5793CF5}" srcOrd="4" destOrd="0" presId="urn:microsoft.com/office/officeart/2005/8/layout/default"/>
    <dgm:cxn modelId="{AC481795-8C01-4FB2-B355-9610145A5B7C}" type="presParOf" srcId="{0E4B6DCC-D6ED-497F-AE2D-F3FD2D9E7907}" destId="{0E162C0E-8BA4-4A1D-88D7-B90B8067DE1C}" srcOrd="5" destOrd="0" presId="urn:microsoft.com/office/officeart/2005/8/layout/default"/>
    <dgm:cxn modelId="{919834CB-80C8-4C86-8F18-93776716F31B}" type="presParOf" srcId="{0E4B6DCC-D6ED-497F-AE2D-F3FD2D9E7907}" destId="{E9C975BE-7C5E-4E68-8571-BC140FF5466C}" srcOrd="6" destOrd="0" presId="urn:microsoft.com/office/officeart/2005/8/layout/default"/>
    <dgm:cxn modelId="{37834387-C2CC-4702-BD4D-F0446E2CC29B}" type="presParOf" srcId="{0E4B6DCC-D6ED-497F-AE2D-F3FD2D9E7907}" destId="{E6A3BB85-BC90-414B-8DA0-9F646095DDD6}" srcOrd="7" destOrd="0" presId="urn:microsoft.com/office/officeart/2005/8/layout/default"/>
    <dgm:cxn modelId="{5476AFF9-8DFA-42C2-83C2-9F3A52FA8B05}" type="presParOf" srcId="{0E4B6DCC-D6ED-497F-AE2D-F3FD2D9E7907}" destId="{D7A02D96-45D5-4907-B4F6-C9C9B580980A}" srcOrd="8" destOrd="0" presId="urn:microsoft.com/office/officeart/2005/8/layout/default"/>
    <dgm:cxn modelId="{58DB4A8D-4E7E-4AB5-9E0D-B0BB45DDBF6A}" type="presParOf" srcId="{0E4B6DCC-D6ED-497F-AE2D-F3FD2D9E7907}" destId="{8AEAD453-B379-40C6-8509-AA8507F6371B}" srcOrd="9" destOrd="0" presId="urn:microsoft.com/office/officeart/2005/8/layout/default"/>
    <dgm:cxn modelId="{2A561615-DCEC-4111-AA1C-D3BEA35053EC}" type="presParOf" srcId="{0E4B6DCC-D6ED-497F-AE2D-F3FD2D9E7907}" destId="{D4519359-24EE-439F-8543-3D91D172F8B4}" srcOrd="10" destOrd="0" presId="urn:microsoft.com/office/officeart/2005/8/layout/default"/>
    <dgm:cxn modelId="{879DCD79-974B-477A-A7DD-DBD76423D607}" type="presParOf" srcId="{0E4B6DCC-D6ED-497F-AE2D-F3FD2D9E7907}" destId="{AC7D9103-07B7-49B9-ACE9-4FA71F28E3EA}" srcOrd="11" destOrd="0" presId="urn:microsoft.com/office/officeart/2005/8/layout/default"/>
    <dgm:cxn modelId="{02C130E7-484E-4719-980E-26DFAB761ABA}" type="presParOf" srcId="{0E4B6DCC-D6ED-497F-AE2D-F3FD2D9E7907}" destId="{3BD431BF-2549-4268-BBF3-1FD716F8FF0A}" srcOrd="12" destOrd="0" presId="urn:microsoft.com/office/officeart/2005/8/layout/default"/>
    <dgm:cxn modelId="{DDA253E8-BB6C-48A3-BC9E-046324A4BECA}" type="presParOf" srcId="{0E4B6DCC-D6ED-497F-AE2D-F3FD2D9E7907}" destId="{2CC40933-CD4E-428E-BB21-C17B954AA72D}" srcOrd="13" destOrd="0" presId="urn:microsoft.com/office/officeart/2005/8/layout/default"/>
    <dgm:cxn modelId="{DB353F11-2CA3-4924-A1BB-D562FC9645A9}" type="presParOf" srcId="{0E4B6DCC-D6ED-497F-AE2D-F3FD2D9E7907}" destId="{66F940E6-26FB-45C3-8170-78D068DBCE5B}" srcOrd="14" destOrd="0" presId="urn:microsoft.com/office/officeart/2005/8/layout/default"/>
    <dgm:cxn modelId="{37B7A465-E3DB-40E0-B225-88687E7FA876}" type="presParOf" srcId="{0E4B6DCC-D6ED-497F-AE2D-F3FD2D9E7907}" destId="{DF276137-37A1-472D-ADB8-B4832D9D42ED}" srcOrd="15" destOrd="0" presId="urn:microsoft.com/office/officeart/2005/8/layout/default"/>
    <dgm:cxn modelId="{E4AC0F50-0A8E-416E-B828-6B5AF4A5AD19}" type="presParOf" srcId="{0E4B6DCC-D6ED-497F-AE2D-F3FD2D9E7907}" destId="{B9517E52-E25B-445E-A046-6233F59D45DC}" srcOrd="16" destOrd="0" presId="urn:microsoft.com/office/officeart/2005/8/layout/default"/>
    <dgm:cxn modelId="{4DDD2202-D97B-4868-A93A-251425C1B81D}" type="presParOf" srcId="{0E4B6DCC-D6ED-497F-AE2D-F3FD2D9E7907}" destId="{AFB9F428-EBC4-47D7-84BD-27A4D2BBC0A0}" srcOrd="17" destOrd="0" presId="urn:microsoft.com/office/officeart/2005/8/layout/default"/>
    <dgm:cxn modelId="{46430E8B-E242-4785-8374-A1477B8ADBB7}" type="presParOf" srcId="{0E4B6DCC-D6ED-497F-AE2D-F3FD2D9E7907}" destId="{F11DFA9C-D763-41F4-9492-D0BB34BAE6AA}"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1A6F78-A625-4B9E-94E7-D85ADD4326C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8756A8A-9C8C-4EE2-90F3-3A69B0099D7C}">
      <dgm:prSet/>
      <dgm:spPr/>
      <dgm:t>
        <a:bodyPr/>
        <a:lstStyle/>
        <a:p>
          <a:pPr rtl="0"/>
          <a:r>
            <a:rPr lang="en-US" smtClean="0"/>
            <a:t>Key exchange algorithm</a:t>
          </a:r>
          <a:endParaRPr lang="en-US"/>
        </a:p>
      </dgm:t>
    </dgm:pt>
    <dgm:pt modelId="{E1E30F67-6FAB-423D-BD61-8B2FA19635EA}" type="parTrans" cxnId="{0B2DD77C-5F50-4CC4-9C5F-FBEA1D45AE73}">
      <dgm:prSet/>
      <dgm:spPr/>
      <dgm:t>
        <a:bodyPr/>
        <a:lstStyle/>
        <a:p>
          <a:endParaRPr lang="en-US"/>
        </a:p>
      </dgm:t>
    </dgm:pt>
    <dgm:pt modelId="{678CA69A-A8F1-4754-9261-88F3F298190C}" type="sibTrans" cxnId="{0B2DD77C-5F50-4CC4-9C5F-FBEA1D45AE73}">
      <dgm:prSet/>
      <dgm:spPr/>
      <dgm:t>
        <a:bodyPr/>
        <a:lstStyle/>
        <a:p>
          <a:endParaRPr lang="en-US"/>
        </a:p>
      </dgm:t>
    </dgm:pt>
    <dgm:pt modelId="{E4372D59-4A82-491C-B234-813C97C47C78}">
      <dgm:prSet/>
      <dgm:spPr/>
      <dgm:t>
        <a:bodyPr/>
        <a:lstStyle/>
        <a:p>
          <a:pPr rtl="0"/>
          <a:r>
            <a:rPr lang="en-US" smtClean="0"/>
            <a:t>Digital signature algorithm</a:t>
          </a:r>
          <a:endParaRPr lang="en-US"/>
        </a:p>
      </dgm:t>
    </dgm:pt>
    <dgm:pt modelId="{BED5FA98-536A-4626-B243-11983CD513E3}" type="parTrans" cxnId="{E48F5490-00CB-46B8-A4E5-AC90F0708824}">
      <dgm:prSet/>
      <dgm:spPr/>
      <dgm:t>
        <a:bodyPr/>
        <a:lstStyle/>
        <a:p>
          <a:endParaRPr lang="en-US"/>
        </a:p>
      </dgm:t>
    </dgm:pt>
    <dgm:pt modelId="{9F4442E3-4F6E-4213-8CB8-5178A435CAB0}" type="sibTrans" cxnId="{E48F5490-00CB-46B8-A4E5-AC90F0708824}">
      <dgm:prSet/>
      <dgm:spPr/>
      <dgm:t>
        <a:bodyPr/>
        <a:lstStyle/>
        <a:p>
          <a:endParaRPr lang="en-US"/>
        </a:p>
      </dgm:t>
    </dgm:pt>
    <dgm:pt modelId="{1EA99700-1685-492C-BAB7-0D627A0BCAA5}">
      <dgm:prSet/>
      <dgm:spPr/>
      <dgm:t>
        <a:bodyPr/>
        <a:lstStyle/>
        <a:p>
          <a:pPr rtl="0"/>
          <a:r>
            <a:rPr lang="en-US" smtClean="0"/>
            <a:t>Key BLOB formats</a:t>
          </a:r>
          <a:endParaRPr lang="en-US"/>
        </a:p>
      </dgm:t>
    </dgm:pt>
    <dgm:pt modelId="{B8E6A4B2-EFAB-4D3E-A2D9-25A15F681761}" type="parTrans" cxnId="{14AC0671-093C-41FE-93EF-1A0C097803EF}">
      <dgm:prSet/>
      <dgm:spPr/>
      <dgm:t>
        <a:bodyPr/>
        <a:lstStyle/>
        <a:p>
          <a:endParaRPr lang="en-US"/>
        </a:p>
      </dgm:t>
    </dgm:pt>
    <dgm:pt modelId="{E772DDD4-36B6-4FD3-81A1-DB66F30B56B3}" type="sibTrans" cxnId="{14AC0671-093C-41FE-93EF-1A0C097803EF}">
      <dgm:prSet/>
      <dgm:spPr/>
      <dgm:t>
        <a:bodyPr/>
        <a:lstStyle/>
        <a:p>
          <a:endParaRPr lang="en-US"/>
        </a:p>
      </dgm:t>
    </dgm:pt>
    <dgm:pt modelId="{8F738F0F-B223-494A-BEA9-A75516306849}">
      <dgm:prSet/>
      <dgm:spPr/>
      <dgm:t>
        <a:bodyPr/>
        <a:lstStyle/>
        <a:p>
          <a:pPr rtl="0"/>
          <a:r>
            <a:rPr lang="en-US" smtClean="0"/>
            <a:t>Digital signature format</a:t>
          </a:r>
          <a:endParaRPr lang="en-US"/>
        </a:p>
      </dgm:t>
    </dgm:pt>
    <dgm:pt modelId="{CE5244A0-1FA9-4F31-919D-68EDBCF9531F}" type="parTrans" cxnId="{B54725C5-3176-427B-8502-CFFEA98BBD64}">
      <dgm:prSet/>
      <dgm:spPr/>
      <dgm:t>
        <a:bodyPr/>
        <a:lstStyle/>
        <a:p>
          <a:endParaRPr lang="en-US"/>
        </a:p>
      </dgm:t>
    </dgm:pt>
    <dgm:pt modelId="{1EBCC07D-B4A1-4CAF-9CF0-A7866048ABC3}" type="sibTrans" cxnId="{B54725C5-3176-427B-8502-CFFEA98BBD64}">
      <dgm:prSet/>
      <dgm:spPr/>
      <dgm:t>
        <a:bodyPr/>
        <a:lstStyle/>
        <a:p>
          <a:endParaRPr lang="en-US"/>
        </a:p>
      </dgm:t>
    </dgm:pt>
    <dgm:pt modelId="{ACB902E3-734C-4A21-AD8E-9E01DC5DC47E}">
      <dgm:prSet/>
      <dgm:spPr/>
      <dgm:t>
        <a:bodyPr/>
        <a:lstStyle/>
        <a:p>
          <a:pPr rtl="0"/>
          <a:r>
            <a:rPr lang="en-US" smtClean="0"/>
            <a:t>Session key derivation scheme</a:t>
          </a:r>
          <a:endParaRPr lang="en-US"/>
        </a:p>
      </dgm:t>
    </dgm:pt>
    <dgm:pt modelId="{11990A31-E709-49B3-B03A-3A6411CE1B75}" type="parTrans" cxnId="{29B0386B-F191-4EB3-A8A6-18D5BCC2F409}">
      <dgm:prSet/>
      <dgm:spPr/>
      <dgm:t>
        <a:bodyPr/>
        <a:lstStyle/>
        <a:p>
          <a:endParaRPr lang="en-US"/>
        </a:p>
      </dgm:t>
    </dgm:pt>
    <dgm:pt modelId="{50F11455-402A-4FE8-9334-4EFED80CDC34}" type="sibTrans" cxnId="{29B0386B-F191-4EB3-A8A6-18D5BCC2F409}">
      <dgm:prSet/>
      <dgm:spPr/>
      <dgm:t>
        <a:bodyPr/>
        <a:lstStyle/>
        <a:p>
          <a:endParaRPr lang="en-US"/>
        </a:p>
      </dgm:t>
    </dgm:pt>
    <dgm:pt modelId="{63FA044E-1B80-4391-84E1-438252A3A225}">
      <dgm:prSet/>
      <dgm:spPr/>
      <dgm:t>
        <a:bodyPr/>
        <a:lstStyle/>
        <a:p>
          <a:pPr rtl="0"/>
          <a:r>
            <a:rPr lang="en-US" smtClean="0"/>
            <a:t>Key length</a:t>
          </a:r>
          <a:endParaRPr lang="en-US"/>
        </a:p>
      </dgm:t>
    </dgm:pt>
    <dgm:pt modelId="{362387E3-1D27-4612-B91C-E30425C5132B}" type="parTrans" cxnId="{500404F1-1CB3-4586-A39F-4A499FDF34D1}">
      <dgm:prSet/>
      <dgm:spPr/>
      <dgm:t>
        <a:bodyPr/>
        <a:lstStyle/>
        <a:p>
          <a:endParaRPr lang="en-US"/>
        </a:p>
      </dgm:t>
    </dgm:pt>
    <dgm:pt modelId="{18867A83-8DED-416A-8C7B-2CA9A012D8C3}" type="sibTrans" cxnId="{500404F1-1CB3-4586-A39F-4A499FDF34D1}">
      <dgm:prSet/>
      <dgm:spPr/>
      <dgm:t>
        <a:bodyPr/>
        <a:lstStyle/>
        <a:p>
          <a:endParaRPr lang="en-US"/>
        </a:p>
      </dgm:t>
    </dgm:pt>
    <dgm:pt modelId="{9106B8D6-CC1D-4931-BF3E-FE903EA1E644}">
      <dgm:prSet/>
      <dgm:spPr/>
      <dgm:t>
        <a:bodyPr/>
        <a:lstStyle/>
        <a:p>
          <a:pPr rtl="0"/>
          <a:r>
            <a:rPr lang="en-US" smtClean="0"/>
            <a:t>Default modes</a:t>
          </a:r>
          <a:endParaRPr lang="en-US"/>
        </a:p>
      </dgm:t>
    </dgm:pt>
    <dgm:pt modelId="{4F3E4D98-3FDA-4FFB-A124-E107B74BE978}" type="parTrans" cxnId="{C8D332A8-5313-4EE2-932B-10D2E0E8E0EC}">
      <dgm:prSet/>
      <dgm:spPr/>
      <dgm:t>
        <a:bodyPr/>
        <a:lstStyle/>
        <a:p>
          <a:endParaRPr lang="en-US"/>
        </a:p>
      </dgm:t>
    </dgm:pt>
    <dgm:pt modelId="{F67ADE46-FD72-4668-96E6-4AC6C3D4FC15}" type="sibTrans" cxnId="{C8D332A8-5313-4EE2-932B-10D2E0E8E0EC}">
      <dgm:prSet/>
      <dgm:spPr/>
      <dgm:t>
        <a:bodyPr/>
        <a:lstStyle/>
        <a:p>
          <a:endParaRPr lang="en-US"/>
        </a:p>
      </dgm:t>
    </dgm:pt>
    <dgm:pt modelId="{85FD2F28-EC1D-4E9C-8AC3-6AC0AD7FD052}" type="pres">
      <dgm:prSet presAssocID="{5B1A6F78-A625-4B9E-94E7-D85ADD4326C7}" presName="vert0" presStyleCnt="0">
        <dgm:presLayoutVars>
          <dgm:dir/>
          <dgm:animOne val="branch"/>
          <dgm:animLvl val="lvl"/>
        </dgm:presLayoutVars>
      </dgm:prSet>
      <dgm:spPr/>
    </dgm:pt>
    <dgm:pt modelId="{E2995616-4441-41A4-AC3E-C27AB6C18404}" type="pres">
      <dgm:prSet presAssocID="{68756A8A-9C8C-4EE2-90F3-3A69B0099D7C}" presName="thickLine" presStyleLbl="alignNode1" presStyleIdx="0" presStyleCnt="7"/>
      <dgm:spPr/>
    </dgm:pt>
    <dgm:pt modelId="{34C2E801-99AF-4546-8E48-930AE825C721}" type="pres">
      <dgm:prSet presAssocID="{68756A8A-9C8C-4EE2-90F3-3A69B0099D7C}" presName="horz1" presStyleCnt="0"/>
      <dgm:spPr/>
    </dgm:pt>
    <dgm:pt modelId="{5AA0691A-503F-4BA2-94EC-70DBDBAF71A8}" type="pres">
      <dgm:prSet presAssocID="{68756A8A-9C8C-4EE2-90F3-3A69B0099D7C}" presName="tx1" presStyleLbl="revTx" presStyleIdx="0" presStyleCnt="7"/>
      <dgm:spPr/>
    </dgm:pt>
    <dgm:pt modelId="{4117D40E-95E0-4D8A-A70F-4B5FE92C4F0A}" type="pres">
      <dgm:prSet presAssocID="{68756A8A-9C8C-4EE2-90F3-3A69B0099D7C}" presName="vert1" presStyleCnt="0"/>
      <dgm:spPr/>
    </dgm:pt>
    <dgm:pt modelId="{B2A9949D-2443-42C7-9712-5C0158A254C3}" type="pres">
      <dgm:prSet presAssocID="{E4372D59-4A82-491C-B234-813C97C47C78}" presName="thickLine" presStyleLbl="alignNode1" presStyleIdx="1" presStyleCnt="7"/>
      <dgm:spPr/>
    </dgm:pt>
    <dgm:pt modelId="{6731699E-A704-4631-9A6F-9AE41401EA01}" type="pres">
      <dgm:prSet presAssocID="{E4372D59-4A82-491C-B234-813C97C47C78}" presName="horz1" presStyleCnt="0"/>
      <dgm:spPr/>
    </dgm:pt>
    <dgm:pt modelId="{1D4C1C16-5FC1-4408-B00E-74632A7E4C04}" type="pres">
      <dgm:prSet presAssocID="{E4372D59-4A82-491C-B234-813C97C47C78}" presName="tx1" presStyleLbl="revTx" presStyleIdx="1" presStyleCnt="7"/>
      <dgm:spPr/>
    </dgm:pt>
    <dgm:pt modelId="{C183A493-D1D3-47AE-BCC6-6C82C671327A}" type="pres">
      <dgm:prSet presAssocID="{E4372D59-4A82-491C-B234-813C97C47C78}" presName="vert1" presStyleCnt="0"/>
      <dgm:spPr/>
    </dgm:pt>
    <dgm:pt modelId="{28F6A1A4-24C7-43EB-B290-61C5265A3773}" type="pres">
      <dgm:prSet presAssocID="{1EA99700-1685-492C-BAB7-0D627A0BCAA5}" presName="thickLine" presStyleLbl="alignNode1" presStyleIdx="2" presStyleCnt="7"/>
      <dgm:spPr/>
    </dgm:pt>
    <dgm:pt modelId="{F3257EDA-2F8B-4215-9ADE-B43AC8831C04}" type="pres">
      <dgm:prSet presAssocID="{1EA99700-1685-492C-BAB7-0D627A0BCAA5}" presName="horz1" presStyleCnt="0"/>
      <dgm:spPr/>
    </dgm:pt>
    <dgm:pt modelId="{EE241067-12E4-4C06-BAF0-5CA6CC88451A}" type="pres">
      <dgm:prSet presAssocID="{1EA99700-1685-492C-BAB7-0D627A0BCAA5}" presName="tx1" presStyleLbl="revTx" presStyleIdx="2" presStyleCnt="7"/>
      <dgm:spPr/>
    </dgm:pt>
    <dgm:pt modelId="{4715BCF4-31D8-4A36-98FB-7286F91A8DC1}" type="pres">
      <dgm:prSet presAssocID="{1EA99700-1685-492C-BAB7-0D627A0BCAA5}" presName="vert1" presStyleCnt="0"/>
      <dgm:spPr/>
    </dgm:pt>
    <dgm:pt modelId="{609D6AAD-45B9-4557-B176-D0A907506E55}" type="pres">
      <dgm:prSet presAssocID="{8F738F0F-B223-494A-BEA9-A75516306849}" presName="thickLine" presStyleLbl="alignNode1" presStyleIdx="3" presStyleCnt="7"/>
      <dgm:spPr/>
    </dgm:pt>
    <dgm:pt modelId="{DE224598-4332-42BC-B8A3-C24415385413}" type="pres">
      <dgm:prSet presAssocID="{8F738F0F-B223-494A-BEA9-A75516306849}" presName="horz1" presStyleCnt="0"/>
      <dgm:spPr/>
    </dgm:pt>
    <dgm:pt modelId="{D7123A2E-2F63-434A-83C9-D4E3FD3FBFC7}" type="pres">
      <dgm:prSet presAssocID="{8F738F0F-B223-494A-BEA9-A75516306849}" presName="tx1" presStyleLbl="revTx" presStyleIdx="3" presStyleCnt="7"/>
      <dgm:spPr/>
    </dgm:pt>
    <dgm:pt modelId="{CBFBA0E4-429E-402D-A296-B8B02CEE2495}" type="pres">
      <dgm:prSet presAssocID="{8F738F0F-B223-494A-BEA9-A75516306849}" presName="vert1" presStyleCnt="0"/>
      <dgm:spPr/>
    </dgm:pt>
    <dgm:pt modelId="{CFB15A9A-F2B6-4FEB-82CE-7387C0645745}" type="pres">
      <dgm:prSet presAssocID="{ACB902E3-734C-4A21-AD8E-9E01DC5DC47E}" presName="thickLine" presStyleLbl="alignNode1" presStyleIdx="4" presStyleCnt="7"/>
      <dgm:spPr/>
    </dgm:pt>
    <dgm:pt modelId="{853D3684-E76C-413E-860C-F022C7C4B51C}" type="pres">
      <dgm:prSet presAssocID="{ACB902E3-734C-4A21-AD8E-9E01DC5DC47E}" presName="horz1" presStyleCnt="0"/>
      <dgm:spPr/>
    </dgm:pt>
    <dgm:pt modelId="{2398AAF4-46E8-4B58-9289-96DB76B3D364}" type="pres">
      <dgm:prSet presAssocID="{ACB902E3-734C-4A21-AD8E-9E01DC5DC47E}" presName="tx1" presStyleLbl="revTx" presStyleIdx="4" presStyleCnt="7"/>
      <dgm:spPr/>
    </dgm:pt>
    <dgm:pt modelId="{38815BCC-12B3-4699-97CF-28E8E3ADBE2D}" type="pres">
      <dgm:prSet presAssocID="{ACB902E3-734C-4A21-AD8E-9E01DC5DC47E}" presName="vert1" presStyleCnt="0"/>
      <dgm:spPr/>
    </dgm:pt>
    <dgm:pt modelId="{DDD58054-FD1A-45A9-AF59-E1CA44ED3DC4}" type="pres">
      <dgm:prSet presAssocID="{63FA044E-1B80-4391-84E1-438252A3A225}" presName="thickLine" presStyleLbl="alignNode1" presStyleIdx="5" presStyleCnt="7"/>
      <dgm:spPr/>
    </dgm:pt>
    <dgm:pt modelId="{CAF14C03-E45E-45BE-B67B-352828DA4C17}" type="pres">
      <dgm:prSet presAssocID="{63FA044E-1B80-4391-84E1-438252A3A225}" presName="horz1" presStyleCnt="0"/>
      <dgm:spPr/>
    </dgm:pt>
    <dgm:pt modelId="{3E9A34B2-9ECF-4B50-A81F-71BAB282BC07}" type="pres">
      <dgm:prSet presAssocID="{63FA044E-1B80-4391-84E1-438252A3A225}" presName="tx1" presStyleLbl="revTx" presStyleIdx="5" presStyleCnt="7"/>
      <dgm:spPr/>
    </dgm:pt>
    <dgm:pt modelId="{267C1131-D9B4-4F11-8721-AA6263854E5C}" type="pres">
      <dgm:prSet presAssocID="{63FA044E-1B80-4391-84E1-438252A3A225}" presName="vert1" presStyleCnt="0"/>
      <dgm:spPr/>
    </dgm:pt>
    <dgm:pt modelId="{6D98F580-CB48-4051-A3B7-80106094F0CB}" type="pres">
      <dgm:prSet presAssocID="{9106B8D6-CC1D-4931-BF3E-FE903EA1E644}" presName="thickLine" presStyleLbl="alignNode1" presStyleIdx="6" presStyleCnt="7"/>
      <dgm:spPr/>
    </dgm:pt>
    <dgm:pt modelId="{59C22FA9-FB51-4623-AE92-73A5D5D4727B}" type="pres">
      <dgm:prSet presAssocID="{9106B8D6-CC1D-4931-BF3E-FE903EA1E644}" presName="horz1" presStyleCnt="0"/>
      <dgm:spPr/>
    </dgm:pt>
    <dgm:pt modelId="{D862F3E4-0617-4BB7-BBF4-79E7AFBE36DA}" type="pres">
      <dgm:prSet presAssocID="{9106B8D6-CC1D-4931-BF3E-FE903EA1E644}" presName="tx1" presStyleLbl="revTx" presStyleIdx="6" presStyleCnt="7"/>
      <dgm:spPr/>
    </dgm:pt>
    <dgm:pt modelId="{99A01813-C32F-432C-9D81-0168650854E0}" type="pres">
      <dgm:prSet presAssocID="{9106B8D6-CC1D-4931-BF3E-FE903EA1E644}" presName="vert1" presStyleCnt="0"/>
      <dgm:spPr/>
    </dgm:pt>
  </dgm:ptLst>
  <dgm:cxnLst>
    <dgm:cxn modelId="{E48F5490-00CB-46B8-A4E5-AC90F0708824}" srcId="{5B1A6F78-A625-4B9E-94E7-D85ADD4326C7}" destId="{E4372D59-4A82-491C-B234-813C97C47C78}" srcOrd="1" destOrd="0" parTransId="{BED5FA98-536A-4626-B243-11983CD513E3}" sibTransId="{9F4442E3-4F6E-4213-8CB8-5178A435CAB0}"/>
    <dgm:cxn modelId="{500404F1-1CB3-4586-A39F-4A499FDF34D1}" srcId="{5B1A6F78-A625-4B9E-94E7-D85ADD4326C7}" destId="{63FA044E-1B80-4391-84E1-438252A3A225}" srcOrd="5" destOrd="0" parTransId="{362387E3-1D27-4612-B91C-E30425C5132B}" sibTransId="{18867A83-8DED-416A-8C7B-2CA9A012D8C3}"/>
    <dgm:cxn modelId="{4D03D594-CD4C-42B5-BB2C-C3B82940FADE}" type="presOf" srcId="{68756A8A-9C8C-4EE2-90F3-3A69B0099D7C}" destId="{5AA0691A-503F-4BA2-94EC-70DBDBAF71A8}" srcOrd="0" destOrd="0" presId="urn:microsoft.com/office/officeart/2008/layout/LinedList"/>
    <dgm:cxn modelId="{E326B880-9D05-46FD-9909-5D9DDB01F136}" type="presOf" srcId="{E4372D59-4A82-491C-B234-813C97C47C78}" destId="{1D4C1C16-5FC1-4408-B00E-74632A7E4C04}" srcOrd="0" destOrd="0" presId="urn:microsoft.com/office/officeart/2008/layout/LinedList"/>
    <dgm:cxn modelId="{14AC0671-093C-41FE-93EF-1A0C097803EF}" srcId="{5B1A6F78-A625-4B9E-94E7-D85ADD4326C7}" destId="{1EA99700-1685-492C-BAB7-0D627A0BCAA5}" srcOrd="2" destOrd="0" parTransId="{B8E6A4B2-EFAB-4D3E-A2D9-25A15F681761}" sibTransId="{E772DDD4-36B6-4FD3-81A1-DB66F30B56B3}"/>
    <dgm:cxn modelId="{C55A8500-FBFA-45B5-8EA2-2B8F06D4C265}" type="presOf" srcId="{1EA99700-1685-492C-BAB7-0D627A0BCAA5}" destId="{EE241067-12E4-4C06-BAF0-5CA6CC88451A}" srcOrd="0" destOrd="0" presId="urn:microsoft.com/office/officeart/2008/layout/LinedList"/>
    <dgm:cxn modelId="{0C9E2D85-F932-4B53-9278-B418553A1019}" type="presOf" srcId="{9106B8D6-CC1D-4931-BF3E-FE903EA1E644}" destId="{D862F3E4-0617-4BB7-BBF4-79E7AFBE36DA}" srcOrd="0" destOrd="0" presId="urn:microsoft.com/office/officeart/2008/layout/LinedList"/>
    <dgm:cxn modelId="{4C180BCD-E0C5-4EFC-9FE3-DF7E2FD5D57E}" type="presOf" srcId="{5B1A6F78-A625-4B9E-94E7-D85ADD4326C7}" destId="{85FD2F28-EC1D-4E9C-8AC3-6AC0AD7FD052}" srcOrd="0" destOrd="0" presId="urn:microsoft.com/office/officeart/2008/layout/LinedList"/>
    <dgm:cxn modelId="{A00B4072-92AD-4F6E-9C6D-6D156C3B1B3C}" type="presOf" srcId="{63FA044E-1B80-4391-84E1-438252A3A225}" destId="{3E9A34B2-9ECF-4B50-A81F-71BAB282BC07}" srcOrd="0" destOrd="0" presId="urn:microsoft.com/office/officeart/2008/layout/LinedList"/>
    <dgm:cxn modelId="{B54725C5-3176-427B-8502-CFFEA98BBD64}" srcId="{5B1A6F78-A625-4B9E-94E7-D85ADD4326C7}" destId="{8F738F0F-B223-494A-BEA9-A75516306849}" srcOrd="3" destOrd="0" parTransId="{CE5244A0-1FA9-4F31-919D-68EDBCF9531F}" sibTransId="{1EBCC07D-B4A1-4CAF-9CF0-A7866048ABC3}"/>
    <dgm:cxn modelId="{29B0386B-F191-4EB3-A8A6-18D5BCC2F409}" srcId="{5B1A6F78-A625-4B9E-94E7-D85ADD4326C7}" destId="{ACB902E3-734C-4A21-AD8E-9E01DC5DC47E}" srcOrd="4" destOrd="0" parTransId="{11990A31-E709-49B3-B03A-3A6411CE1B75}" sibTransId="{50F11455-402A-4FE8-9334-4EFED80CDC34}"/>
    <dgm:cxn modelId="{17239471-C7AE-4B88-9F30-43DC0B3A6F1C}" type="presOf" srcId="{ACB902E3-734C-4A21-AD8E-9E01DC5DC47E}" destId="{2398AAF4-46E8-4B58-9289-96DB76B3D364}" srcOrd="0" destOrd="0" presId="urn:microsoft.com/office/officeart/2008/layout/LinedList"/>
    <dgm:cxn modelId="{C8D332A8-5313-4EE2-932B-10D2E0E8E0EC}" srcId="{5B1A6F78-A625-4B9E-94E7-D85ADD4326C7}" destId="{9106B8D6-CC1D-4931-BF3E-FE903EA1E644}" srcOrd="6" destOrd="0" parTransId="{4F3E4D98-3FDA-4FFB-A124-E107B74BE978}" sibTransId="{F67ADE46-FD72-4668-96E6-4AC6C3D4FC15}"/>
    <dgm:cxn modelId="{2403A1E2-CF12-4643-B929-A95BC2665170}" type="presOf" srcId="{8F738F0F-B223-494A-BEA9-A75516306849}" destId="{D7123A2E-2F63-434A-83C9-D4E3FD3FBFC7}" srcOrd="0" destOrd="0" presId="urn:microsoft.com/office/officeart/2008/layout/LinedList"/>
    <dgm:cxn modelId="{0B2DD77C-5F50-4CC4-9C5F-FBEA1D45AE73}" srcId="{5B1A6F78-A625-4B9E-94E7-D85ADD4326C7}" destId="{68756A8A-9C8C-4EE2-90F3-3A69B0099D7C}" srcOrd="0" destOrd="0" parTransId="{E1E30F67-6FAB-423D-BD61-8B2FA19635EA}" sibTransId="{678CA69A-A8F1-4754-9261-88F3F298190C}"/>
    <dgm:cxn modelId="{4E56C832-A27B-4537-9341-30A075283FAA}" type="presParOf" srcId="{85FD2F28-EC1D-4E9C-8AC3-6AC0AD7FD052}" destId="{E2995616-4441-41A4-AC3E-C27AB6C18404}" srcOrd="0" destOrd="0" presId="urn:microsoft.com/office/officeart/2008/layout/LinedList"/>
    <dgm:cxn modelId="{A8C5CB8A-2FC4-4DB9-8992-9FE2348BD247}" type="presParOf" srcId="{85FD2F28-EC1D-4E9C-8AC3-6AC0AD7FD052}" destId="{34C2E801-99AF-4546-8E48-930AE825C721}" srcOrd="1" destOrd="0" presId="urn:microsoft.com/office/officeart/2008/layout/LinedList"/>
    <dgm:cxn modelId="{9B099FB7-883D-45C1-A8A2-BE4D0940EE65}" type="presParOf" srcId="{34C2E801-99AF-4546-8E48-930AE825C721}" destId="{5AA0691A-503F-4BA2-94EC-70DBDBAF71A8}" srcOrd="0" destOrd="0" presId="urn:microsoft.com/office/officeart/2008/layout/LinedList"/>
    <dgm:cxn modelId="{C5233F57-2F8D-43FA-A803-17B6D76B9972}" type="presParOf" srcId="{34C2E801-99AF-4546-8E48-930AE825C721}" destId="{4117D40E-95E0-4D8A-A70F-4B5FE92C4F0A}" srcOrd="1" destOrd="0" presId="urn:microsoft.com/office/officeart/2008/layout/LinedList"/>
    <dgm:cxn modelId="{4D142127-A454-4BF2-8529-302552E5E085}" type="presParOf" srcId="{85FD2F28-EC1D-4E9C-8AC3-6AC0AD7FD052}" destId="{B2A9949D-2443-42C7-9712-5C0158A254C3}" srcOrd="2" destOrd="0" presId="urn:microsoft.com/office/officeart/2008/layout/LinedList"/>
    <dgm:cxn modelId="{8DDEBDD3-022D-4F72-A089-FD5916B3D0F4}" type="presParOf" srcId="{85FD2F28-EC1D-4E9C-8AC3-6AC0AD7FD052}" destId="{6731699E-A704-4631-9A6F-9AE41401EA01}" srcOrd="3" destOrd="0" presId="urn:microsoft.com/office/officeart/2008/layout/LinedList"/>
    <dgm:cxn modelId="{21D2D66E-693D-4712-A9F7-F856EDA825AE}" type="presParOf" srcId="{6731699E-A704-4631-9A6F-9AE41401EA01}" destId="{1D4C1C16-5FC1-4408-B00E-74632A7E4C04}" srcOrd="0" destOrd="0" presId="urn:microsoft.com/office/officeart/2008/layout/LinedList"/>
    <dgm:cxn modelId="{357984DA-F798-46FE-99DE-B1DE0133F874}" type="presParOf" srcId="{6731699E-A704-4631-9A6F-9AE41401EA01}" destId="{C183A493-D1D3-47AE-BCC6-6C82C671327A}" srcOrd="1" destOrd="0" presId="urn:microsoft.com/office/officeart/2008/layout/LinedList"/>
    <dgm:cxn modelId="{AC1C50B1-8008-4C4A-B970-00855614CA63}" type="presParOf" srcId="{85FD2F28-EC1D-4E9C-8AC3-6AC0AD7FD052}" destId="{28F6A1A4-24C7-43EB-B290-61C5265A3773}" srcOrd="4" destOrd="0" presId="urn:microsoft.com/office/officeart/2008/layout/LinedList"/>
    <dgm:cxn modelId="{4154CC08-F523-4E5F-8AD3-AE3C7AA031AF}" type="presParOf" srcId="{85FD2F28-EC1D-4E9C-8AC3-6AC0AD7FD052}" destId="{F3257EDA-2F8B-4215-9ADE-B43AC8831C04}" srcOrd="5" destOrd="0" presId="urn:microsoft.com/office/officeart/2008/layout/LinedList"/>
    <dgm:cxn modelId="{5CBFA081-887C-43E1-9246-3C399E39C74C}" type="presParOf" srcId="{F3257EDA-2F8B-4215-9ADE-B43AC8831C04}" destId="{EE241067-12E4-4C06-BAF0-5CA6CC88451A}" srcOrd="0" destOrd="0" presId="urn:microsoft.com/office/officeart/2008/layout/LinedList"/>
    <dgm:cxn modelId="{534476DC-CDF3-4582-8D54-9E132714DE06}" type="presParOf" srcId="{F3257EDA-2F8B-4215-9ADE-B43AC8831C04}" destId="{4715BCF4-31D8-4A36-98FB-7286F91A8DC1}" srcOrd="1" destOrd="0" presId="urn:microsoft.com/office/officeart/2008/layout/LinedList"/>
    <dgm:cxn modelId="{8C8071A6-79AA-42C3-A044-A4C28B35C138}" type="presParOf" srcId="{85FD2F28-EC1D-4E9C-8AC3-6AC0AD7FD052}" destId="{609D6AAD-45B9-4557-B176-D0A907506E55}" srcOrd="6" destOrd="0" presId="urn:microsoft.com/office/officeart/2008/layout/LinedList"/>
    <dgm:cxn modelId="{8A09BB47-0873-4893-8DF0-4892049BAFEC}" type="presParOf" srcId="{85FD2F28-EC1D-4E9C-8AC3-6AC0AD7FD052}" destId="{DE224598-4332-42BC-B8A3-C24415385413}" srcOrd="7" destOrd="0" presId="urn:microsoft.com/office/officeart/2008/layout/LinedList"/>
    <dgm:cxn modelId="{1657CED6-396D-417E-A1C0-E23EA81420AE}" type="presParOf" srcId="{DE224598-4332-42BC-B8A3-C24415385413}" destId="{D7123A2E-2F63-434A-83C9-D4E3FD3FBFC7}" srcOrd="0" destOrd="0" presId="urn:microsoft.com/office/officeart/2008/layout/LinedList"/>
    <dgm:cxn modelId="{D6CC9177-A674-4950-B449-304D591339C6}" type="presParOf" srcId="{DE224598-4332-42BC-B8A3-C24415385413}" destId="{CBFBA0E4-429E-402D-A296-B8B02CEE2495}" srcOrd="1" destOrd="0" presId="urn:microsoft.com/office/officeart/2008/layout/LinedList"/>
    <dgm:cxn modelId="{09F274B4-52E6-4CFE-BABD-7F6BA20DFAE3}" type="presParOf" srcId="{85FD2F28-EC1D-4E9C-8AC3-6AC0AD7FD052}" destId="{CFB15A9A-F2B6-4FEB-82CE-7387C0645745}" srcOrd="8" destOrd="0" presId="urn:microsoft.com/office/officeart/2008/layout/LinedList"/>
    <dgm:cxn modelId="{E8A24BF5-394A-457E-B481-3E51E996862C}" type="presParOf" srcId="{85FD2F28-EC1D-4E9C-8AC3-6AC0AD7FD052}" destId="{853D3684-E76C-413E-860C-F022C7C4B51C}" srcOrd="9" destOrd="0" presId="urn:microsoft.com/office/officeart/2008/layout/LinedList"/>
    <dgm:cxn modelId="{93B4AF6D-021A-4900-B44E-9E6A3B4FB96B}" type="presParOf" srcId="{853D3684-E76C-413E-860C-F022C7C4B51C}" destId="{2398AAF4-46E8-4B58-9289-96DB76B3D364}" srcOrd="0" destOrd="0" presId="urn:microsoft.com/office/officeart/2008/layout/LinedList"/>
    <dgm:cxn modelId="{9D87F84B-A06E-49C8-A49E-03C36BF7E124}" type="presParOf" srcId="{853D3684-E76C-413E-860C-F022C7C4B51C}" destId="{38815BCC-12B3-4699-97CF-28E8E3ADBE2D}" srcOrd="1" destOrd="0" presId="urn:microsoft.com/office/officeart/2008/layout/LinedList"/>
    <dgm:cxn modelId="{1EC25F9A-5725-4ACA-AD91-F44FE7918D22}" type="presParOf" srcId="{85FD2F28-EC1D-4E9C-8AC3-6AC0AD7FD052}" destId="{DDD58054-FD1A-45A9-AF59-E1CA44ED3DC4}" srcOrd="10" destOrd="0" presId="urn:microsoft.com/office/officeart/2008/layout/LinedList"/>
    <dgm:cxn modelId="{CDFC3AC6-5723-4F7E-A91C-D05C79677E8C}" type="presParOf" srcId="{85FD2F28-EC1D-4E9C-8AC3-6AC0AD7FD052}" destId="{CAF14C03-E45E-45BE-B67B-352828DA4C17}" srcOrd="11" destOrd="0" presId="urn:microsoft.com/office/officeart/2008/layout/LinedList"/>
    <dgm:cxn modelId="{C4E8FB08-7708-4331-8007-84B0260708DD}" type="presParOf" srcId="{CAF14C03-E45E-45BE-B67B-352828DA4C17}" destId="{3E9A34B2-9ECF-4B50-A81F-71BAB282BC07}" srcOrd="0" destOrd="0" presId="urn:microsoft.com/office/officeart/2008/layout/LinedList"/>
    <dgm:cxn modelId="{00BDFBB1-D2BB-4217-B789-87ECFF47268B}" type="presParOf" srcId="{CAF14C03-E45E-45BE-B67B-352828DA4C17}" destId="{267C1131-D9B4-4F11-8721-AA6263854E5C}" srcOrd="1" destOrd="0" presId="urn:microsoft.com/office/officeart/2008/layout/LinedList"/>
    <dgm:cxn modelId="{E03BD000-6793-4816-83E1-29F726779FAA}" type="presParOf" srcId="{85FD2F28-EC1D-4E9C-8AC3-6AC0AD7FD052}" destId="{6D98F580-CB48-4051-A3B7-80106094F0CB}" srcOrd="12" destOrd="0" presId="urn:microsoft.com/office/officeart/2008/layout/LinedList"/>
    <dgm:cxn modelId="{CA753DAB-A90E-471E-88DB-8F801A959871}" type="presParOf" srcId="{85FD2F28-EC1D-4E9C-8AC3-6AC0AD7FD052}" destId="{59C22FA9-FB51-4623-AE92-73A5D5D4727B}" srcOrd="13" destOrd="0" presId="urn:microsoft.com/office/officeart/2008/layout/LinedList"/>
    <dgm:cxn modelId="{3C4698FB-4AC1-4F6A-8EDD-813F9C3CB3BB}" type="presParOf" srcId="{59C22FA9-FB51-4623-AE92-73A5D5D4727B}" destId="{D862F3E4-0617-4BB7-BBF4-79E7AFBE36DA}" srcOrd="0" destOrd="0" presId="urn:microsoft.com/office/officeart/2008/layout/LinedList"/>
    <dgm:cxn modelId="{9A6E43A9-3FE0-4B45-ABAC-22397985656C}" type="presParOf" srcId="{59C22FA9-FB51-4623-AE92-73A5D5D4727B}" destId="{99A01813-C32F-432C-9D81-0168650854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Kiến trúc CryptoAPI</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b="1" noProof="0" dirty="0" smtClean="0"/>
            <a:t>2</a:t>
          </a:r>
          <a:endParaRPr lang="vi-VN" b="1"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b="1" noProof="0" dirty="0" smtClean="0"/>
            <a:t>Quản lý khóa trong CryptoAPI</a:t>
          </a:r>
          <a:endParaRPr lang="vi-VN" b="1"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5A6B8862-060B-4D55-8D90-B75A7850FEAD}">
      <dgm:prSet/>
      <dgm:spPr/>
      <dgm:t>
        <a:bodyPr/>
        <a:lstStyle/>
        <a:p>
          <a:r>
            <a:rPr lang="vi-VN" noProof="0" dirty="0" smtClean="0"/>
            <a:t>3</a:t>
          </a:r>
          <a:endParaRPr lang="vi-VN" noProof="0" dirty="0"/>
        </a:p>
      </dgm:t>
    </dgm:pt>
    <dgm:pt modelId="{201A85EA-EB37-4063-A9D7-5D6D41981BD9}" type="parTrans" cxnId="{5E90A1E7-9944-428D-A012-AE3961FB4B7A}">
      <dgm:prSet/>
      <dgm:spPr/>
      <dgm:t>
        <a:bodyPr/>
        <a:lstStyle/>
        <a:p>
          <a:endParaRPr lang="vi-VN" noProof="0"/>
        </a:p>
      </dgm:t>
    </dgm:pt>
    <dgm:pt modelId="{52B89433-5289-4947-AEA0-267A9F8BFBCB}" type="sibTrans" cxnId="{5E90A1E7-9944-428D-A012-AE3961FB4B7A}">
      <dgm:prSet/>
      <dgm:spPr/>
      <dgm:t>
        <a:bodyPr/>
        <a:lstStyle/>
        <a:p>
          <a:endParaRPr lang="vi-VN" noProof="0"/>
        </a:p>
      </dgm:t>
    </dgm:pt>
    <dgm:pt modelId="{7ADD851B-0E3A-4F55-9681-A1941AC936BF}">
      <dgm:prSet/>
      <dgm:spPr/>
      <dgm:t>
        <a:bodyPr/>
        <a:lstStyle/>
        <a:p>
          <a:r>
            <a:rPr lang="vi-VN" noProof="0" dirty="0" smtClean="0"/>
            <a:t>Các nhóm hàm trong CryptoAPI</a:t>
          </a:r>
          <a:endParaRPr lang="vi-VN" noProof="0" dirty="0"/>
        </a:p>
      </dgm:t>
    </dgm:pt>
    <dgm:pt modelId="{5490EC6E-3E1F-4681-BD01-D7494548B6C8}" type="parTrans" cxnId="{181405D0-DB58-4BFD-B373-3AFDDABC7FF5}">
      <dgm:prSet/>
      <dgm:spPr/>
      <dgm:t>
        <a:bodyPr/>
        <a:lstStyle/>
        <a:p>
          <a:endParaRPr lang="vi-VN" noProof="0"/>
        </a:p>
      </dgm:t>
    </dgm:pt>
    <dgm:pt modelId="{5BA9DE01-BE62-4ECB-B600-FD16E1BBF46D}" type="sibTrans" cxnId="{181405D0-DB58-4BFD-B373-3AFDDABC7FF5}">
      <dgm:prSet/>
      <dgm:spPr/>
      <dgm:t>
        <a:bodyPr/>
        <a:lstStyle/>
        <a:p>
          <a:endParaRPr lang="vi-VN" noProof="0"/>
        </a:p>
      </dgm:t>
    </dgm:pt>
    <dgm:pt modelId="{741960EB-B1C1-40FF-914B-B7322E82B848}">
      <dgm:prSet/>
      <dgm:spPr/>
      <dgm:t>
        <a:bodyPr/>
        <a:lstStyle/>
        <a:p>
          <a:r>
            <a:rPr lang="vi-VN" noProof="0" dirty="0" smtClean="0"/>
            <a:t>4</a:t>
          </a:r>
          <a:endParaRPr lang="vi-VN" noProof="0" dirty="0"/>
        </a:p>
      </dgm:t>
    </dgm:pt>
    <dgm:pt modelId="{FCDEA5EB-3CA5-40D7-BF2B-8922F7DDDD76}" type="parTrans" cxnId="{40B77B09-E988-4FC2-B647-FE2EA45A67FD}">
      <dgm:prSet/>
      <dgm:spPr/>
      <dgm:t>
        <a:bodyPr/>
        <a:lstStyle/>
        <a:p>
          <a:endParaRPr lang="en-US"/>
        </a:p>
      </dgm:t>
    </dgm:pt>
    <dgm:pt modelId="{33444829-B8FB-49B3-8BFD-88B625EDA765}" type="sibTrans" cxnId="{40B77B09-E988-4FC2-B647-FE2EA45A67FD}">
      <dgm:prSet/>
      <dgm:spPr/>
      <dgm:t>
        <a:bodyPr/>
        <a:lstStyle/>
        <a:p>
          <a:endParaRPr lang="en-US"/>
        </a:p>
      </dgm:t>
    </dgm:pt>
    <dgm:pt modelId="{71DD48C2-97A9-4FBB-A0AA-4012DD628F07}">
      <dgm:prSet/>
      <dgm:spPr/>
      <dgm:t>
        <a:bodyPr/>
        <a:lstStyle/>
        <a:p>
          <a:r>
            <a:rPr lang="vi-VN" noProof="0" dirty="0" smtClean="0"/>
            <a:t>Sử dụng CryptoAPI</a:t>
          </a:r>
          <a:endParaRPr lang="vi-VN" noProof="0" dirty="0"/>
        </a:p>
      </dgm:t>
    </dgm:pt>
    <dgm:pt modelId="{632DA562-402A-43ED-8721-B83EB892F9F7}" type="parTrans" cxnId="{2D79CF09-7061-48B5-A8AC-0717F28E3AEF}">
      <dgm:prSet/>
      <dgm:spPr/>
      <dgm:t>
        <a:bodyPr/>
        <a:lstStyle/>
        <a:p>
          <a:endParaRPr lang="en-US"/>
        </a:p>
      </dgm:t>
    </dgm:pt>
    <dgm:pt modelId="{3A3B0FF3-D1FC-44D5-B8F2-55407359AF97}" type="sibTrans" cxnId="{2D79CF09-7061-48B5-A8AC-0717F28E3AEF}">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AFA36804-7FC6-4FD9-961B-5C5FFEB88475}" type="pres">
      <dgm:prSet presAssocID="{840B7BEC-A424-4364-B52E-A493DF1255BE}" presName="sp" presStyleCnt="0"/>
      <dgm:spPr/>
      <dgm:t>
        <a:bodyPr/>
        <a:lstStyle/>
        <a:p>
          <a:endParaRPr lang="ru-RU"/>
        </a:p>
      </dgm:t>
    </dgm:pt>
    <dgm:pt modelId="{AB9EB62D-E27D-4768-A5A6-54ED3C563421}" type="pres">
      <dgm:prSet presAssocID="{5A6B8862-060B-4D55-8D90-B75A7850FEAD}" presName="composite" presStyleCnt="0"/>
      <dgm:spPr/>
      <dgm:t>
        <a:bodyPr/>
        <a:lstStyle/>
        <a:p>
          <a:endParaRPr lang="ru-RU"/>
        </a:p>
      </dgm:t>
    </dgm:pt>
    <dgm:pt modelId="{9248A459-5539-4077-A285-F0617B388651}" type="pres">
      <dgm:prSet presAssocID="{5A6B8862-060B-4D55-8D90-B75A7850FEAD}" presName="desTx" presStyleLbl="fgAccFollowNode1" presStyleIdx="2" presStyleCnt="4">
        <dgm:presLayoutVars>
          <dgm:bulletEnabled val="1"/>
        </dgm:presLayoutVars>
      </dgm:prSet>
      <dgm:spPr/>
      <dgm:t>
        <a:bodyPr/>
        <a:lstStyle/>
        <a:p>
          <a:endParaRPr lang="ru-RU"/>
        </a:p>
      </dgm:t>
    </dgm:pt>
    <dgm:pt modelId="{16A6299A-9D54-4AC5-AA7C-97D7C3BFC1DC}" type="pres">
      <dgm:prSet presAssocID="{5A6B8862-060B-4D55-8D90-B75A7850FEAD}" presName="labelTx" presStyleLbl="node1" presStyleIdx="2" presStyleCnt="4">
        <dgm:presLayoutVars>
          <dgm:chMax val="0"/>
          <dgm:chPref val="0"/>
          <dgm:bulletEnabled val="1"/>
        </dgm:presLayoutVars>
      </dgm:prSet>
      <dgm:spPr/>
      <dgm:t>
        <a:bodyPr/>
        <a:lstStyle/>
        <a:p>
          <a:endParaRPr lang="ru-RU"/>
        </a:p>
      </dgm:t>
    </dgm:pt>
    <dgm:pt modelId="{44408AEB-995C-435F-A555-FE2DD0C6526A}" type="pres">
      <dgm:prSet presAssocID="{52B89433-5289-4947-AEA0-267A9F8BFBCB}" presName="sp" presStyleCnt="0"/>
      <dgm:spPr/>
    </dgm:pt>
    <dgm:pt modelId="{C7691A4A-8241-4050-9E64-2BDDAF46EF7D}" type="pres">
      <dgm:prSet presAssocID="{741960EB-B1C1-40FF-914B-B7322E82B848}" presName="composite" presStyleCnt="0"/>
      <dgm:spPr/>
    </dgm:pt>
    <dgm:pt modelId="{A377F43F-39B6-49DE-A7BB-886FF24F5EBF}" type="pres">
      <dgm:prSet presAssocID="{741960EB-B1C1-40FF-914B-B7322E82B848}" presName="desTx" presStyleLbl="fgAccFollowNode1" presStyleIdx="3" presStyleCnt="4">
        <dgm:presLayoutVars>
          <dgm:bulletEnabled val="1"/>
        </dgm:presLayoutVars>
      </dgm:prSet>
      <dgm:spPr/>
      <dgm:t>
        <a:bodyPr/>
        <a:lstStyle/>
        <a:p>
          <a:endParaRPr lang="en-US"/>
        </a:p>
      </dgm:t>
    </dgm:pt>
    <dgm:pt modelId="{F8B5595A-0916-42B9-B1FB-3CE8595692F9}" type="pres">
      <dgm:prSet presAssocID="{741960EB-B1C1-40FF-914B-B7322E82B848}" presName="labelTx" presStyleLbl="node1" presStyleIdx="3" presStyleCnt="4">
        <dgm:presLayoutVars>
          <dgm:chMax val="0"/>
          <dgm:chPref val="0"/>
          <dgm:bulletEnabled val="1"/>
        </dgm:presLayoutVars>
      </dgm:prSet>
      <dgm:spPr/>
      <dgm:t>
        <a:bodyPr/>
        <a:lstStyle/>
        <a:p>
          <a:endParaRPr lang="en-US"/>
        </a:p>
      </dgm:t>
    </dgm:pt>
  </dgm:ptLst>
  <dgm:cxnLst>
    <dgm:cxn modelId="{53DAF3FD-486B-4DCD-82C5-30EF6D76B8CD}" type="presOf" srcId="{759FDF1A-46CB-4DD6-A232-39900ACE14DF}" destId="{52D715E9-012B-492D-85DB-CC49546E7451}" srcOrd="0" destOrd="0" presId="urn:diagrams.loki3.com/NumberedList"/>
    <dgm:cxn modelId="{5E90A1E7-9944-428D-A012-AE3961FB4B7A}" srcId="{8C66E9B3-B12D-4C23-A273-982D7F969BBC}" destId="{5A6B8862-060B-4D55-8D90-B75A7850FEAD}" srcOrd="2" destOrd="0" parTransId="{201A85EA-EB37-4063-A9D7-5D6D41981BD9}" sibTransId="{52B89433-5289-4947-AEA0-267A9F8BFBCB}"/>
    <dgm:cxn modelId="{26740C89-CDDA-4763-AC55-3DC2D58DE2E2}" type="presOf" srcId="{5A6B8862-060B-4D55-8D90-B75A7850FEAD}" destId="{16A6299A-9D54-4AC5-AA7C-97D7C3BFC1D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1619A3AD-4AB8-4506-82E8-DC5CCC0170B6}" type="presOf" srcId="{71DD48C2-97A9-4FBB-A0AA-4012DD628F07}" destId="{A377F43F-39B6-49DE-A7BB-886FF24F5EBF}" srcOrd="0" destOrd="0" presId="urn:diagrams.loki3.com/NumberedList"/>
    <dgm:cxn modelId="{EFDCEADC-8B09-4672-866E-EFB5C8D0D17B}" type="presOf" srcId="{9EA58EC5-7D69-4397-8093-5A4FCBD369E8}" destId="{A08A9154-0BEB-4230-91C9-16FAC1EF6E1C}" srcOrd="0" destOrd="0" presId="urn:diagrams.loki3.com/NumberedList"/>
    <dgm:cxn modelId="{35FEE820-3EE1-43C3-881F-C8BEDC5017D5}" type="presOf" srcId="{6C03E07F-ECFB-4D2F-BA96-D23DA7C5AC73}" destId="{7D701CF5-2CC3-48B9-A656-E2968A10AA3B}" srcOrd="0" destOrd="0" presId="urn:diagrams.loki3.com/NumberedList"/>
    <dgm:cxn modelId="{181405D0-DB58-4BFD-B373-3AFDDABC7FF5}" srcId="{5A6B8862-060B-4D55-8D90-B75A7850FEAD}" destId="{7ADD851B-0E3A-4F55-9681-A1941AC936BF}" srcOrd="0" destOrd="0" parTransId="{5490EC6E-3E1F-4681-BD01-D7494548B6C8}" sibTransId="{5BA9DE01-BE62-4ECB-B600-FD16E1BBF46D}"/>
    <dgm:cxn modelId="{40B77B09-E988-4FC2-B647-FE2EA45A67FD}" srcId="{8C66E9B3-B12D-4C23-A273-982D7F969BBC}" destId="{741960EB-B1C1-40FF-914B-B7322E82B848}" srcOrd="3" destOrd="0" parTransId="{FCDEA5EB-3CA5-40D7-BF2B-8922F7DDDD76}" sibTransId="{33444829-B8FB-49B3-8BFD-88B625EDA765}"/>
    <dgm:cxn modelId="{D0328AC3-80F6-42C7-B9F4-B50D71C59C60}" type="presOf" srcId="{7ADD851B-0E3A-4F55-9681-A1941AC936BF}" destId="{9248A459-5539-4077-A285-F0617B388651}" srcOrd="0" destOrd="0" presId="urn:diagrams.loki3.com/NumberedList"/>
    <dgm:cxn modelId="{A05A0B2B-E01F-4A83-A458-5024B51C052E}" type="presOf" srcId="{374B3CF0-3CBE-41CF-A774-9FD3C3CD3C85}" destId="{5012D0F9-E426-4C44-85B1-B5D15A7B4879}" srcOrd="0" destOrd="0" presId="urn:diagrams.loki3.com/NumberedList"/>
    <dgm:cxn modelId="{1BC6450C-77CF-4E4B-BCB3-B446F7C85202}" type="presOf" srcId="{741960EB-B1C1-40FF-914B-B7322E82B848}" destId="{F8B5595A-0916-42B9-B1FB-3CE8595692F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4F6400C3-53EC-42A6-81C8-2BBE562DF315}" srcId="{759FDF1A-46CB-4DD6-A232-39900ACE14DF}" destId="{374B3CF0-3CBE-41CF-A774-9FD3C3CD3C85}" srcOrd="0" destOrd="0" parTransId="{38C67DDF-74A4-4E44-94A7-EDCA9B1C90CC}" sibTransId="{20A933C1-1145-4ADB-BD4B-02D3F506EC76}"/>
    <dgm:cxn modelId="{017774ED-FD80-4DEF-80ED-42A7A88C6357}" type="presOf" srcId="{8C66E9B3-B12D-4C23-A273-982D7F969BBC}" destId="{BDFB8683-95A4-4BBF-9344-3A0D69314DBB}" srcOrd="0" destOrd="0" presId="urn:diagrams.loki3.com/NumberedList"/>
    <dgm:cxn modelId="{2D79CF09-7061-48B5-A8AC-0717F28E3AEF}" srcId="{741960EB-B1C1-40FF-914B-B7322E82B848}" destId="{71DD48C2-97A9-4FBB-A0AA-4012DD628F07}" srcOrd="0" destOrd="0" parTransId="{632DA562-402A-43ED-8721-B83EB892F9F7}" sibTransId="{3A3B0FF3-D1FC-44D5-B8F2-55407359AF97}"/>
    <dgm:cxn modelId="{65B73405-B96F-461D-B715-9D22EB8B7389}" type="presParOf" srcId="{BDFB8683-95A4-4BBF-9344-3A0D69314DBB}" destId="{F885113E-BE17-4045-B96D-BDD8D07DA3AD}" srcOrd="0" destOrd="0" presId="urn:diagrams.loki3.com/NumberedList"/>
    <dgm:cxn modelId="{0204CF3B-592E-4C48-8283-D9E0BD48A407}" type="presParOf" srcId="{F885113E-BE17-4045-B96D-BDD8D07DA3AD}" destId="{A08A9154-0BEB-4230-91C9-16FAC1EF6E1C}" srcOrd="0" destOrd="0" presId="urn:diagrams.loki3.com/NumberedList"/>
    <dgm:cxn modelId="{AEE02FEF-29E0-4922-A463-20070EAD12DA}" type="presParOf" srcId="{F885113E-BE17-4045-B96D-BDD8D07DA3AD}" destId="{7D701CF5-2CC3-48B9-A656-E2968A10AA3B}" srcOrd="1" destOrd="0" presId="urn:diagrams.loki3.com/NumberedList"/>
    <dgm:cxn modelId="{CE88DF17-A701-40BE-AB80-C883174E28A2}" type="presParOf" srcId="{BDFB8683-95A4-4BBF-9344-3A0D69314DBB}" destId="{85038EDB-25C5-4D4E-ABE9-E631391CFDC0}" srcOrd="1" destOrd="0" presId="urn:diagrams.loki3.com/NumberedList"/>
    <dgm:cxn modelId="{45632DB1-3BCD-4ADF-801E-E57494D50490}" type="presParOf" srcId="{BDFB8683-95A4-4BBF-9344-3A0D69314DBB}" destId="{EF56E1D1-AD87-41C2-83E7-8BA376BFBB39}" srcOrd="2" destOrd="0" presId="urn:diagrams.loki3.com/NumberedList"/>
    <dgm:cxn modelId="{558A27B9-F245-4690-B202-701DAD79E5D5}" type="presParOf" srcId="{EF56E1D1-AD87-41C2-83E7-8BA376BFBB39}" destId="{5012D0F9-E426-4C44-85B1-B5D15A7B4879}" srcOrd="0" destOrd="0" presId="urn:diagrams.loki3.com/NumberedList"/>
    <dgm:cxn modelId="{4AA012CA-84C2-459E-98DD-D59982406C3C}" type="presParOf" srcId="{EF56E1D1-AD87-41C2-83E7-8BA376BFBB39}" destId="{52D715E9-012B-492D-85DB-CC49546E7451}" srcOrd="1" destOrd="0" presId="urn:diagrams.loki3.com/NumberedList"/>
    <dgm:cxn modelId="{99948C7A-10C5-4B99-872F-F32A01F66F5E}" type="presParOf" srcId="{BDFB8683-95A4-4BBF-9344-3A0D69314DBB}" destId="{AFA36804-7FC6-4FD9-961B-5C5FFEB88475}" srcOrd="3" destOrd="0" presId="urn:diagrams.loki3.com/NumberedList"/>
    <dgm:cxn modelId="{F0B6746A-D882-4AB6-9E99-A43605DB6372}" type="presParOf" srcId="{BDFB8683-95A4-4BBF-9344-3A0D69314DBB}" destId="{AB9EB62D-E27D-4768-A5A6-54ED3C563421}" srcOrd="4" destOrd="0" presId="urn:diagrams.loki3.com/NumberedList"/>
    <dgm:cxn modelId="{AD1541D9-FCEB-4CDE-94C0-2BC294A568D8}" type="presParOf" srcId="{AB9EB62D-E27D-4768-A5A6-54ED3C563421}" destId="{9248A459-5539-4077-A285-F0617B388651}" srcOrd="0" destOrd="0" presId="urn:diagrams.loki3.com/NumberedList"/>
    <dgm:cxn modelId="{438DA38D-C1BB-4AF3-9F72-84510A03711B}" type="presParOf" srcId="{AB9EB62D-E27D-4768-A5A6-54ED3C563421}" destId="{16A6299A-9D54-4AC5-AA7C-97D7C3BFC1DC}" srcOrd="1" destOrd="0" presId="urn:diagrams.loki3.com/NumberedList"/>
    <dgm:cxn modelId="{56CE8E7C-C10C-4ADF-8B25-9D6688224273}" type="presParOf" srcId="{BDFB8683-95A4-4BBF-9344-3A0D69314DBB}" destId="{44408AEB-995C-435F-A555-FE2DD0C6526A}" srcOrd="5" destOrd="0" presId="urn:diagrams.loki3.com/NumberedList"/>
    <dgm:cxn modelId="{A761D17B-77E1-4A10-AE91-2225D180562F}" type="presParOf" srcId="{BDFB8683-95A4-4BBF-9344-3A0D69314DBB}" destId="{C7691A4A-8241-4050-9E64-2BDDAF46EF7D}" srcOrd="6" destOrd="0" presId="urn:diagrams.loki3.com/NumberedList"/>
    <dgm:cxn modelId="{9EC1A74B-1DE7-4917-B681-F2D0576A4C97}" type="presParOf" srcId="{C7691A4A-8241-4050-9E64-2BDDAF46EF7D}" destId="{A377F43F-39B6-49DE-A7BB-886FF24F5EBF}" srcOrd="0" destOrd="0" presId="urn:diagrams.loki3.com/NumberedList"/>
    <dgm:cxn modelId="{E58DDEDC-956E-4DD8-90E5-83C4794C3654}" type="presParOf" srcId="{C7691A4A-8241-4050-9E64-2BDDAF46EF7D}" destId="{F8B5595A-0916-42B9-B1FB-3CE8595692F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177255E-3C3A-4BD9-8AAF-F0CB8A54A033}" type="doc">
      <dgm:prSet loTypeId="urn:microsoft.com/office/officeart/2008/layout/VerticalCurvedList" loCatId="list" qsTypeId="urn:microsoft.com/office/officeart/2005/8/quickstyle/simple1" qsCatId="simple" csTypeId="urn:microsoft.com/office/officeart/2005/8/colors/accent4_2" csCatId="accent4" phldr="1"/>
      <dgm:spPr/>
      <dgm:t>
        <a:bodyPr/>
        <a:lstStyle/>
        <a:p>
          <a:endParaRPr lang="ru-RU"/>
        </a:p>
      </dgm:t>
    </dgm:pt>
    <dgm:pt modelId="{BF140033-3FE8-43FA-B657-EC9CD6917CA4}">
      <dgm:prSet phldrT="[Text]"/>
      <dgm:spPr/>
      <dgm:t>
        <a:bodyPr/>
        <a:lstStyle/>
        <a:p>
          <a:r>
            <a:rPr lang="vi-VN" dirty="0" smtClean="0"/>
            <a:t>Các CSP tự mình thực hiện việc quản lý khóa</a:t>
          </a:r>
          <a:endParaRPr lang="ru-RU" dirty="0"/>
        </a:p>
      </dgm:t>
    </dgm:pt>
    <dgm:pt modelId="{61867AD4-4473-46BC-8EF8-D9E0B3DCDA58}" type="parTrans" cxnId="{0A047274-7945-4D14-A1E2-FD455583FAB1}">
      <dgm:prSet/>
      <dgm:spPr/>
      <dgm:t>
        <a:bodyPr/>
        <a:lstStyle/>
        <a:p>
          <a:endParaRPr lang="ru-RU"/>
        </a:p>
      </dgm:t>
    </dgm:pt>
    <dgm:pt modelId="{2560A623-8A7A-4C33-B556-945997F0CAA5}" type="sibTrans" cxnId="{0A047274-7945-4D14-A1E2-FD455583FAB1}">
      <dgm:prSet/>
      <dgm:spPr/>
      <dgm:t>
        <a:bodyPr/>
        <a:lstStyle/>
        <a:p>
          <a:endParaRPr lang="ru-RU"/>
        </a:p>
      </dgm:t>
    </dgm:pt>
    <dgm:pt modelId="{7E09CDFB-EF5D-49F2-BC2F-652CCB598975}">
      <dgm:prSet phldrT="[Text]"/>
      <dgm:spPr/>
      <dgm:t>
        <a:bodyPr/>
        <a:lstStyle/>
        <a:p>
          <a:r>
            <a:rPr lang="vi-VN" dirty="0" smtClean="0"/>
            <a:t>Các ứng dụng không thể truy cập trực tiếp tới khóa, cũng như CSP</a:t>
          </a:r>
          <a:endParaRPr lang="ru-RU" dirty="0"/>
        </a:p>
      </dgm:t>
    </dgm:pt>
    <dgm:pt modelId="{57A46115-3070-4FAF-BE88-B27822DB4C1D}" type="parTrans" cxnId="{FCE1DDA3-D05C-46B7-89A6-17FEB0E95945}">
      <dgm:prSet/>
      <dgm:spPr/>
      <dgm:t>
        <a:bodyPr/>
        <a:lstStyle/>
        <a:p>
          <a:endParaRPr lang="ru-RU"/>
        </a:p>
      </dgm:t>
    </dgm:pt>
    <dgm:pt modelId="{5413AA27-AA4B-43AB-9424-1D50742951F3}" type="sibTrans" cxnId="{FCE1DDA3-D05C-46B7-89A6-17FEB0E95945}">
      <dgm:prSet/>
      <dgm:spPr/>
      <dgm:t>
        <a:bodyPr/>
        <a:lstStyle/>
        <a:p>
          <a:endParaRPr lang="ru-RU"/>
        </a:p>
      </dgm:t>
    </dgm:pt>
    <dgm:pt modelId="{861B4C88-E963-458C-AE45-A29655217E83}">
      <dgm:prSet phldrT="[Text]"/>
      <dgm:spPr/>
      <dgm:t>
        <a:bodyPr/>
        <a:lstStyle/>
        <a:p>
          <a:r>
            <a:rPr lang="vi-VN" dirty="0" smtClean="0"/>
            <a:t>Khóa được lưu dưới dạng các Key Container. </a:t>
          </a:r>
          <a:endParaRPr lang="ru-RU" dirty="0"/>
        </a:p>
      </dgm:t>
    </dgm:pt>
    <dgm:pt modelId="{83E42821-49BB-4427-A3FD-C98FB014786C}" type="parTrans" cxnId="{CD83BFC3-49A9-49E7-B247-E71EB46328D1}">
      <dgm:prSet/>
      <dgm:spPr/>
      <dgm:t>
        <a:bodyPr/>
        <a:lstStyle/>
        <a:p>
          <a:endParaRPr lang="ru-RU"/>
        </a:p>
      </dgm:t>
    </dgm:pt>
    <dgm:pt modelId="{46293F72-CBB9-4EAB-809C-24886A7C7D28}" type="sibTrans" cxnId="{CD83BFC3-49A9-49E7-B247-E71EB46328D1}">
      <dgm:prSet/>
      <dgm:spPr/>
      <dgm:t>
        <a:bodyPr/>
        <a:lstStyle/>
        <a:p>
          <a:endParaRPr lang="ru-RU"/>
        </a:p>
      </dgm:t>
    </dgm:pt>
    <dgm:pt modelId="{72E8C133-AA7D-4D64-888E-7B4ACE7B6FC7}">
      <dgm:prSet phldrT="[Text]"/>
      <dgm:spPr/>
      <dgm:t>
        <a:bodyPr/>
        <a:lstStyle/>
        <a:p>
          <a:r>
            <a:rPr lang="vi-VN" dirty="0" smtClean="0"/>
            <a:t>Người dùng có thể có nhiều Key </a:t>
          </a:r>
          <a:r>
            <a:rPr lang="vi-VN" dirty="0" smtClean="0"/>
            <a:t>Container. Mỗi người dùng có một Key Container mặc định</a:t>
          </a:r>
          <a:endParaRPr lang="ru-RU" dirty="0"/>
        </a:p>
      </dgm:t>
    </dgm:pt>
    <dgm:pt modelId="{A33D7FCE-D7AE-41CC-8EE9-FC2F01BD6CE3}" type="parTrans" cxnId="{DD43F849-34D9-401B-818B-58A93223E262}">
      <dgm:prSet/>
      <dgm:spPr/>
      <dgm:t>
        <a:bodyPr/>
        <a:lstStyle/>
        <a:p>
          <a:endParaRPr lang="en-US"/>
        </a:p>
      </dgm:t>
    </dgm:pt>
    <dgm:pt modelId="{55178F19-1F89-47EA-A60F-E3125E987ECD}" type="sibTrans" cxnId="{DD43F849-34D9-401B-818B-58A93223E262}">
      <dgm:prSet/>
      <dgm:spPr/>
      <dgm:t>
        <a:bodyPr/>
        <a:lstStyle/>
        <a:p>
          <a:endParaRPr lang="en-US"/>
        </a:p>
      </dgm:t>
    </dgm:pt>
    <dgm:pt modelId="{64A190C7-406F-416F-8392-6DB780103B7D}" type="pres">
      <dgm:prSet presAssocID="{B177255E-3C3A-4BD9-8AAF-F0CB8A54A033}" presName="Name0" presStyleCnt="0">
        <dgm:presLayoutVars>
          <dgm:chMax val="7"/>
          <dgm:chPref val="7"/>
          <dgm:dir/>
        </dgm:presLayoutVars>
      </dgm:prSet>
      <dgm:spPr/>
      <dgm:t>
        <a:bodyPr/>
        <a:lstStyle/>
        <a:p>
          <a:endParaRPr lang="ru-RU"/>
        </a:p>
      </dgm:t>
    </dgm:pt>
    <dgm:pt modelId="{E756FAB4-1E8F-4BD0-B70E-99A84A8D1CB8}" type="pres">
      <dgm:prSet presAssocID="{B177255E-3C3A-4BD9-8AAF-F0CB8A54A033}" presName="Name1" presStyleCnt="0"/>
      <dgm:spPr/>
    </dgm:pt>
    <dgm:pt modelId="{DDB61D3E-0452-4BB1-AFE7-682EB17BADAB}" type="pres">
      <dgm:prSet presAssocID="{B177255E-3C3A-4BD9-8AAF-F0CB8A54A033}" presName="cycle" presStyleCnt="0"/>
      <dgm:spPr/>
    </dgm:pt>
    <dgm:pt modelId="{D3F6F901-A9DA-4474-A7C7-15B51D0974B9}" type="pres">
      <dgm:prSet presAssocID="{B177255E-3C3A-4BD9-8AAF-F0CB8A54A033}" presName="srcNode" presStyleLbl="node1" presStyleIdx="0" presStyleCnt="4"/>
      <dgm:spPr/>
    </dgm:pt>
    <dgm:pt modelId="{ECCBAC03-FEC7-4B24-A1E1-03EA3DA4335D}" type="pres">
      <dgm:prSet presAssocID="{B177255E-3C3A-4BD9-8AAF-F0CB8A54A033}" presName="conn" presStyleLbl="parChTrans1D2" presStyleIdx="0" presStyleCnt="1"/>
      <dgm:spPr/>
      <dgm:t>
        <a:bodyPr/>
        <a:lstStyle/>
        <a:p>
          <a:endParaRPr lang="ru-RU"/>
        </a:p>
      </dgm:t>
    </dgm:pt>
    <dgm:pt modelId="{7271464B-1FAE-4262-9CE8-CE50A26E00F0}" type="pres">
      <dgm:prSet presAssocID="{B177255E-3C3A-4BD9-8AAF-F0CB8A54A033}" presName="extraNode" presStyleLbl="node1" presStyleIdx="0" presStyleCnt="4"/>
      <dgm:spPr/>
    </dgm:pt>
    <dgm:pt modelId="{56BF676A-A387-4FF6-8276-F70C92C40C1A}" type="pres">
      <dgm:prSet presAssocID="{B177255E-3C3A-4BD9-8AAF-F0CB8A54A033}" presName="dstNode" presStyleLbl="node1" presStyleIdx="0" presStyleCnt="4"/>
      <dgm:spPr/>
    </dgm:pt>
    <dgm:pt modelId="{54F06447-CD0F-4C01-B559-9CDF9B347025}" type="pres">
      <dgm:prSet presAssocID="{BF140033-3FE8-43FA-B657-EC9CD6917CA4}" presName="text_1" presStyleLbl="node1" presStyleIdx="0" presStyleCnt="4">
        <dgm:presLayoutVars>
          <dgm:bulletEnabled val="1"/>
        </dgm:presLayoutVars>
      </dgm:prSet>
      <dgm:spPr/>
      <dgm:t>
        <a:bodyPr/>
        <a:lstStyle/>
        <a:p>
          <a:endParaRPr lang="ru-RU"/>
        </a:p>
      </dgm:t>
    </dgm:pt>
    <dgm:pt modelId="{B6DB7A3E-F4A7-4830-A321-37F097DC5841}" type="pres">
      <dgm:prSet presAssocID="{BF140033-3FE8-43FA-B657-EC9CD6917CA4}" presName="accent_1" presStyleCnt="0"/>
      <dgm:spPr/>
    </dgm:pt>
    <dgm:pt modelId="{95DD24F3-2AAD-47A3-B43D-A971B0394333}" type="pres">
      <dgm:prSet presAssocID="{BF140033-3FE8-43FA-B657-EC9CD6917CA4}" presName="accentRepeatNode" presStyleLbl="solidFgAcc1" presStyleIdx="0" presStyleCnt="4"/>
      <dgm:spPr/>
    </dgm:pt>
    <dgm:pt modelId="{F08FD17F-F055-47D2-A40C-3206C033C993}" type="pres">
      <dgm:prSet presAssocID="{7E09CDFB-EF5D-49F2-BC2F-652CCB598975}" presName="text_2" presStyleLbl="node1" presStyleIdx="1" presStyleCnt="4">
        <dgm:presLayoutVars>
          <dgm:bulletEnabled val="1"/>
        </dgm:presLayoutVars>
      </dgm:prSet>
      <dgm:spPr/>
      <dgm:t>
        <a:bodyPr/>
        <a:lstStyle/>
        <a:p>
          <a:endParaRPr lang="ru-RU"/>
        </a:p>
      </dgm:t>
    </dgm:pt>
    <dgm:pt modelId="{D2210E76-ACBD-4FDB-8CE6-69390A213FD7}" type="pres">
      <dgm:prSet presAssocID="{7E09CDFB-EF5D-49F2-BC2F-652CCB598975}" presName="accent_2" presStyleCnt="0"/>
      <dgm:spPr/>
    </dgm:pt>
    <dgm:pt modelId="{FE30F80C-2DC2-4127-A1F1-AD6C1B3CD2D5}" type="pres">
      <dgm:prSet presAssocID="{7E09CDFB-EF5D-49F2-BC2F-652CCB598975}" presName="accentRepeatNode" presStyleLbl="solidFgAcc1" presStyleIdx="1" presStyleCnt="4"/>
      <dgm:spPr/>
    </dgm:pt>
    <dgm:pt modelId="{FFECCB42-806B-4138-849F-6A1BEBC2FBAE}" type="pres">
      <dgm:prSet presAssocID="{861B4C88-E963-458C-AE45-A29655217E83}" presName="text_3" presStyleLbl="node1" presStyleIdx="2" presStyleCnt="4">
        <dgm:presLayoutVars>
          <dgm:bulletEnabled val="1"/>
        </dgm:presLayoutVars>
      </dgm:prSet>
      <dgm:spPr/>
      <dgm:t>
        <a:bodyPr/>
        <a:lstStyle/>
        <a:p>
          <a:endParaRPr lang="ru-RU"/>
        </a:p>
      </dgm:t>
    </dgm:pt>
    <dgm:pt modelId="{37B9A02E-9E6D-42AE-B796-AD392482AADF}" type="pres">
      <dgm:prSet presAssocID="{861B4C88-E963-458C-AE45-A29655217E83}" presName="accent_3" presStyleCnt="0"/>
      <dgm:spPr/>
    </dgm:pt>
    <dgm:pt modelId="{AF31AEB1-4E6B-4751-B797-3F665FF616FC}" type="pres">
      <dgm:prSet presAssocID="{861B4C88-E963-458C-AE45-A29655217E83}" presName="accentRepeatNode" presStyleLbl="solidFgAcc1" presStyleIdx="2" presStyleCnt="4"/>
      <dgm:spPr/>
    </dgm:pt>
    <dgm:pt modelId="{AC06C64A-13E3-4110-B726-ABD8573D2927}" type="pres">
      <dgm:prSet presAssocID="{72E8C133-AA7D-4D64-888E-7B4ACE7B6FC7}" presName="text_4" presStyleLbl="node1" presStyleIdx="3" presStyleCnt="4">
        <dgm:presLayoutVars>
          <dgm:bulletEnabled val="1"/>
        </dgm:presLayoutVars>
      </dgm:prSet>
      <dgm:spPr/>
      <dgm:t>
        <a:bodyPr/>
        <a:lstStyle/>
        <a:p>
          <a:endParaRPr lang="ru-RU"/>
        </a:p>
      </dgm:t>
    </dgm:pt>
    <dgm:pt modelId="{C84D586A-7A8E-46FA-A728-0EAD12A72505}" type="pres">
      <dgm:prSet presAssocID="{72E8C133-AA7D-4D64-888E-7B4ACE7B6FC7}" presName="accent_4" presStyleCnt="0"/>
      <dgm:spPr/>
    </dgm:pt>
    <dgm:pt modelId="{D0643C9B-DDDA-461C-9777-2ABA9BE6FE0D}" type="pres">
      <dgm:prSet presAssocID="{72E8C133-AA7D-4D64-888E-7B4ACE7B6FC7}" presName="accentRepeatNode" presStyleLbl="solidFgAcc1" presStyleIdx="3" presStyleCnt="4"/>
      <dgm:spPr/>
    </dgm:pt>
  </dgm:ptLst>
  <dgm:cxnLst>
    <dgm:cxn modelId="{6036F082-89AC-4BF1-A7B9-C05AF4661426}" type="presOf" srcId="{7E09CDFB-EF5D-49F2-BC2F-652CCB598975}" destId="{F08FD17F-F055-47D2-A40C-3206C033C993}" srcOrd="0" destOrd="0" presId="urn:microsoft.com/office/officeart/2008/layout/VerticalCurvedList"/>
    <dgm:cxn modelId="{85843B95-0220-4647-8894-362AA735D8C6}" type="presOf" srcId="{72E8C133-AA7D-4D64-888E-7B4ACE7B6FC7}" destId="{AC06C64A-13E3-4110-B726-ABD8573D2927}" srcOrd="0" destOrd="0" presId="urn:microsoft.com/office/officeart/2008/layout/VerticalCurvedList"/>
    <dgm:cxn modelId="{DD43F849-34D9-401B-818B-58A93223E262}" srcId="{B177255E-3C3A-4BD9-8AAF-F0CB8A54A033}" destId="{72E8C133-AA7D-4D64-888E-7B4ACE7B6FC7}" srcOrd="3" destOrd="0" parTransId="{A33D7FCE-D7AE-41CC-8EE9-FC2F01BD6CE3}" sibTransId="{55178F19-1F89-47EA-A60F-E3125E987ECD}"/>
    <dgm:cxn modelId="{E13E1BCB-9A8A-4E06-AE1D-1560A5C65757}" type="presOf" srcId="{2560A623-8A7A-4C33-B556-945997F0CAA5}" destId="{ECCBAC03-FEC7-4B24-A1E1-03EA3DA4335D}" srcOrd="0" destOrd="0" presId="urn:microsoft.com/office/officeart/2008/layout/VerticalCurvedList"/>
    <dgm:cxn modelId="{634E1BCF-1C6E-438B-BEDE-6167CC536215}" type="presOf" srcId="{BF140033-3FE8-43FA-B657-EC9CD6917CA4}" destId="{54F06447-CD0F-4C01-B559-9CDF9B347025}" srcOrd="0" destOrd="0" presId="urn:microsoft.com/office/officeart/2008/layout/VerticalCurvedList"/>
    <dgm:cxn modelId="{8E455EFE-C242-46E0-94EF-9FE011DFF503}" type="presOf" srcId="{861B4C88-E963-458C-AE45-A29655217E83}" destId="{FFECCB42-806B-4138-849F-6A1BEBC2FBAE}" srcOrd="0" destOrd="0" presId="urn:microsoft.com/office/officeart/2008/layout/VerticalCurvedList"/>
    <dgm:cxn modelId="{FCE1DDA3-D05C-46B7-89A6-17FEB0E95945}" srcId="{B177255E-3C3A-4BD9-8AAF-F0CB8A54A033}" destId="{7E09CDFB-EF5D-49F2-BC2F-652CCB598975}" srcOrd="1" destOrd="0" parTransId="{57A46115-3070-4FAF-BE88-B27822DB4C1D}" sibTransId="{5413AA27-AA4B-43AB-9424-1D50742951F3}"/>
    <dgm:cxn modelId="{CD83BFC3-49A9-49E7-B247-E71EB46328D1}" srcId="{B177255E-3C3A-4BD9-8AAF-F0CB8A54A033}" destId="{861B4C88-E963-458C-AE45-A29655217E83}" srcOrd="2" destOrd="0" parTransId="{83E42821-49BB-4427-A3FD-C98FB014786C}" sibTransId="{46293F72-CBB9-4EAB-809C-24886A7C7D28}"/>
    <dgm:cxn modelId="{0EE7F9E9-24E3-4E7B-A6A4-492664E64BBD}" type="presOf" srcId="{B177255E-3C3A-4BD9-8AAF-F0CB8A54A033}" destId="{64A190C7-406F-416F-8392-6DB780103B7D}" srcOrd="0" destOrd="0" presId="urn:microsoft.com/office/officeart/2008/layout/VerticalCurvedList"/>
    <dgm:cxn modelId="{0A047274-7945-4D14-A1E2-FD455583FAB1}" srcId="{B177255E-3C3A-4BD9-8AAF-F0CB8A54A033}" destId="{BF140033-3FE8-43FA-B657-EC9CD6917CA4}" srcOrd="0" destOrd="0" parTransId="{61867AD4-4473-46BC-8EF8-D9E0B3DCDA58}" sibTransId="{2560A623-8A7A-4C33-B556-945997F0CAA5}"/>
    <dgm:cxn modelId="{C58FA26A-1FA2-4520-8929-99EB949E34DD}" type="presParOf" srcId="{64A190C7-406F-416F-8392-6DB780103B7D}" destId="{E756FAB4-1E8F-4BD0-B70E-99A84A8D1CB8}" srcOrd="0" destOrd="0" presId="urn:microsoft.com/office/officeart/2008/layout/VerticalCurvedList"/>
    <dgm:cxn modelId="{A21F8C40-C805-4642-88F4-B0F26C9B3F9A}" type="presParOf" srcId="{E756FAB4-1E8F-4BD0-B70E-99A84A8D1CB8}" destId="{DDB61D3E-0452-4BB1-AFE7-682EB17BADAB}" srcOrd="0" destOrd="0" presId="urn:microsoft.com/office/officeart/2008/layout/VerticalCurvedList"/>
    <dgm:cxn modelId="{F30430F5-60E0-4B57-9B70-CD5EE475DDB7}" type="presParOf" srcId="{DDB61D3E-0452-4BB1-AFE7-682EB17BADAB}" destId="{D3F6F901-A9DA-4474-A7C7-15B51D0974B9}" srcOrd="0" destOrd="0" presId="urn:microsoft.com/office/officeart/2008/layout/VerticalCurvedList"/>
    <dgm:cxn modelId="{65A48863-82EA-4216-BE25-5317CB134E00}" type="presParOf" srcId="{DDB61D3E-0452-4BB1-AFE7-682EB17BADAB}" destId="{ECCBAC03-FEC7-4B24-A1E1-03EA3DA4335D}" srcOrd="1" destOrd="0" presId="urn:microsoft.com/office/officeart/2008/layout/VerticalCurvedList"/>
    <dgm:cxn modelId="{A096660F-7E2C-43EF-9B74-0A80B15DA4E1}" type="presParOf" srcId="{DDB61D3E-0452-4BB1-AFE7-682EB17BADAB}" destId="{7271464B-1FAE-4262-9CE8-CE50A26E00F0}" srcOrd="2" destOrd="0" presId="urn:microsoft.com/office/officeart/2008/layout/VerticalCurvedList"/>
    <dgm:cxn modelId="{E8444676-191E-4E4E-94E5-09FEEEDB07DA}" type="presParOf" srcId="{DDB61D3E-0452-4BB1-AFE7-682EB17BADAB}" destId="{56BF676A-A387-4FF6-8276-F70C92C40C1A}" srcOrd="3" destOrd="0" presId="urn:microsoft.com/office/officeart/2008/layout/VerticalCurvedList"/>
    <dgm:cxn modelId="{EC891232-208C-4032-B736-91D9C82EA3D5}" type="presParOf" srcId="{E756FAB4-1E8F-4BD0-B70E-99A84A8D1CB8}" destId="{54F06447-CD0F-4C01-B559-9CDF9B347025}" srcOrd="1" destOrd="0" presId="urn:microsoft.com/office/officeart/2008/layout/VerticalCurvedList"/>
    <dgm:cxn modelId="{C7A921B8-3697-4211-AC58-2A743DC31583}" type="presParOf" srcId="{E756FAB4-1E8F-4BD0-B70E-99A84A8D1CB8}" destId="{B6DB7A3E-F4A7-4830-A321-37F097DC5841}" srcOrd="2" destOrd="0" presId="urn:microsoft.com/office/officeart/2008/layout/VerticalCurvedList"/>
    <dgm:cxn modelId="{2607F60E-49A1-4F9E-9917-93F3CB6A4A8A}" type="presParOf" srcId="{B6DB7A3E-F4A7-4830-A321-37F097DC5841}" destId="{95DD24F3-2AAD-47A3-B43D-A971B0394333}" srcOrd="0" destOrd="0" presId="urn:microsoft.com/office/officeart/2008/layout/VerticalCurvedList"/>
    <dgm:cxn modelId="{4DF2620B-BFBF-419B-B5DF-5637CA9ACC2E}" type="presParOf" srcId="{E756FAB4-1E8F-4BD0-B70E-99A84A8D1CB8}" destId="{F08FD17F-F055-47D2-A40C-3206C033C993}" srcOrd="3" destOrd="0" presId="urn:microsoft.com/office/officeart/2008/layout/VerticalCurvedList"/>
    <dgm:cxn modelId="{21E75F6E-2721-4609-8D8E-AE153B125382}" type="presParOf" srcId="{E756FAB4-1E8F-4BD0-B70E-99A84A8D1CB8}" destId="{D2210E76-ACBD-4FDB-8CE6-69390A213FD7}" srcOrd="4" destOrd="0" presId="urn:microsoft.com/office/officeart/2008/layout/VerticalCurvedList"/>
    <dgm:cxn modelId="{D5B82214-29B8-4504-84F1-7596A8E38D8F}" type="presParOf" srcId="{D2210E76-ACBD-4FDB-8CE6-69390A213FD7}" destId="{FE30F80C-2DC2-4127-A1F1-AD6C1B3CD2D5}" srcOrd="0" destOrd="0" presId="urn:microsoft.com/office/officeart/2008/layout/VerticalCurvedList"/>
    <dgm:cxn modelId="{B89A307D-B6D0-4511-82AE-61C87A276C11}" type="presParOf" srcId="{E756FAB4-1E8F-4BD0-B70E-99A84A8D1CB8}" destId="{FFECCB42-806B-4138-849F-6A1BEBC2FBAE}" srcOrd="5" destOrd="0" presId="urn:microsoft.com/office/officeart/2008/layout/VerticalCurvedList"/>
    <dgm:cxn modelId="{5E6C7CA0-A4B3-487D-BCA9-0659C028C90D}" type="presParOf" srcId="{E756FAB4-1E8F-4BD0-B70E-99A84A8D1CB8}" destId="{37B9A02E-9E6D-42AE-B796-AD392482AADF}" srcOrd="6" destOrd="0" presId="urn:microsoft.com/office/officeart/2008/layout/VerticalCurvedList"/>
    <dgm:cxn modelId="{1A49E5E9-3694-424C-81D5-0B50F8258B95}" type="presParOf" srcId="{37B9A02E-9E6D-42AE-B796-AD392482AADF}" destId="{AF31AEB1-4E6B-4751-B797-3F665FF616FC}" srcOrd="0" destOrd="0" presId="urn:microsoft.com/office/officeart/2008/layout/VerticalCurvedList"/>
    <dgm:cxn modelId="{B45A1EEA-57D8-4E21-A288-AA6CB32689B2}" type="presParOf" srcId="{E756FAB4-1E8F-4BD0-B70E-99A84A8D1CB8}" destId="{AC06C64A-13E3-4110-B726-ABD8573D2927}" srcOrd="7" destOrd="0" presId="urn:microsoft.com/office/officeart/2008/layout/VerticalCurvedList"/>
    <dgm:cxn modelId="{8317D28B-2A31-4936-ACB1-1B7236470ABE}" type="presParOf" srcId="{E756FAB4-1E8F-4BD0-B70E-99A84A8D1CB8}" destId="{C84D586A-7A8E-46FA-A728-0EAD12A72505}" srcOrd="8" destOrd="0" presId="urn:microsoft.com/office/officeart/2008/layout/VerticalCurvedList"/>
    <dgm:cxn modelId="{3C4B137E-2619-4B9C-951C-F44E3E9EAE77}" type="presParOf" srcId="{C84D586A-7A8E-46FA-A728-0EAD12A72505}" destId="{D0643C9B-DDDA-461C-9777-2ABA9BE6FE0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ABF55D-9572-49F4-AF75-D0BC0D739635}" type="doc">
      <dgm:prSet loTypeId="urn:microsoft.com/office/officeart/2008/layout/PictureStrips" loCatId="list" qsTypeId="urn:microsoft.com/office/officeart/2005/8/quickstyle/simple1" qsCatId="simple" csTypeId="urn:microsoft.com/office/officeart/2005/8/colors/accent6_2" csCatId="accent6" phldr="1"/>
      <dgm:spPr/>
      <dgm:t>
        <a:bodyPr/>
        <a:lstStyle/>
        <a:p>
          <a:endParaRPr lang="ru-RU"/>
        </a:p>
      </dgm:t>
    </dgm:pt>
    <dgm:pt modelId="{2173833B-9027-40AA-907F-6A03241C611D}">
      <dgm:prSet phldrT="[Text]"/>
      <dgm:spPr/>
      <dgm:t>
        <a:bodyPr/>
        <a:lstStyle/>
        <a:p>
          <a:r>
            <a:rPr lang="vi-VN" b="1" dirty="0" smtClean="0"/>
            <a:t>Nơi lưu khóa</a:t>
          </a:r>
          <a:endParaRPr lang="ru-RU" b="1" dirty="0"/>
        </a:p>
      </dgm:t>
    </dgm:pt>
    <dgm:pt modelId="{38ED3C2B-B799-445C-90DE-C67E34F8AEDE}" type="parTrans" cxnId="{E35AC6DA-C7D0-48A5-B68F-2C574952B107}">
      <dgm:prSet/>
      <dgm:spPr/>
      <dgm:t>
        <a:bodyPr/>
        <a:lstStyle/>
        <a:p>
          <a:endParaRPr lang="ru-RU"/>
        </a:p>
      </dgm:t>
    </dgm:pt>
    <dgm:pt modelId="{04EEC702-5C32-4415-ABF2-42C12F6E8021}" type="sibTrans" cxnId="{E35AC6DA-C7D0-48A5-B68F-2C574952B107}">
      <dgm:prSet/>
      <dgm:spPr/>
      <dgm:t>
        <a:bodyPr/>
        <a:lstStyle/>
        <a:p>
          <a:endParaRPr lang="ru-RU"/>
        </a:p>
      </dgm:t>
    </dgm:pt>
    <dgm:pt modelId="{A3937F33-EB26-48C4-81FD-171824FCAA5C}">
      <dgm:prSet phldrT="[Text]"/>
      <dgm:spPr/>
      <dgm:t>
        <a:bodyPr/>
        <a:lstStyle/>
        <a:p>
          <a:r>
            <a:rPr lang="vi-VN" dirty="0" smtClean="0"/>
            <a:t>Thiết bị phần cứng chuyên dụng</a:t>
          </a:r>
          <a:endParaRPr lang="ru-RU" dirty="0"/>
        </a:p>
      </dgm:t>
    </dgm:pt>
    <dgm:pt modelId="{C887EEBE-FDC8-4ED1-9620-8AA0451369DA}" type="parTrans" cxnId="{3A025006-203F-42FB-B8B0-90AC3ED37F99}">
      <dgm:prSet/>
      <dgm:spPr/>
      <dgm:t>
        <a:bodyPr/>
        <a:lstStyle/>
        <a:p>
          <a:endParaRPr lang="ru-RU"/>
        </a:p>
      </dgm:t>
    </dgm:pt>
    <dgm:pt modelId="{36ECBB69-B695-48E0-AD0D-91708862AD0E}" type="sibTrans" cxnId="{3A025006-203F-42FB-B8B0-90AC3ED37F99}">
      <dgm:prSet/>
      <dgm:spPr/>
      <dgm:t>
        <a:bodyPr/>
        <a:lstStyle/>
        <a:p>
          <a:endParaRPr lang="ru-RU"/>
        </a:p>
      </dgm:t>
    </dgm:pt>
    <dgm:pt modelId="{DACF08F4-B5C0-42DF-9E9E-42051E460257}">
      <dgm:prSet phldrT="[Text]"/>
      <dgm:spPr/>
      <dgm:t>
        <a:bodyPr/>
        <a:lstStyle/>
        <a:p>
          <a:r>
            <a:rPr lang="vi-VN" dirty="0" smtClean="0"/>
            <a:t>Registry</a:t>
          </a:r>
          <a:endParaRPr lang="ru-RU" dirty="0"/>
        </a:p>
      </dgm:t>
    </dgm:pt>
    <dgm:pt modelId="{37E0380F-BE9B-40B4-8969-06BBB10E4244}" type="parTrans" cxnId="{46D0FA49-8A48-44D1-A70F-1E47F429FE03}">
      <dgm:prSet/>
      <dgm:spPr/>
      <dgm:t>
        <a:bodyPr/>
        <a:lstStyle/>
        <a:p>
          <a:endParaRPr lang="ru-RU"/>
        </a:p>
      </dgm:t>
    </dgm:pt>
    <dgm:pt modelId="{FB8D2DCD-3D0B-448D-A20D-327CDA4209B1}" type="sibTrans" cxnId="{46D0FA49-8A48-44D1-A70F-1E47F429FE03}">
      <dgm:prSet/>
      <dgm:spPr/>
      <dgm:t>
        <a:bodyPr/>
        <a:lstStyle/>
        <a:p>
          <a:endParaRPr lang="ru-RU"/>
        </a:p>
      </dgm:t>
    </dgm:pt>
    <dgm:pt modelId="{9CB2FA59-0797-44CD-B4FA-C60E06307BC6}">
      <dgm:prSet phldrT="[Text]"/>
      <dgm:spPr/>
      <dgm:t>
        <a:bodyPr/>
        <a:lstStyle/>
        <a:p>
          <a:r>
            <a:rPr lang="vi-VN" dirty="0" smtClean="0"/>
            <a:t>File</a:t>
          </a:r>
          <a:endParaRPr lang="ru-RU" dirty="0"/>
        </a:p>
      </dgm:t>
    </dgm:pt>
    <dgm:pt modelId="{E2C37E0D-4699-4BD9-952F-DC605C724F3A}" type="parTrans" cxnId="{9AE465E1-3BD1-4073-AB4E-B5697F534F80}">
      <dgm:prSet/>
      <dgm:spPr/>
      <dgm:t>
        <a:bodyPr/>
        <a:lstStyle/>
        <a:p>
          <a:endParaRPr lang="ru-RU"/>
        </a:p>
      </dgm:t>
    </dgm:pt>
    <dgm:pt modelId="{A968295A-73E0-45BF-A81F-7183AFC655DF}" type="sibTrans" cxnId="{9AE465E1-3BD1-4073-AB4E-B5697F534F80}">
      <dgm:prSet/>
      <dgm:spPr/>
      <dgm:t>
        <a:bodyPr/>
        <a:lstStyle/>
        <a:p>
          <a:endParaRPr lang="ru-RU"/>
        </a:p>
      </dgm:t>
    </dgm:pt>
    <dgm:pt modelId="{9D66E7A6-7ED7-40DD-B636-1BB485433097}" type="pres">
      <dgm:prSet presAssocID="{59ABF55D-9572-49F4-AF75-D0BC0D739635}" presName="Name0" presStyleCnt="0">
        <dgm:presLayoutVars>
          <dgm:dir/>
          <dgm:resizeHandles val="exact"/>
        </dgm:presLayoutVars>
      </dgm:prSet>
      <dgm:spPr/>
      <dgm:t>
        <a:bodyPr/>
        <a:lstStyle/>
        <a:p>
          <a:endParaRPr lang="ru-RU"/>
        </a:p>
      </dgm:t>
    </dgm:pt>
    <dgm:pt modelId="{45158C0A-2AE8-4D6F-BBFB-352A97D44D00}" type="pres">
      <dgm:prSet presAssocID="{2173833B-9027-40AA-907F-6A03241C611D}" presName="composite" presStyleCnt="0"/>
      <dgm:spPr/>
    </dgm:pt>
    <dgm:pt modelId="{2318A31C-C0B3-4F3A-B7F6-343506730F6E}" type="pres">
      <dgm:prSet presAssocID="{2173833B-9027-40AA-907F-6A03241C611D}" presName="rect1" presStyleLbl="trAlignAcc1" presStyleIdx="0" presStyleCnt="1">
        <dgm:presLayoutVars>
          <dgm:bulletEnabled val="1"/>
        </dgm:presLayoutVars>
      </dgm:prSet>
      <dgm:spPr/>
      <dgm:t>
        <a:bodyPr/>
        <a:lstStyle/>
        <a:p>
          <a:endParaRPr lang="ru-RU"/>
        </a:p>
      </dgm:t>
    </dgm:pt>
    <dgm:pt modelId="{036C5738-0050-42B0-A273-4D5D0FC516E8}" type="pres">
      <dgm:prSet presAssocID="{2173833B-9027-40AA-907F-6A03241C611D}" presName="rect2" presStyleLbl="fgImgPlace1" presStyleIdx="0" presStyleCnt="1"/>
      <dgm:spPr>
        <a:blipFill rotWithShape="1">
          <a:blip xmlns:r="http://schemas.openxmlformats.org/officeDocument/2006/relationships" r:embed="rId1"/>
          <a:stretch>
            <a:fillRect/>
          </a:stretch>
        </a:blipFill>
      </dgm:spPr>
    </dgm:pt>
  </dgm:ptLst>
  <dgm:cxnLst>
    <dgm:cxn modelId="{46D0FA49-8A48-44D1-A70F-1E47F429FE03}" srcId="{2173833B-9027-40AA-907F-6A03241C611D}" destId="{DACF08F4-B5C0-42DF-9E9E-42051E460257}" srcOrd="1" destOrd="0" parTransId="{37E0380F-BE9B-40B4-8969-06BBB10E4244}" sibTransId="{FB8D2DCD-3D0B-448D-A20D-327CDA4209B1}"/>
    <dgm:cxn modelId="{9AE465E1-3BD1-4073-AB4E-B5697F534F80}" srcId="{2173833B-9027-40AA-907F-6A03241C611D}" destId="{9CB2FA59-0797-44CD-B4FA-C60E06307BC6}" srcOrd="2" destOrd="0" parTransId="{E2C37E0D-4699-4BD9-952F-DC605C724F3A}" sibTransId="{A968295A-73E0-45BF-A81F-7183AFC655DF}"/>
    <dgm:cxn modelId="{CA9F03F0-CECC-4EB1-8D67-41A1733D1016}" type="presOf" srcId="{9CB2FA59-0797-44CD-B4FA-C60E06307BC6}" destId="{2318A31C-C0B3-4F3A-B7F6-343506730F6E}" srcOrd="0" destOrd="3" presId="urn:microsoft.com/office/officeart/2008/layout/PictureStrips"/>
    <dgm:cxn modelId="{3A025006-203F-42FB-B8B0-90AC3ED37F99}" srcId="{2173833B-9027-40AA-907F-6A03241C611D}" destId="{A3937F33-EB26-48C4-81FD-171824FCAA5C}" srcOrd="0" destOrd="0" parTransId="{C887EEBE-FDC8-4ED1-9620-8AA0451369DA}" sibTransId="{36ECBB69-B695-48E0-AD0D-91708862AD0E}"/>
    <dgm:cxn modelId="{FAFB7844-1362-4317-8EB3-0343D5A489D9}" type="presOf" srcId="{2173833B-9027-40AA-907F-6A03241C611D}" destId="{2318A31C-C0B3-4F3A-B7F6-343506730F6E}" srcOrd="0" destOrd="0" presId="urn:microsoft.com/office/officeart/2008/layout/PictureStrips"/>
    <dgm:cxn modelId="{E35AC6DA-C7D0-48A5-B68F-2C574952B107}" srcId="{59ABF55D-9572-49F4-AF75-D0BC0D739635}" destId="{2173833B-9027-40AA-907F-6A03241C611D}" srcOrd="0" destOrd="0" parTransId="{38ED3C2B-B799-445C-90DE-C67E34F8AEDE}" sibTransId="{04EEC702-5C32-4415-ABF2-42C12F6E8021}"/>
    <dgm:cxn modelId="{91BEEEB3-3A49-426B-BA32-840DB9316036}" type="presOf" srcId="{DACF08F4-B5C0-42DF-9E9E-42051E460257}" destId="{2318A31C-C0B3-4F3A-B7F6-343506730F6E}" srcOrd="0" destOrd="2" presId="urn:microsoft.com/office/officeart/2008/layout/PictureStrips"/>
    <dgm:cxn modelId="{A54CD1DF-B96F-4241-95F1-03807869319F}" type="presOf" srcId="{A3937F33-EB26-48C4-81FD-171824FCAA5C}" destId="{2318A31C-C0B3-4F3A-B7F6-343506730F6E}" srcOrd="0" destOrd="1" presId="urn:microsoft.com/office/officeart/2008/layout/PictureStrips"/>
    <dgm:cxn modelId="{8452019D-2134-4944-8436-F2621CD1563D}" type="presOf" srcId="{59ABF55D-9572-49F4-AF75-D0BC0D739635}" destId="{9D66E7A6-7ED7-40DD-B636-1BB485433097}" srcOrd="0" destOrd="0" presId="urn:microsoft.com/office/officeart/2008/layout/PictureStrips"/>
    <dgm:cxn modelId="{83D00BEC-795C-4076-9C33-F24725F8D6DE}" type="presParOf" srcId="{9D66E7A6-7ED7-40DD-B636-1BB485433097}" destId="{45158C0A-2AE8-4D6F-BBFB-352A97D44D00}" srcOrd="0" destOrd="0" presId="urn:microsoft.com/office/officeart/2008/layout/PictureStrips"/>
    <dgm:cxn modelId="{2BD57263-B025-4E66-8B05-6CE00105CC47}" type="presParOf" srcId="{45158C0A-2AE8-4D6F-BBFB-352A97D44D00}" destId="{2318A31C-C0B3-4F3A-B7F6-343506730F6E}" srcOrd="0" destOrd="0" presId="urn:microsoft.com/office/officeart/2008/layout/PictureStrips"/>
    <dgm:cxn modelId="{A73D5990-4853-40B8-A29C-76E9371C650A}" type="presParOf" srcId="{45158C0A-2AE8-4D6F-BBFB-352A97D44D00}" destId="{036C5738-0050-42B0-A273-4D5D0FC516E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ABF55D-9572-49F4-AF75-D0BC0D739635}" type="doc">
      <dgm:prSet loTypeId="urn:microsoft.com/office/officeart/2008/layout/PictureStrips" loCatId="list" qsTypeId="urn:microsoft.com/office/officeart/2005/8/quickstyle/simple1" qsCatId="simple" csTypeId="urn:microsoft.com/office/officeart/2005/8/colors/accent6_2" csCatId="accent6" phldr="1"/>
      <dgm:spPr/>
      <dgm:t>
        <a:bodyPr/>
        <a:lstStyle/>
        <a:p>
          <a:endParaRPr lang="ru-RU"/>
        </a:p>
      </dgm:t>
    </dgm:pt>
    <dgm:pt modelId="{21720D2F-920C-42FD-AAB7-BB10C501238E}">
      <dgm:prSet phldrT="[Text]"/>
      <dgm:spPr/>
      <dgm:t>
        <a:bodyPr/>
        <a:lstStyle/>
        <a:p>
          <a:r>
            <a:rPr lang="vi-VN" dirty="0" smtClean="0"/>
            <a:t>Key Container</a:t>
          </a:r>
          <a:endParaRPr lang="ru-RU" dirty="0"/>
        </a:p>
      </dgm:t>
    </dgm:pt>
    <dgm:pt modelId="{DA125B7B-E299-4FFE-B073-F5926B3ACD46}" type="parTrans" cxnId="{B4AF7565-1127-4FDE-93FA-1FC2297E28D5}">
      <dgm:prSet/>
      <dgm:spPr/>
      <dgm:t>
        <a:bodyPr/>
        <a:lstStyle/>
        <a:p>
          <a:endParaRPr lang="ru-RU"/>
        </a:p>
      </dgm:t>
    </dgm:pt>
    <dgm:pt modelId="{E412E61F-6FD9-4E84-829A-3896F6A8E031}" type="sibTrans" cxnId="{B4AF7565-1127-4FDE-93FA-1FC2297E28D5}">
      <dgm:prSet/>
      <dgm:spPr/>
      <dgm:t>
        <a:bodyPr/>
        <a:lstStyle/>
        <a:p>
          <a:endParaRPr lang="ru-RU"/>
        </a:p>
      </dgm:t>
    </dgm:pt>
    <dgm:pt modelId="{F69A203A-D9FC-491B-A34F-D475B60869F4}">
      <dgm:prSet phldrT="[Text]"/>
      <dgm:spPr/>
      <dgm:t>
        <a:bodyPr/>
        <a:lstStyle/>
        <a:p>
          <a:r>
            <a:rPr lang="vi-VN" dirty="0" smtClean="0"/>
            <a:t>Chứa cặp khóa trao đổi khóa</a:t>
          </a:r>
          <a:endParaRPr lang="ru-RU" dirty="0"/>
        </a:p>
      </dgm:t>
    </dgm:pt>
    <dgm:pt modelId="{DC223047-EA6E-4C44-BB8F-92423CCB75D7}" type="parTrans" cxnId="{3E631BA6-3998-4E48-B6E0-0B452A2E4BCE}">
      <dgm:prSet/>
      <dgm:spPr/>
      <dgm:t>
        <a:bodyPr/>
        <a:lstStyle/>
        <a:p>
          <a:endParaRPr lang="ru-RU"/>
        </a:p>
      </dgm:t>
    </dgm:pt>
    <dgm:pt modelId="{0E87D80E-94E0-435B-B243-CEE6443C8DFB}" type="sibTrans" cxnId="{3E631BA6-3998-4E48-B6E0-0B452A2E4BCE}">
      <dgm:prSet/>
      <dgm:spPr/>
      <dgm:t>
        <a:bodyPr/>
        <a:lstStyle/>
        <a:p>
          <a:endParaRPr lang="ru-RU"/>
        </a:p>
      </dgm:t>
    </dgm:pt>
    <dgm:pt modelId="{18F6F57F-CF34-45CB-A6C9-5C68FA212BF8}">
      <dgm:prSet phldrT="[Text]"/>
      <dgm:spPr/>
      <dgm:t>
        <a:bodyPr/>
        <a:lstStyle/>
        <a:p>
          <a:r>
            <a:rPr lang="vi-VN" dirty="0" smtClean="0"/>
            <a:t>Không chứa khóa phiên</a:t>
          </a:r>
          <a:endParaRPr lang="ru-RU" dirty="0"/>
        </a:p>
      </dgm:t>
    </dgm:pt>
    <dgm:pt modelId="{90A59B19-054D-4075-8D86-EC173B9D16A2}" type="parTrans" cxnId="{D996EB70-A654-486D-A303-35179203D2D7}">
      <dgm:prSet/>
      <dgm:spPr/>
      <dgm:t>
        <a:bodyPr/>
        <a:lstStyle/>
        <a:p>
          <a:endParaRPr lang="ru-RU"/>
        </a:p>
      </dgm:t>
    </dgm:pt>
    <dgm:pt modelId="{F97C1425-7036-4B51-B376-2BF5DCC16B9A}" type="sibTrans" cxnId="{D996EB70-A654-486D-A303-35179203D2D7}">
      <dgm:prSet/>
      <dgm:spPr/>
      <dgm:t>
        <a:bodyPr/>
        <a:lstStyle/>
        <a:p>
          <a:endParaRPr lang="ru-RU"/>
        </a:p>
      </dgm:t>
    </dgm:pt>
    <dgm:pt modelId="{A0399DA7-915B-4F89-BCEE-60B9062B944B}">
      <dgm:prSet phldrT="[Text]"/>
      <dgm:spPr/>
      <dgm:t>
        <a:bodyPr/>
        <a:lstStyle/>
        <a:p>
          <a:r>
            <a:rPr lang="vi-VN" smtClean="0"/>
            <a:t>Chứa cặp khóa ký số</a:t>
          </a:r>
          <a:endParaRPr lang="ru-RU" dirty="0"/>
        </a:p>
      </dgm:t>
    </dgm:pt>
    <dgm:pt modelId="{EAF6D87E-0EC5-4407-BD4A-12D08CAA9C63}" type="parTrans" cxnId="{B98349D0-9025-4F0B-B985-342E50077642}">
      <dgm:prSet/>
      <dgm:spPr/>
      <dgm:t>
        <a:bodyPr/>
        <a:lstStyle/>
        <a:p>
          <a:endParaRPr lang="ru-RU"/>
        </a:p>
      </dgm:t>
    </dgm:pt>
    <dgm:pt modelId="{E0EE6DC2-93DF-422B-BFD5-928E20216F48}" type="sibTrans" cxnId="{B98349D0-9025-4F0B-B985-342E50077642}">
      <dgm:prSet/>
      <dgm:spPr/>
      <dgm:t>
        <a:bodyPr/>
        <a:lstStyle/>
        <a:p>
          <a:endParaRPr lang="ru-RU"/>
        </a:p>
      </dgm:t>
    </dgm:pt>
    <dgm:pt modelId="{F2DAC77E-20AD-4858-AD8B-23B1779C8DE7}">
      <dgm:prSet phldrT="[Text]"/>
      <dgm:spPr/>
      <dgm:t>
        <a:bodyPr/>
        <a:lstStyle/>
        <a:p>
          <a:r>
            <a:rPr lang="vi-VN" dirty="0" smtClean="0"/>
            <a:t>Tên của Key Container</a:t>
          </a:r>
          <a:endParaRPr lang="ru-RU" dirty="0"/>
        </a:p>
      </dgm:t>
    </dgm:pt>
    <dgm:pt modelId="{6108218C-1407-4B8B-A73F-B88FD9E60BE3}" type="parTrans" cxnId="{BFE19CCB-3FDB-47D9-ADCA-5BA45645716A}">
      <dgm:prSet/>
      <dgm:spPr/>
      <dgm:t>
        <a:bodyPr/>
        <a:lstStyle/>
        <a:p>
          <a:endParaRPr lang="ru-RU"/>
        </a:p>
      </dgm:t>
    </dgm:pt>
    <dgm:pt modelId="{BBB74405-60B9-4D7C-BD8F-175CC9F0B02D}" type="sibTrans" cxnId="{BFE19CCB-3FDB-47D9-ADCA-5BA45645716A}">
      <dgm:prSet/>
      <dgm:spPr/>
      <dgm:t>
        <a:bodyPr/>
        <a:lstStyle/>
        <a:p>
          <a:endParaRPr lang="ru-RU"/>
        </a:p>
      </dgm:t>
    </dgm:pt>
    <dgm:pt modelId="{E3E0584C-ACE3-4611-9068-2940030E174D}">
      <dgm:prSet phldrT="[Text]"/>
      <dgm:spPr/>
      <dgm:t>
        <a:bodyPr/>
        <a:lstStyle/>
        <a:p>
          <a:r>
            <a:rPr lang="vi-VN" dirty="0" smtClean="0"/>
            <a:t>Mỗi Key Container có tên gọi riêng</a:t>
          </a:r>
          <a:endParaRPr lang="ru-RU" dirty="0"/>
        </a:p>
      </dgm:t>
    </dgm:pt>
    <dgm:pt modelId="{36950B61-BB4B-4800-A119-F24868D2FC0E}" type="parTrans" cxnId="{E608DCDB-44CA-4CA1-86C0-64B24CDCB090}">
      <dgm:prSet/>
      <dgm:spPr/>
      <dgm:t>
        <a:bodyPr/>
        <a:lstStyle/>
        <a:p>
          <a:endParaRPr lang="ru-RU"/>
        </a:p>
      </dgm:t>
    </dgm:pt>
    <dgm:pt modelId="{C784669F-D670-4F52-ACAE-B5C839BF8C67}" type="sibTrans" cxnId="{E608DCDB-44CA-4CA1-86C0-64B24CDCB090}">
      <dgm:prSet/>
      <dgm:spPr/>
      <dgm:t>
        <a:bodyPr/>
        <a:lstStyle/>
        <a:p>
          <a:endParaRPr lang="ru-RU"/>
        </a:p>
      </dgm:t>
    </dgm:pt>
    <dgm:pt modelId="{32A0C9E7-217B-469D-80BF-AF53A2A09466}">
      <dgm:prSet phldrT="[Text]"/>
      <dgm:spPr/>
      <dgm:t>
        <a:bodyPr/>
        <a:lstStyle/>
        <a:p>
          <a:r>
            <a:rPr lang="vi-VN" dirty="0" smtClean="0"/>
            <a:t>Mỗi người dùng </a:t>
          </a:r>
          <a:r>
            <a:rPr lang="vi-VN" dirty="0" smtClean="0"/>
            <a:t>có </a:t>
          </a:r>
          <a:r>
            <a:rPr lang="vi-VN" dirty="0" smtClean="0"/>
            <a:t>một Key Container mặc định</a:t>
          </a:r>
          <a:endParaRPr lang="ru-RU" dirty="0"/>
        </a:p>
      </dgm:t>
    </dgm:pt>
    <dgm:pt modelId="{B7E5741F-FB25-496D-AA8F-997FBBEDEA4D}" type="parTrans" cxnId="{1A7EBCFB-F1B3-4E78-B6DF-2C06E11AFD32}">
      <dgm:prSet/>
      <dgm:spPr/>
      <dgm:t>
        <a:bodyPr/>
        <a:lstStyle/>
        <a:p>
          <a:endParaRPr lang="ru-RU"/>
        </a:p>
      </dgm:t>
    </dgm:pt>
    <dgm:pt modelId="{BF58A1B3-D309-4D7B-9586-40E6DD3C444F}" type="sibTrans" cxnId="{1A7EBCFB-F1B3-4E78-B6DF-2C06E11AFD32}">
      <dgm:prSet/>
      <dgm:spPr/>
      <dgm:t>
        <a:bodyPr/>
        <a:lstStyle/>
        <a:p>
          <a:endParaRPr lang="ru-RU"/>
        </a:p>
      </dgm:t>
    </dgm:pt>
    <dgm:pt modelId="{1A9E4016-7B1B-46B7-B2C0-8F3135AACB21}">
      <dgm:prSet phldrT="[Text]"/>
      <dgm:spPr/>
      <dgm:t>
        <a:bodyPr/>
        <a:lstStyle/>
        <a:p>
          <a:r>
            <a:rPr lang="vi-VN" dirty="0" smtClean="0"/>
            <a:t>Tên của Key Container mặc định phụ thuộc vào CSP</a:t>
          </a:r>
          <a:endParaRPr lang="ru-RU" dirty="0"/>
        </a:p>
      </dgm:t>
    </dgm:pt>
    <dgm:pt modelId="{AC6BECCA-0A75-4CB3-92EC-234FB31DB84A}" type="parTrans" cxnId="{D2ECE60A-D15A-4FF3-B000-3E0CA2409FC2}">
      <dgm:prSet/>
      <dgm:spPr/>
      <dgm:t>
        <a:bodyPr/>
        <a:lstStyle/>
        <a:p>
          <a:endParaRPr lang="ru-RU"/>
        </a:p>
      </dgm:t>
    </dgm:pt>
    <dgm:pt modelId="{D66AA201-8B13-4F57-B039-D8A71DA7B044}" type="sibTrans" cxnId="{D2ECE60A-D15A-4FF3-B000-3E0CA2409FC2}">
      <dgm:prSet/>
      <dgm:spPr/>
      <dgm:t>
        <a:bodyPr/>
        <a:lstStyle/>
        <a:p>
          <a:endParaRPr lang="ru-RU"/>
        </a:p>
      </dgm:t>
    </dgm:pt>
    <dgm:pt modelId="{CDD869E7-FA03-44A7-8DFD-E0AB1EED89EE}">
      <dgm:prSet phldrT="[Text]"/>
      <dgm:spPr/>
      <dgm:t>
        <a:bodyPr/>
        <a:lstStyle/>
        <a:p>
          <a:r>
            <a:rPr lang="vi-VN" dirty="0" smtClean="0"/>
            <a:t>Tên của Key Container của người dùng này có thể trùng với tên của Key Container của người dùng khác</a:t>
          </a:r>
          <a:endParaRPr lang="ru-RU" dirty="0"/>
        </a:p>
      </dgm:t>
    </dgm:pt>
    <dgm:pt modelId="{C917D624-77A0-44B1-A2B8-88EEC0F19C20}" type="parTrans" cxnId="{108A32F8-97B7-4970-A457-C56BC62914F5}">
      <dgm:prSet/>
      <dgm:spPr/>
      <dgm:t>
        <a:bodyPr/>
        <a:lstStyle/>
        <a:p>
          <a:endParaRPr lang="ru-RU"/>
        </a:p>
      </dgm:t>
    </dgm:pt>
    <dgm:pt modelId="{147B7212-EF90-4A63-9855-3A8DF9B0BE1E}" type="sibTrans" cxnId="{108A32F8-97B7-4970-A457-C56BC62914F5}">
      <dgm:prSet/>
      <dgm:spPr/>
      <dgm:t>
        <a:bodyPr/>
        <a:lstStyle/>
        <a:p>
          <a:endParaRPr lang="ru-RU"/>
        </a:p>
      </dgm:t>
    </dgm:pt>
    <dgm:pt modelId="{88866860-8922-41DD-8B3F-C4C7C540E4BD}" type="pres">
      <dgm:prSet presAssocID="{59ABF55D-9572-49F4-AF75-D0BC0D739635}" presName="Name0" presStyleCnt="0">
        <dgm:presLayoutVars>
          <dgm:dir/>
          <dgm:resizeHandles val="exact"/>
        </dgm:presLayoutVars>
      </dgm:prSet>
      <dgm:spPr/>
      <dgm:t>
        <a:bodyPr/>
        <a:lstStyle/>
        <a:p>
          <a:endParaRPr lang="ru-RU"/>
        </a:p>
      </dgm:t>
    </dgm:pt>
    <dgm:pt modelId="{3EB7E791-DDAF-4931-B0D0-D403685CC30F}" type="pres">
      <dgm:prSet presAssocID="{21720D2F-920C-42FD-AAB7-BB10C501238E}" presName="composite" presStyleCnt="0"/>
      <dgm:spPr/>
    </dgm:pt>
    <dgm:pt modelId="{DF696689-2AAF-41EA-B09E-76671E469375}" type="pres">
      <dgm:prSet presAssocID="{21720D2F-920C-42FD-AAB7-BB10C501238E}" presName="rect1" presStyleLbl="trAlignAcc1" presStyleIdx="0" presStyleCnt="2">
        <dgm:presLayoutVars>
          <dgm:bulletEnabled val="1"/>
        </dgm:presLayoutVars>
      </dgm:prSet>
      <dgm:spPr/>
      <dgm:t>
        <a:bodyPr/>
        <a:lstStyle/>
        <a:p>
          <a:endParaRPr lang="ru-RU"/>
        </a:p>
      </dgm:t>
    </dgm:pt>
    <dgm:pt modelId="{C5643AFD-3830-402A-BFEA-96934E4BFD24}" type="pres">
      <dgm:prSet presAssocID="{21720D2F-920C-42FD-AAB7-BB10C501238E}" presName="rect2" presStyleLbl="fgImgPlace1" presStyleIdx="0" presStyleCnt="2"/>
      <dgm:spPr>
        <a:blipFill rotWithShape="1">
          <a:blip xmlns:r="http://schemas.openxmlformats.org/officeDocument/2006/relationships" r:embed="rId1"/>
          <a:stretch>
            <a:fillRect/>
          </a:stretch>
        </a:blipFill>
      </dgm:spPr>
      <dgm:t>
        <a:bodyPr/>
        <a:lstStyle/>
        <a:p>
          <a:endParaRPr lang="ru-RU"/>
        </a:p>
      </dgm:t>
    </dgm:pt>
    <dgm:pt modelId="{53CA0DB9-529B-4F76-90D4-4FF050450309}" type="pres">
      <dgm:prSet presAssocID="{E412E61F-6FD9-4E84-829A-3896F6A8E031}" presName="sibTrans" presStyleCnt="0"/>
      <dgm:spPr/>
    </dgm:pt>
    <dgm:pt modelId="{32D51A68-A0B9-48E6-A75F-266ABC039F03}" type="pres">
      <dgm:prSet presAssocID="{F2DAC77E-20AD-4858-AD8B-23B1779C8DE7}" presName="composite" presStyleCnt="0"/>
      <dgm:spPr/>
    </dgm:pt>
    <dgm:pt modelId="{97386C6B-0B4A-4EAB-ACB8-547BC758F3ED}" type="pres">
      <dgm:prSet presAssocID="{F2DAC77E-20AD-4858-AD8B-23B1779C8DE7}" presName="rect1" presStyleLbl="trAlignAcc1" presStyleIdx="1" presStyleCnt="2">
        <dgm:presLayoutVars>
          <dgm:bulletEnabled val="1"/>
        </dgm:presLayoutVars>
      </dgm:prSet>
      <dgm:spPr/>
      <dgm:t>
        <a:bodyPr/>
        <a:lstStyle/>
        <a:p>
          <a:endParaRPr lang="ru-RU"/>
        </a:p>
      </dgm:t>
    </dgm:pt>
    <dgm:pt modelId="{747FFF75-BB94-4BEA-8FFC-E533B2E763D4}" type="pres">
      <dgm:prSet presAssocID="{F2DAC77E-20AD-4858-AD8B-23B1779C8DE7}" presName="rect2" presStyleLbl="fgImgPlace1" presStyleIdx="1" presStyleCnt="2"/>
      <dgm:spPr>
        <a:blipFill rotWithShape="1">
          <a:blip xmlns:r="http://schemas.openxmlformats.org/officeDocument/2006/relationships" r:embed="rId1"/>
          <a:stretch>
            <a:fillRect/>
          </a:stretch>
        </a:blipFill>
      </dgm:spPr>
      <dgm:t>
        <a:bodyPr/>
        <a:lstStyle/>
        <a:p>
          <a:endParaRPr lang="ru-RU"/>
        </a:p>
      </dgm:t>
    </dgm:pt>
  </dgm:ptLst>
  <dgm:cxnLst>
    <dgm:cxn modelId="{B98349D0-9025-4F0B-B985-342E50077642}" srcId="{21720D2F-920C-42FD-AAB7-BB10C501238E}" destId="{A0399DA7-915B-4F89-BCEE-60B9062B944B}" srcOrd="0" destOrd="0" parTransId="{EAF6D87E-0EC5-4407-BD4A-12D08CAA9C63}" sibTransId="{E0EE6DC2-93DF-422B-BFD5-928E20216F48}"/>
    <dgm:cxn modelId="{07F38D95-8F39-4BCC-83B2-02EBF30DCC7D}" type="presOf" srcId="{59ABF55D-9572-49F4-AF75-D0BC0D739635}" destId="{88866860-8922-41DD-8B3F-C4C7C540E4BD}" srcOrd="0" destOrd="0" presId="urn:microsoft.com/office/officeart/2008/layout/PictureStrips"/>
    <dgm:cxn modelId="{D1774434-9D6B-4417-A3BF-561D503CEBD3}" type="presOf" srcId="{32A0C9E7-217B-469D-80BF-AF53A2A09466}" destId="{97386C6B-0B4A-4EAB-ACB8-547BC758F3ED}" srcOrd="0" destOrd="2" presId="urn:microsoft.com/office/officeart/2008/layout/PictureStrips"/>
    <dgm:cxn modelId="{D996EB70-A654-486D-A303-35179203D2D7}" srcId="{21720D2F-920C-42FD-AAB7-BB10C501238E}" destId="{18F6F57F-CF34-45CB-A6C9-5C68FA212BF8}" srcOrd="2" destOrd="0" parTransId="{90A59B19-054D-4075-8D86-EC173B9D16A2}" sibTransId="{F97C1425-7036-4B51-B376-2BF5DCC16B9A}"/>
    <dgm:cxn modelId="{3E631BA6-3998-4E48-B6E0-0B452A2E4BCE}" srcId="{21720D2F-920C-42FD-AAB7-BB10C501238E}" destId="{F69A203A-D9FC-491B-A34F-D475B60869F4}" srcOrd="1" destOrd="0" parTransId="{DC223047-EA6E-4C44-BB8F-92423CCB75D7}" sibTransId="{0E87D80E-94E0-435B-B243-CEE6443C8DFB}"/>
    <dgm:cxn modelId="{4A11CAFC-3A1A-478F-B859-D54B7B50C496}" type="presOf" srcId="{1A9E4016-7B1B-46B7-B2C0-8F3135AACB21}" destId="{97386C6B-0B4A-4EAB-ACB8-547BC758F3ED}" srcOrd="0" destOrd="3" presId="urn:microsoft.com/office/officeart/2008/layout/PictureStrips"/>
    <dgm:cxn modelId="{108A32F8-97B7-4970-A457-C56BC62914F5}" srcId="{F2DAC77E-20AD-4858-AD8B-23B1779C8DE7}" destId="{CDD869E7-FA03-44A7-8DFD-E0AB1EED89EE}" srcOrd="3" destOrd="0" parTransId="{C917D624-77A0-44B1-A2B8-88EEC0F19C20}" sibTransId="{147B7212-EF90-4A63-9855-3A8DF9B0BE1E}"/>
    <dgm:cxn modelId="{12278D72-92F6-4AF0-A200-326F3DCD4662}" type="presOf" srcId="{21720D2F-920C-42FD-AAB7-BB10C501238E}" destId="{DF696689-2AAF-41EA-B09E-76671E469375}" srcOrd="0" destOrd="0" presId="urn:microsoft.com/office/officeart/2008/layout/PictureStrips"/>
    <dgm:cxn modelId="{D2ECE60A-D15A-4FF3-B000-3E0CA2409FC2}" srcId="{F2DAC77E-20AD-4858-AD8B-23B1779C8DE7}" destId="{1A9E4016-7B1B-46B7-B2C0-8F3135AACB21}" srcOrd="2" destOrd="0" parTransId="{AC6BECCA-0A75-4CB3-92EC-234FB31DB84A}" sibTransId="{D66AA201-8B13-4F57-B039-D8A71DA7B044}"/>
    <dgm:cxn modelId="{B9950CEE-2EBD-42D9-AE4A-C0A639C3DD91}" type="presOf" srcId="{CDD869E7-FA03-44A7-8DFD-E0AB1EED89EE}" destId="{97386C6B-0B4A-4EAB-ACB8-547BC758F3ED}" srcOrd="0" destOrd="4" presId="urn:microsoft.com/office/officeart/2008/layout/PictureStrips"/>
    <dgm:cxn modelId="{5BD1E3C7-8FB5-41F6-8A67-5F760123B710}" type="presOf" srcId="{F69A203A-D9FC-491B-A34F-D475B60869F4}" destId="{DF696689-2AAF-41EA-B09E-76671E469375}" srcOrd="0" destOrd="2" presId="urn:microsoft.com/office/officeart/2008/layout/PictureStrips"/>
    <dgm:cxn modelId="{53706208-E704-4E35-9E3D-A6FF0E48670B}" type="presOf" srcId="{A0399DA7-915B-4F89-BCEE-60B9062B944B}" destId="{DF696689-2AAF-41EA-B09E-76671E469375}" srcOrd="0" destOrd="1" presId="urn:microsoft.com/office/officeart/2008/layout/PictureStrips"/>
    <dgm:cxn modelId="{B4AF7565-1127-4FDE-93FA-1FC2297E28D5}" srcId="{59ABF55D-9572-49F4-AF75-D0BC0D739635}" destId="{21720D2F-920C-42FD-AAB7-BB10C501238E}" srcOrd="0" destOrd="0" parTransId="{DA125B7B-E299-4FFE-B073-F5926B3ACD46}" sibTransId="{E412E61F-6FD9-4E84-829A-3896F6A8E031}"/>
    <dgm:cxn modelId="{1E2EB970-A06B-4AF5-B413-82D99BF4248B}" type="presOf" srcId="{F2DAC77E-20AD-4858-AD8B-23B1779C8DE7}" destId="{97386C6B-0B4A-4EAB-ACB8-547BC758F3ED}" srcOrd="0" destOrd="0" presId="urn:microsoft.com/office/officeart/2008/layout/PictureStrips"/>
    <dgm:cxn modelId="{F2485832-C67F-4AC8-A3AC-E659ADB4B80A}" type="presOf" srcId="{18F6F57F-CF34-45CB-A6C9-5C68FA212BF8}" destId="{DF696689-2AAF-41EA-B09E-76671E469375}" srcOrd="0" destOrd="3" presId="urn:microsoft.com/office/officeart/2008/layout/PictureStrips"/>
    <dgm:cxn modelId="{E608DCDB-44CA-4CA1-86C0-64B24CDCB090}" srcId="{F2DAC77E-20AD-4858-AD8B-23B1779C8DE7}" destId="{E3E0584C-ACE3-4611-9068-2940030E174D}" srcOrd="0" destOrd="0" parTransId="{36950B61-BB4B-4800-A119-F24868D2FC0E}" sibTransId="{C784669F-D670-4F52-ACAE-B5C839BF8C67}"/>
    <dgm:cxn modelId="{BFE19CCB-3FDB-47D9-ADCA-5BA45645716A}" srcId="{59ABF55D-9572-49F4-AF75-D0BC0D739635}" destId="{F2DAC77E-20AD-4858-AD8B-23B1779C8DE7}" srcOrd="1" destOrd="0" parTransId="{6108218C-1407-4B8B-A73F-B88FD9E60BE3}" sibTransId="{BBB74405-60B9-4D7C-BD8F-175CC9F0B02D}"/>
    <dgm:cxn modelId="{1A7EBCFB-F1B3-4E78-B6DF-2C06E11AFD32}" srcId="{F2DAC77E-20AD-4858-AD8B-23B1779C8DE7}" destId="{32A0C9E7-217B-469D-80BF-AF53A2A09466}" srcOrd="1" destOrd="0" parTransId="{B7E5741F-FB25-496D-AA8F-997FBBEDEA4D}" sibTransId="{BF58A1B3-D309-4D7B-9586-40E6DD3C444F}"/>
    <dgm:cxn modelId="{31EC1A0F-0448-4718-B45B-51A7AD64EA31}" type="presOf" srcId="{E3E0584C-ACE3-4611-9068-2940030E174D}" destId="{97386C6B-0B4A-4EAB-ACB8-547BC758F3ED}" srcOrd="0" destOrd="1" presId="urn:microsoft.com/office/officeart/2008/layout/PictureStrips"/>
    <dgm:cxn modelId="{37CD3562-BC0E-47CB-BD79-76363F96CCC3}" type="presParOf" srcId="{88866860-8922-41DD-8B3F-C4C7C540E4BD}" destId="{3EB7E791-DDAF-4931-B0D0-D403685CC30F}" srcOrd="0" destOrd="0" presId="urn:microsoft.com/office/officeart/2008/layout/PictureStrips"/>
    <dgm:cxn modelId="{1EAC084F-F25E-4B23-9165-35BAF1C80EDE}" type="presParOf" srcId="{3EB7E791-DDAF-4931-B0D0-D403685CC30F}" destId="{DF696689-2AAF-41EA-B09E-76671E469375}" srcOrd="0" destOrd="0" presId="urn:microsoft.com/office/officeart/2008/layout/PictureStrips"/>
    <dgm:cxn modelId="{923CA7A8-FAF0-4284-B110-5D5883DA0B4D}" type="presParOf" srcId="{3EB7E791-DDAF-4931-B0D0-D403685CC30F}" destId="{C5643AFD-3830-402A-BFEA-96934E4BFD24}" srcOrd="1" destOrd="0" presId="urn:microsoft.com/office/officeart/2008/layout/PictureStrips"/>
    <dgm:cxn modelId="{FE61F16B-4A3F-4D17-B0EA-8C76C06877E9}" type="presParOf" srcId="{88866860-8922-41DD-8B3F-C4C7C540E4BD}" destId="{53CA0DB9-529B-4F76-90D4-4FF050450309}" srcOrd="1" destOrd="0" presId="urn:microsoft.com/office/officeart/2008/layout/PictureStrips"/>
    <dgm:cxn modelId="{0C6249D4-071B-401C-A8AD-4BF96B04D7F1}" type="presParOf" srcId="{88866860-8922-41DD-8B3F-C4C7C540E4BD}" destId="{32D51A68-A0B9-48E6-A75F-266ABC039F03}" srcOrd="2" destOrd="0" presId="urn:microsoft.com/office/officeart/2008/layout/PictureStrips"/>
    <dgm:cxn modelId="{487FA4E4-285E-4A96-BD42-DD2CF8A77BF1}" type="presParOf" srcId="{32D51A68-A0B9-48E6-A75F-266ABC039F03}" destId="{97386C6B-0B4A-4EAB-ACB8-547BC758F3ED}" srcOrd="0" destOrd="0" presId="urn:microsoft.com/office/officeart/2008/layout/PictureStrips"/>
    <dgm:cxn modelId="{44D06130-9CE5-4502-B976-6393C5733AF3}" type="presParOf" srcId="{32D51A68-A0B9-48E6-A75F-266ABC039F03}" destId="{747FFF75-BB94-4BEA-8FFC-E533B2E763D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08" y="-2909071"/>
          <a:ext cx="899640"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b="0" kern="1200" noProof="0" dirty="0" smtClean="0"/>
            <a:t>Kiến trúc CryptoAPI</a:t>
          </a:r>
          <a:endParaRPr lang="vi-VN" sz="4200" b="0" kern="1200" noProof="0" dirty="0"/>
        </a:p>
      </dsp:txBody>
      <dsp:txXfrm rot="-5400000">
        <a:off x="907201" y="83853"/>
        <a:ext cx="6753739" cy="811806"/>
      </dsp:txXfrm>
    </dsp:sp>
    <dsp:sp modelId="{7D701CF5-2CC3-48B9-A656-E2968A10AA3B}">
      <dsp:nvSpPr>
        <dsp:cNvPr id="0" name=""/>
        <dsp:cNvSpPr/>
      </dsp:nvSpPr>
      <dsp:spPr>
        <a:xfrm>
          <a:off x="0" y="111756"/>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b="1" kern="1200" noProof="0" smtClean="0"/>
            <a:t>1</a:t>
          </a:r>
          <a:endParaRPr lang="vi-VN" sz="4000" b="1" kern="1200" noProof="0"/>
        </a:p>
      </dsp:txBody>
      <dsp:txXfrm>
        <a:off x="110714" y="222470"/>
        <a:ext cx="534572" cy="534572"/>
      </dsp:txXfrm>
    </dsp:sp>
    <dsp:sp modelId="{5012D0F9-E426-4C44-85B1-B5D15A7B4879}">
      <dsp:nvSpPr>
        <dsp:cNvPr id="0" name=""/>
        <dsp:cNvSpPr/>
      </dsp:nvSpPr>
      <dsp:spPr>
        <a:xfrm rot="5400000">
          <a:off x="3575070" y="-1577093"/>
          <a:ext cx="1461915"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Quản lý khóa trong CryptoAPI</a:t>
          </a:r>
          <a:endParaRPr lang="vi-VN" sz="4200" kern="1200" noProof="0" dirty="0"/>
        </a:p>
      </dsp:txBody>
      <dsp:txXfrm rot="-5400000">
        <a:off x="907200" y="1162142"/>
        <a:ext cx="6726291" cy="1319185"/>
      </dsp:txXfrm>
    </dsp:sp>
    <dsp:sp modelId="{52D715E9-012B-492D-85DB-CC49546E7451}">
      <dsp:nvSpPr>
        <dsp:cNvPr id="0" name=""/>
        <dsp:cNvSpPr/>
      </dsp:nvSpPr>
      <dsp:spPr>
        <a:xfrm>
          <a:off x="0" y="1443734"/>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2</a:t>
          </a:r>
          <a:endParaRPr lang="vi-VN" sz="4000" kern="1200" noProof="0" dirty="0"/>
        </a:p>
      </dsp:txBody>
      <dsp:txXfrm>
        <a:off x="110714" y="1554448"/>
        <a:ext cx="534572" cy="534572"/>
      </dsp:txXfrm>
    </dsp:sp>
    <dsp:sp modelId="{9248A459-5539-4077-A285-F0617B388651}">
      <dsp:nvSpPr>
        <dsp:cNvPr id="0" name=""/>
        <dsp:cNvSpPr/>
      </dsp:nvSpPr>
      <dsp:spPr>
        <a:xfrm rot="5400000">
          <a:off x="3575070" y="36021"/>
          <a:ext cx="1461915"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Các nhóm hàm trong CryptoAPI</a:t>
          </a:r>
          <a:endParaRPr lang="vi-VN" sz="4200" kern="1200" noProof="0" dirty="0"/>
        </a:p>
      </dsp:txBody>
      <dsp:txXfrm rot="-5400000">
        <a:off x="907200" y="2775257"/>
        <a:ext cx="6726291" cy="1319185"/>
      </dsp:txXfrm>
    </dsp:sp>
    <dsp:sp modelId="{16A6299A-9D54-4AC5-AA7C-97D7C3BFC1DC}">
      <dsp:nvSpPr>
        <dsp:cNvPr id="0" name=""/>
        <dsp:cNvSpPr/>
      </dsp:nvSpPr>
      <dsp:spPr>
        <a:xfrm>
          <a:off x="0" y="3056849"/>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3</a:t>
          </a:r>
          <a:endParaRPr lang="vi-VN" sz="4000" kern="1200" noProof="0" dirty="0"/>
        </a:p>
      </dsp:txBody>
      <dsp:txXfrm>
        <a:off x="110714" y="3167563"/>
        <a:ext cx="534572" cy="534572"/>
      </dsp:txXfrm>
    </dsp:sp>
    <dsp:sp modelId="{A377F43F-39B6-49DE-A7BB-886FF24F5EBF}">
      <dsp:nvSpPr>
        <dsp:cNvPr id="0" name=""/>
        <dsp:cNvSpPr/>
      </dsp:nvSpPr>
      <dsp:spPr>
        <a:xfrm rot="5400000">
          <a:off x="3856208" y="1367998"/>
          <a:ext cx="899640"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Sử dụng CryptoAPI</a:t>
          </a:r>
          <a:endParaRPr lang="vi-VN" sz="4200" kern="1200" noProof="0" dirty="0"/>
        </a:p>
      </dsp:txBody>
      <dsp:txXfrm rot="-5400000">
        <a:off x="907201" y="4360923"/>
        <a:ext cx="6753739" cy="811806"/>
      </dsp:txXfrm>
    </dsp:sp>
    <dsp:sp modelId="{F8B5595A-0916-42B9-B1FB-3CE8595692F9}">
      <dsp:nvSpPr>
        <dsp:cNvPr id="0" name=""/>
        <dsp:cNvSpPr/>
      </dsp:nvSpPr>
      <dsp:spPr>
        <a:xfrm>
          <a:off x="0" y="4388826"/>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4</a:t>
          </a:r>
          <a:endParaRPr lang="vi-VN" sz="4000" kern="1200" noProof="0" dirty="0"/>
        </a:p>
      </dsp:txBody>
      <dsp:txXfrm>
        <a:off x="110714" y="4499540"/>
        <a:ext cx="534572" cy="5345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08" y="-2909071"/>
          <a:ext cx="899640"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b="0" kern="1200" noProof="0" dirty="0" smtClean="0"/>
            <a:t>Kiến trúc CryptoAPI</a:t>
          </a:r>
          <a:endParaRPr lang="vi-VN" sz="4200" b="0" kern="1200" noProof="0" dirty="0"/>
        </a:p>
      </dsp:txBody>
      <dsp:txXfrm rot="-5400000">
        <a:off x="907201" y="83853"/>
        <a:ext cx="6753739" cy="811806"/>
      </dsp:txXfrm>
    </dsp:sp>
    <dsp:sp modelId="{7D701CF5-2CC3-48B9-A656-E2968A10AA3B}">
      <dsp:nvSpPr>
        <dsp:cNvPr id="0" name=""/>
        <dsp:cNvSpPr/>
      </dsp:nvSpPr>
      <dsp:spPr>
        <a:xfrm>
          <a:off x="0" y="111756"/>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b="1" kern="1200" noProof="0" smtClean="0"/>
            <a:t>1</a:t>
          </a:r>
          <a:endParaRPr lang="vi-VN" sz="4000" b="1" kern="1200" noProof="0"/>
        </a:p>
      </dsp:txBody>
      <dsp:txXfrm>
        <a:off x="110714" y="222470"/>
        <a:ext cx="534572" cy="534572"/>
      </dsp:txXfrm>
    </dsp:sp>
    <dsp:sp modelId="{5012D0F9-E426-4C44-85B1-B5D15A7B4879}">
      <dsp:nvSpPr>
        <dsp:cNvPr id="0" name=""/>
        <dsp:cNvSpPr/>
      </dsp:nvSpPr>
      <dsp:spPr>
        <a:xfrm rot="5400000">
          <a:off x="3575070" y="-1577093"/>
          <a:ext cx="1461915"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Quản lý khóa trong CryptoAPI</a:t>
          </a:r>
          <a:endParaRPr lang="vi-VN" sz="4200" kern="1200" noProof="0" dirty="0"/>
        </a:p>
      </dsp:txBody>
      <dsp:txXfrm rot="-5400000">
        <a:off x="907200" y="1162142"/>
        <a:ext cx="6726291" cy="1319185"/>
      </dsp:txXfrm>
    </dsp:sp>
    <dsp:sp modelId="{52D715E9-012B-492D-85DB-CC49546E7451}">
      <dsp:nvSpPr>
        <dsp:cNvPr id="0" name=""/>
        <dsp:cNvSpPr/>
      </dsp:nvSpPr>
      <dsp:spPr>
        <a:xfrm>
          <a:off x="0" y="1443734"/>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2</a:t>
          </a:r>
          <a:endParaRPr lang="vi-VN" sz="4000" kern="1200" noProof="0" dirty="0"/>
        </a:p>
      </dsp:txBody>
      <dsp:txXfrm>
        <a:off x="110714" y="1554448"/>
        <a:ext cx="534572" cy="534572"/>
      </dsp:txXfrm>
    </dsp:sp>
    <dsp:sp modelId="{9248A459-5539-4077-A285-F0617B388651}">
      <dsp:nvSpPr>
        <dsp:cNvPr id="0" name=""/>
        <dsp:cNvSpPr/>
      </dsp:nvSpPr>
      <dsp:spPr>
        <a:xfrm rot="5400000">
          <a:off x="3575070" y="36021"/>
          <a:ext cx="1461915" cy="67976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b="1" kern="1200" noProof="0" dirty="0" smtClean="0"/>
            <a:t>Các nhóm hàm trong CryptoAPI</a:t>
          </a:r>
          <a:endParaRPr lang="vi-VN" sz="4200" b="1" kern="1200" noProof="0" dirty="0"/>
        </a:p>
      </dsp:txBody>
      <dsp:txXfrm rot="-5400000">
        <a:off x="907200" y="2775257"/>
        <a:ext cx="6726291" cy="1319185"/>
      </dsp:txXfrm>
    </dsp:sp>
    <dsp:sp modelId="{16A6299A-9D54-4AC5-AA7C-97D7C3BFC1DC}">
      <dsp:nvSpPr>
        <dsp:cNvPr id="0" name=""/>
        <dsp:cNvSpPr/>
      </dsp:nvSpPr>
      <dsp:spPr>
        <a:xfrm>
          <a:off x="0" y="3056849"/>
          <a:ext cx="756000" cy="75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b="1" kern="1200" noProof="0" dirty="0" smtClean="0"/>
            <a:t>3</a:t>
          </a:r>
          <a:endParaRPr lang="vi-VN" sz="4000" b="1" kern="1200" noProof="0" dirty="0"/>
        </a:p>
      </dsp:txBody>
      <dsp:txXfrm>
        <a:off x="110714" y="3167563"/>
        <a:ext cx="534572" cy="534572"/>
      </dsp:txXfrm>
    </dsp:sp>
    <dsp:sp modelId="{A377F43F-39B6-49DE-A7BB-886FF24F5EBF}">
      <dsp:nvSpPr>
        <dsp:cNvPr id="0" name=""/>
        <dsp:cNvSpPr/>
      </dsp:nvSpPr>
      <dsp:spPr>
        <a:xfrm rot="5400000">
          <a:off x="3856208" y="1367998"/>
          <a:ext cx="899640"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Sử dụng CryptoAPI</a:t>
          </a:r>
          <a:endParaRPr lang="vi-VN" sz="4200" kern="1200" noProof="0" dirty="0"/>
        </a:p>
      </dsp:txBody>
      <dsp:txXfrm rot="-5400000">
        <a:off x="907201" y="4360923"/>
        <a:ext cx="6753739" cy="811806"/>
      </dsp:txXfrm>
    </dsp:sp>
    <dsp:sp modelId="{F8B5595A-0916-42B9-B1FB-3CE8595692F9}">
      <dsp:nvSpPr>
        <dsp:cNvPr id="0" name=""/>
        <dsp:cNvSpPr/>
      </dsp:nvSpPr>
      <dsp:spPr>
        <a:xfrm>
          <a:off x="0" y="4388826"/>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4</a:t>
          </a:r>
          <a:endParaRPr lang="vi-VN" sz="4000" kern="1200" noProof="0" dirty="0"/>
        </a:p>
      </dsp:txBody>
      <dsp:txXfrm>
        <a:off x="110714" y="4499540"/>
        <a:ext cx="534572" cy="5345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F04B2-F0A9-4F28-B789-5F00CAEB133F}">
      <dsp:nvSpPr>
        <dsp:cNvPr id="0" name=""/>
        <dsp:cNvSpPr/>
      </dsp:nvSpPr>
      <dsp:spPr>
        <a:xfrm>
          <a:off x="5846824" y="3025619"/>
          <a:ext cx="236078" cy="1841413"/>
        </a:xfrm>
        <a:custGeom>
          <a:avLst/>
          <a:gdLst/>
          <a:ahLst/>
          <a:cxnLst/>
          <a:rect l="0" t="0" r="0" b="0"/>
          <a:pathLst>
            <a:path>
              <a:moveTo>
                <a:pt x="0" y="0"/>
              </a:moveTo>
              <a:lnTo>
                <a:pt x="0" y="1841413"/>
              </a:lnTo>
              <a:lnTo>
                <a:pt x="236078" y="184141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C1A1D7-2302-4D63-8CE1-36AEFC6BEC80}">
      <dsp:nvSpPr>
        <dsp:cNvPr id="0" name=""/>
        <dsp:cNvSpPr/>
      </dsp:nvSpPr>
      <dsp:spPr>
        <a:xfrm>
          <a:off x="5846824" y="3025619"/>
          <a:ext cx="236078" cy="723974"/>
        </a:xfrm>
        <a:custGeom>
          <a:avLst/>
          <a:gdLst/>
          <a:ahLst/>
          <a:cxnLst/>
          <a:rect l="0" t="0" r="0" b="0"/>
          <a:pathLst>
            <a:path>
              <a:moveTo>
                <a:pt x="0" y="0"/>
              </a:moveTo>
              <a:lnTo>
                <a:pt x="0" y="723974"/>
              </a:lnTo>
              <a:lnTo>
                <a:pt x="236078" y="7239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482F8C-7AFB-4E87-8A7E-51828A3089ED}">
      <dsp:nvSpPr>
        <dsp:cNvPr id="0" name=""/>
        <dsp:cNvSpPr/>
      </dsp:nvSpPr>
      <dsp:spPr>
        <a:xfrm>
          <a:off x="5524183" y="1908181"/>
          <a:ext cx="952183" cy="330510"/>
        </a:xfrm>
        <a:custGeom>
          <a:avLst/>
          <a:gdLst/>
          <a:ahLst/>
          <a:cxnLst/>
          <a:rect l="0" t="0" r="0" b="0"/>
          <a:pathLst>
            <a:path>
              <a:moveTo>
                <a:pt x="0" y="0"/>
              </a:moveTo>
              <a:lnTo>
                <a:pt x="0" y="165255"/>
              </a:lnTo>
              <a:lnTo>
                <a:pt x="952183" y="165255"/>
              </a:lnTo>
              <a:lnTo>
                <a:pt x="952183" y="3305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D909FE-BF0F-485E-BE57-F14708C9BC5A}">
      <dsp:nvSpPr>
        <dsp:cNvPr id="0" name=""/>
        <dsp:cNvSpPr/>
      </dsp:nvSpPr>
      <dsp:spPr>
        <a:xfrm>
          <a:off x="3942457" y="3025619"/>
          <a:ext cx="236078" cy="1841413"/>
        </a:xfrm>
        <a:custGeom>
          <a:avLst/>
          <a:gdLst/>
          <a:ahLst/>
          <a:cxnLst/>
          <a:rect l="0" t="0" r="0" b="0"/>
          <a:pathLst>
            <a:path>
              <a:moveTo>
                <a:pt x="0" y="0"/>
              </a:moveTo>
              <a:lnTo>
                <a:pt x="0" y="1841413"/>
              </a:lnTo>
              <a:lnTo>
                <a:pt x="236078" y="184141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1C1A01-0E7D-4CC1-BE36-D6E48AB6528D}">
      <dsp:nvSpPr>
        <dsp:cNvPr id="0" name=""/>
        <dsp:cNvSpPr/>
      </dsp:nvSpPr>
      <dsp:spPr>
        <a:xfrm>
          <a:off x="3942457" y="3025619"/>
          <a:ext cx="236078" cy="723974"/>
        </a:xfrm>
        <a:custGeom>
          <a:avLst/>
          <a:gdLst/>
          <a:ahLst/>
          <a:cxnLst/>
          <a:rect l="0" t="0" r="0" b="0"/>
          <a:pathLst>
            <a:path>
              <a:moveTo>
                <a:pt x="0" y="0"/>
              </a:moveTo>
              <a:lnTo>
                <a:pt x="0" y="723974"/>
              </a:lnTo>
              <a:lnTo>
                <a:pt x="236078" y="7239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A9FF95-8D61-414F-9262-E758A36DE0C1}">
      <dsp:nvSpPr>
        <dsp:cNvPr id="0" name=""/>
        <dsp:cNvSpPr/>
      </dsp:nvSpPr>
      <dsp:spPr>
        <a:xfrm>
          <a:off x="4572000" y="1908181"/>
          <a:ext cx="952183" cy="330510"/>
        </a:xfrm>
        <a:custGeom>
          <a:avLst/>
          <a:gdLst/>
          <a:ahLst/>
          <a:cxnLst/>
          <a:rect l="0" t="0" r="0" b="0"/>
          <a:pathLst>
            <a:path>
              <a:moveTo>
                <a:pt x="952183" y="0"/>
              </a:moveTo>
              <a:lnTo>
                <a:pt x="952183" y="165255"/>
              </a:lnTo>
              <a:lnTo>
                <a:pt x="0" y="165255"/>
              </a:lnTo>
              <a:lnTo>
                <a:pt x="0" y="3305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D08A7-8612-4C9D-9919-E8666FBE3AB5}">
      <dsp:nvSpPr>
        <dsp:cNvPr id="0" name=""/>
        <dsp:cNvSpPr/>
      </dsp:nvSpPr>
      <dsp:spPr>
        <a:xfrm>
          <a:off x="3899175" y="790742"/>
          <a:ext cx="1625007" cy="330510"/>
        </a:xfrm>
        <a:custGeom>
          <a:avLst/>
          <a:gdLst/>
          <a:ahLst/>
          <a:cxnLst/>
          <a:rect l="0" t="0" r="0" b="0"/>
          <a:pathLst>
            <a:path>
              <a:moveTo>
                <a:pt x="0" y="0"/>
              </a:moveTo>
              <a:lnTo>
                <a:pt x="0" y="165255"/>
              </a:lnTo>
              <a:lnTo>
                <a:pt x="1625007" y="165255"/>
              </a:lnTo>
              <a:lnTo>
                <a:pt x="1625007" y="33051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C442FB-BAE7-4345-B4CB-E5733869460E}">
      <dsp:nvSpPr>
        <dsp:cNvPr id="0" name=""/>
        <dsp:cNvSpPr/>
      </dsp:nvSpPr>
      <dsp:spPr>
        <a:xfrm>
          <a:off x="1644625" y="1908181"/>
          <a:ext cx="236078" cy="4076290"/>
        </a:xfrm>
        <a:custGeom>
          <a:avLst/>
          <a:gdLst/>
          <a:ahLst/>
          <a:cxnLst/>
          <a:rect l="0" t="0" r="0" b="0"/>
          <a:pathLst>
            <a:path>
              <a:moveTo>
                <a:pt x="0" y="0"/>
              </a:moveTo>
              <a:lnTo>
                <a:pt x="0" y="4076290"/>
              </a:lnTo>
              <a:lnTo>
                <a:pt x="236078" y="407629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AF5F7-01BC-45FF-92A3-74A0627CFF0F}">
      <dsp:nvSpPr>
        <dsp:cNvPr id="0" name=""/>
        <dsp:cNvSpPr/>
      </dsp:nvSpPr>
      <dsp:spPr>
        <a:xfrm>
          <a:off x="1644625" y="1908181"/>
          <a:ext cx="236078" cy="2958851"/>
        </a:xfrm>
        <a:custGeom>
          <a:avLst/>
          <a:gdLst/>
          <a:ahLst/>
          <a:cxnLst/>
          <a:rect l="0" t="0" r="0" b="0"/>
          <a:pathLst>
            <a:path>
              <a:moveTo>
                <a:pt x="0" y="0"/>
              </a:moveTo>
              <a:lnTo>
                <a:pt x="0" y="2958851"/>
              </a:lnTo>
              <a:lnTo>
                <a:pt x="236078" y="29588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ED0BC-A260-48D1-A2E0-9BB0DB896D97}">
      <dsp:nvSpPr>
        <dsp:cNvPr id="0" name=""/>
        <dsp:cNvSpPr/>
      </dsp:nvSpPr>
      <dsp:spPr>
        <a:xfrm>
          <a:off x="1644625" y="1908181"/>
          <a:ext cx="236078" cy="1841413"/>
        </a:xfrm>
        <a:custGeom>
          <a:avLst/>
          <a:gdLst/>
          <a:ahLst/>
          <a:cxnLst/>
          <a:rect l="0" t="0" r="0" b="0"/>
          <a:pathLst>
            <a:path>
              <a:moveTo>
                <a:pt x="0" y="0"/>
              </a:moveTo>
              <a:lnTo>
                <a:pt x="0" y="1841413"/>
              </a:lnTo>
              <a:lnTo>
                <a:pt x="236078" y="18414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9E99FA-61FF-455F-963A-152C434E166D}">
      <dsp:nvSpPr>
        <dsp:cNvPr id="0" name=""/>
        <dsp:cNvSpPr/>
      </dsp:nvSpPr>
      <dsp:spPr>
        <a:xfrm>
          <a:off x="1644625" y="1908181"/>
          <a:ext cx="236078" cy="723974"/>
        </a:xfrm>
        <a:custGeom>
          <a:avLst/>
          <a:gdLst/>
          <a:ahLst/>
          <a:cxnLst/>
          <a:rect l="0" t="0" r="0" b="0"/>
          <a:pathLst>
            <a:path>
              <a:moveTo>
                <a:pt x="0" y="0"/>
              </a:moveTo>
              <a:lnTo>
                <a:pt x="0" y="723974"/>
              </a:lnTo>
              <a:lnTo>
                <a:pt x="236078" y="7239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EB5B7-9522-4AC9-A24F-C8553DDD50F0}">
      <dsp:nvSpPr>
        <dsp:cNvPr id="0" name=""/>
        <dsp:cNvSpPr/>
      </dsp:nvSpPr>
      <dsp:spPr>
        <a:xfrm>
          <a:off x="2274168" y="790742"/>
          <a:ext cx="1625007" cy="330510"/>
        </a:xfrm>
        <a:custGeom>
          <a:avLst/>
          <a:gdLst/>
          <a:ahLst/>
          <a:cxnLst/>
          <a:rect l="0" t="0" r="0" b="0"/>
          <a:pathLst>
            <a:path>
              <a:moveTo>
                <a:pt x="1625007" y="0"/>
              </a:moveTo>
              <a:lnTo>
                <a:pt x="1625007" y="165255"/>
              </a:lnTo>
              <a:lnTo>
                <a:pt x="0" y="165255"/>
              </a:lnTo>
              <a:lnTo>
                <a:pt x="0" y="33051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6042D5-372A-40EB-9E71-871A61CFB8A7}">
      <dsp:nvSpPr>
        <dsp:cNvPr id="0" name=""/>
        <dsp:cNvSpPr/>
      </dsp:nvSpPr>
      <dsp:spPr>
        <a:xfrm>
          <a:off x="3112247" y="3813"/>
          <a:ext cx="1573857" cy="78692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CAPI</a:t>
          </a:r>
          <a:endParaRPr lang="en-US" sz="1500" kern="1200" dirty="0"/>
        </a:p>
      </dsp:txBody>
      <dsp:txXfrm>
        <a:off x="3112247" y="3813"/>
        <a:ext cx="1573857" cy="786928"/>
      </dsp:txXfrm>
    </dsp:sp>
    <dsp:sp modelId="{ABF0B631-B82E-4020-9A9E-A027CB36851C}">
      <dsp:nvSpPr>
        <dsp:cNvPr id="0" name=""/>
        <dsp:cNvSpPr/>
      </dsp:nvSpPr>
      <dsp:spPr>
        <a:xfrm>
          <a:off x="1487239" y="1121252"/>
          <a:ext cx="1573857" cy="78692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Base Funtions</a:t>
          </a:r>
          <a:endParaRPr lang="en-US" sz="1500" kern="1200" dirty="0"/>
        </a:p>
      </dsp:txBody>
      <dsp:txXfrm>
        <a:off x="1487239" y="1121252"/>
        <a:ext cx="1573857" cy="786928"/>
      </dsp:txXfrm>
    </dsp:sp>
    <dsp:sp modelId="{C3FF9C7C-91A7-4DD1-A91E-A532E3FAE165}">
      <dsp:nvSpPr>
        <dsp:cNvPr id="0" name=""/>
        <dsp:cNvSpPr/>
      </dsp:nvSpPr>
      <dsp:spPr>
        <a:xfrm>
          <a:off x="1880703" y="2238691"/>
          <a:ext cx="1573857" cy="78692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CSP Managerment</a:t>
          </a:r>
          <a:endParaRPr lang="en-US" sz="1500" kern="1200" dirty="0"/>
        </a:p>
      </dsp:txBody>
      <dsp:txXfrm>
        <a:off x="1880703" y="2238691"/>
        <a:ext cx="1573857" cy="786928"/>
      </dsp:txXfrm>
    </dsp:sp>
    <dsp:sp modelId="{CAC71C85-0D09-4BAF-8BFB-0008068F75B1}">
      <dsp:nvSpPr>
        <dsp:cNvPr id="0" name=""/>
        <dsp:cNvSpPr/>
      </dsp:nvSpPr>
      <dsp:spPr>
        <a:xfrm>
          <a:off x="1880703" y="3356130"/>
          <a:ext cx="1573857" cy="78692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Key Generation and Exchange</a:t>
          </a:r>
          <a:endParaRPr lang="en-US" sz="1500" kern="1200" dirty="0"/>
        </a:p>
      </dsp:txBody>
      <dsp:txXfrm>
        <a:off x="1880703" y="3356130"/>
        <a:ext cx="1573857" cy="786928"/>
      </dsp:txXfrm>
    </dsp:sp>
    <dsp:sp modelId="{42972CA5-DB54-4792-B543-9D744BB9D957}">
      <dsp:nvSpPr>
        <dsp:cNvPr id="0" name=""/>
        <dsp:cNvSpPr/>
      </dsp:nvSpPr>
      <dsp:spPr>
        <a:xfrm>
          <a:off x="1880703" y="4473568"/>
          <a:ext cx="1573857" cy="78692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Encryption and Decryption</a:t>
          </a:r>
        </a:p>
      </dsp:txBody>
      <dsp:txXfrm>
        <a:off x="1880703" y="4473568"/>
        <a:ext cx="1573857" cy="786928"/>
      </dsp:txXfrm>
    </dsp:sp>
    <dsp:sp modelId="{E3F368DE-87DF-40A0-809E-AC999DE365FE}">
      <dsp:nvSpPr>
        <dsp:cNvPr id="0" name=""/>
        <dsp:cNvSpPr/>
      </dsp:nvSpPr>
      <dsp:spPr>
        <a:xfrm>
          <a:off x="1880703" y="5591007"/>
          <a:ext cx="1573857" cy="78692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Hash and Digital Signature</a:t>
          </a:r>
        </a:p>
      </dsp:txBody>
      <dsp:txXfrm>
        <a:off x="1880703" y="5591007"/>
        <a:ext cx="1573857" cy="786928"/>
      </dsp:txXfrm>
    </dsp:sp>
    <dsp:sp modelId="{518F780D-E1CD-4189-B0D1-4F97AC42C6D9}">
      <dsp:nvSpPr>
        <dsp:cNvPr id="0" name=""/>
        <dsp:cNvSpPr/>
      </dsp:nvSpPr>
      <dsp:spPr>
        <a:xfrm>
          <a:off x="4737255" y="1121252"/>
          <a:ext cx="1573857" cy="78692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High-Level Function</a:t>
          </a:r>
          <a:endParaRPr lang="en-US" sz="1500" kern="1200" dirty="0"/>
        </a:p>
      </dsp:txBody>
      <dsp:txXfrm>
        <a:off x="4737255" y="1121252"/>
        <a:ext cx="1573857" cy="786928"/>
      </dsp:txXfrm>
    </dsp:sp>
    <dsp:sp modelId="{5FF3BEB3-B3EE-4DCA-8383-7D24EF45E852}">
      <dsp:nvSpPr>
        <dsp:cNvPr id="0" name=""/>
        <dsp:cNvSpPr/>
      </dsp:nvSpPr>
      <dsp:spPr>
        <a:xfrm>
          <a:off x="3785071" y="2238691"/>
          <a:ext cx="1573857" cy="78692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Message Functions</a:t>
          </a:r>
          <a:endParaRPr lang="en-US" sz="1500" kern="1200" dirty="0"/>
        </a:p>
      </dsp:txBody>
      <dsp:txXfrm>
        <a:off x="3785071" y="2238691"/>
        <a:ext cx="1573857" cy="786928"/>
      </dsp:txXfrm>
    </dsp:sp>
    <dsp:sp modelId="{D18F8CB5-60FB-4E65-B4BD-F76CD2919137}">
      <dsp:nvSpPr>
        <dsp:cNvPr id="0" name=""/>
        <dsp:cNvSpPr/>
      </dsp:nvSpPr>
      <dsp:spPr>
        <a:xfrm>
          <a:off x="4178535" y="3356130"/>
          <a:ext cx="1573857" cy="78692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Low-Level Message Functions</a:t>
          </a:r>
          <a:endParaRPr lang="en-US" sz="1500" kern="1200" dirty="0"/>
        </a:p>
      </dsp:txBody>
      <dsp:txXfrm>
        <a:off x="4178535" y="3356130"/>
        <a:ext cx="1573857" cy="786928"/>
      </dsp:txXfrm>
    </dsp:sp>
    <dsp:sp modelId="{26B57EF9-7272-4830-AB14-1A573ACAD053}">
      <dsp:nvSpPr>
        <dsp:cNvPr id="0" name=""/>
        <dsp:cNvSpPr/>
      </dsp:nvSpPr>
      <dsp:spPr>
        <a:xfrm>
          <a:off x="4178535" y="4473568"/>
          <a:ext cx="1573857" cy="78692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Simplified Message Function</a:t>
          </a:r>
          <a:endParaRPr lang="en-US" sz="1500" kern="1200" dirty="0"/>
        </a:p>
      </dsp:txBody>
      <dsp:txXfrm>
        <a:off x="4178535" y="4473568"/>
        <a:ext cx="1573857" cy="786928"/>
      </dsp:txXfrm>
    </dsp:sp>
    <dsp:sp modelId="{0889A266-9B30-4A90-B2DB-582C349A9D6F}">
      <dsp:nvSpPr>
        <dsp:cNvPr id="0" name=""/>
        <dsp:cNvSpPr/>
      </dsp:nvSpPr>
      <dsp:spPr>
        <a:xfrm>
          <a:off x="5689438" y="2238691"/>
          <a:ext cx="1573857" cy="78692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Certificate Funtions</a:t>
          </a:r>
          <a:endParaRPr lang="en-US" sz="1500" kern="1200" dirty="0"/>
        </a:p>
      </dsp:txBody>
      <dsp:txXfrm>
        <a:off x="5689438" y="2238691"/>
        <a:ext cx="1573857" cy="786928"/>
      </dsp:txXfrm>
    </dsp:sp>
    <dsp:sp modelId="{70719837-1B0F-4BD0-89C5-A77E6718DBFE}">
      <dsp:nvSpPr>
        <dsp:cNvPr id="0" name=""/>
        <dsp:cNvSpPr/>
      </dsp:nvSpPr>
      <dsp:spPr>
        <a:xfrm>
          <a:off x="6082903" y="3356130"/>
          <a:ext cx="1573857" cy="78692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Certificate Encode and Decode Functions</a:t>
          </a:r>
          <a:endParaRPr lang="en-US" sz="1500" kern="1200" dirty="0"/>
        </a:p>
      </dsp:txBody>
      <dsp:txXfrm>
        <a:off x="6082903" y="3356130"/>
        <a:ext cx="1573857" cy="786928"/>
      </dsp:txXfrm>
    </dsp:sp>
    <dsp:sp modelId="{235EC812-FACB-4BCC-8C5D-13193E2BEEBD}">
      <dsp:nvSpPr>
        <dsp:cNvPr id="0" name=""/>
        <dsp:cNvSpPr/>
      </dsp:nvSpPr>
      <dsp:spPr>
        <a:xfrm>
          <a:off x="6082903" y="4473568"/>
          <a:ext cx="1573857" cy="78692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vi-VN" sz="1500" kern="1200" dirty="0" smtClean="0"/>
            <a:t>Certificate Store Functions</a:t>
          </a:r>
          <a:endParaRPr lang="en-US" sz="1500" kern="1200" dirty="0"/>
        </a:p>
      </dsp:txBody>
      <dsp:txXfrm>
        <a:off x="6082903" y="4473568"/>
        <a:ext cx="1573857" cy="7869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08" y="-2909071"/>
          <a:ext cx="899640"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b="0" kern="1200" noProof="0" dirty="0" smtClean="0"/>
            <a:t>Kiến trúc CryptoAPI</a:t>
          </a:r>
          <a:endParaRPr lang="vi-VN" sz="4200" b="0" kern="1200" noProof="0" dirty="0"/>
        </a:p>
      </dsp:txBody>
      <dsp:txXfrm rot="-5400000">
        <a:off x="907201" y="83853"/>
        <a:ext cx="6753739" cy="811806"/>
      </dsp:txXfrm>
    </dsp:sp>
    <dsp:sp modelId="{7D701CF5-2CC3-48B9-A656-E2968A10AA3B}">
      <dsp:nvSpPr>
        <dsp:cNvPr id="0" name=""/>
        <dsp:cNvSpPr/>
      </dsp:nvSpPr>
      <dsp:spPr>
        <a:xfrm>
          <a:off x="0" y="111756"/>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b="1" kern="1200" noProof="0" smtClean="0"/>
            <a:t>1</a:t>
          </a:r>
          <a:endParaRPr lang="vi-VN" sz="4000" b="1" kern="1200" noProof="0"/>
        </a:p>
      </dsp:txBody>
      <dsp:txXfrm>
        <a:off x="110714" y="222470"/>
        <a:ext cx="534572" cy="534572"/>
      </dsp:txXfrm>
    </dsp:sp>
    <dsp:sp modelId="{5012D0F9-E426-4C44-85B1-B5D15A7B4879}">
      <dsp:nvSpPr>
        <dsp:cNvPr id="0" name=""/>
        <dsp:cNvSpPr/>
      </dsp:nvSpPr>
      <dsp:spPr>
        <a:xfrm rot="5400000">
          <a:off x="3575070" y="-1577093"/>
          <a:ext cx="1461915"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Quản lý khóa trong CryptoAPI</a:t>
          </a:r>
          <a:endParaRPr lang="vi-VN" sz="4200" kern="1200" noProof="0" dirty="0"/>
        </a:p>
      </dsp:txBody>
      <dsp:txXfrm rot="-5400000">
        <a:off x="907200" y="1162142"/>
        <a:ext cx="6726291" cy="1319185"/>
      </dsp:txXfrm>
    </dsp:sp>
    <dsp:sp modelId="{52D715E9-012B-492D-85DB-CC49546E7451}">
      <dsp:nvSpPr>
        <dsp:cNvPr id="0" name=""/>
        <dsp:cNvSpPr/>
      </dsp:nvSpPr>
      <dsp:spPr>
        <a:xfrm>
          <a:off x="0" y="1443734"/>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2</a:t>
          </a:r>
          <a:endParaRPr lang="vi-VN" sz="4000" kern="1200" noProof="0" dirty="0"/>
        </a:p>
      </dsp:txBody>
      <dsp:txXfrm>
        <a:off x="110714" y="1554448"/>
        <a:ext cx="534572" cy="534572"/>
      </dsp:txXfrm>
    </dsp:sp>
    <dsp:sp modelId="{9248A459-5539-4077-A285-F0617B388651}">
      <dsp:nvSpPr>
        <dsp:cNvPr id="0" name=""/>
        <dsp:cNvSpPr/>
      </dsp:nvSpPr>
      <dsp:spPr>
        <a:xfrm rot="5400000">
          <a:off x="3575070" y="36021"/>
          <a:ext cx="1461915"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Các nhóm hàm trong CryptoAPI</a:t>
          </a:r>
          <a:endParaRPr lang="vi-VN" sz="4200" kern="1200" noProof="0" dirty="0"/>
        </a:p>
      </dsp:txBody>
      <dsp:txXfrm rot="-5400000">
        <a:off x="907200" y="2775257"/>
        <a:ext cx="6726291" cy="1319185"/>
      </dsp:txXfrm>
    </dsp:sp>
    <dsp:sp modelId="{16A6299A-9D54-4AC5-AA7C-97D7C3BFC1DC}">
      <dsp:nvSpPr>
        <dsp:cNvPr id="0" name=""/>
        <dsp:cNvSpPr/>
      </dsp:nvSpPr>
      <dsp:spPr>
        <a:xfrm>
          <a:off x="0" y="3056849"/>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3</a:t>
          </a:r>
          <a:endParaRPr lang="vi-VN" sz="4000" kern="1200" noProof="0" dirty="0"/>
        </a:p>
      </dsp:txBody>
      <dsp:txXfrm>
        <a:off x="110714" y="3167563"/>
        <a:ext cx="534572" cy="534572"/>
      </dsp:txXfrm>
    </dsp:sp>
    <dsp:sp modelId="{A377F43F-39B6-49DE-A7BB-886FF24F5EBF}">
      <dsp:nvSpPr>
        <dsp:cNvPr id="0" name=""/>
        <dsp:cNvSpPr/>
      </dsp:nvSpPr>
      <dsp:spPr>
        <a:xfrm rot="5400000">
          <a:off x="3856208" y="1367998"/>
          <a:ext cx="899640" cy="67976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b="1" kern="1200" noProof="0" dirty="0" smtClean="0"/>
            <a:t>Sử dụng CryptoAPI</a:t>
          </a:r>
          <a:endParaRPr lang="vi-VN" sz="4200" b="1" kern="1200" noProof="0" dirty="0"/>
        </a:p>
      </dsp:txBody>
      <dsp:txXfrm rot="-5400000">
        <a:off x="907201" y="4360923"/>
        <a:ext cx="6753739" cy="811806"/>
      </dsp:txXfrm>
    </dsp:sp>
    <dsp:sp modelId="{F8B5595A-0916-42B9-B1FB-3CE8595692F9}">
      <dsp:nvSpPr>
        <dsp:cNvPr id="0" name=""/>
        <dsp:cNvSpPr/>
      </dsp:nvSpPr>
      <dsp:spPr>
        <a:xfrm>
          <a:off x="0" y="4388826"/>
          <a:ext cx="756000" cy="75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b="1" kern="1200" noProof="0" dirty="0" smtClean="0"/>
            <a:t>4</a:t>
          </a:r>
          <a:endParaRPr lang="vi-VN" sz="4000" b="1" kern="1200" noProof="0" dirty="0"/>
        </a:p>
      </dsp:txBody>
      <dsp:txXfrm>
        <a:off x="110714" y="4499540"/>
        <a:ext cx="534572" cy="53457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51BE5-F51F-4F06-B00C-748017764253}">
      <dsp:nvSpPr>
        <dsp:cNvPr id="0" name=""/>
        <dsp:cNvSpPr/>
      </dsp:nvSpPr>
      <dsp:spPr>
        <a:xfrm rot="5400000">
          <a:off x="4001186" y="-2877444"/>
          <a:ext cx="1984027" cy="8301599"/>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vi-VN" sz="3900" kern="1200" dirty="0" smtClean="0"/>
            <a:t>Tạo ngữ cảnh (handle) để làm việc với CSP mà không sử dụng khóa riêng</a:t>
          </a:r>
          <a:endParaRPr lang="ru-RU" sz="3900" kern="1200" dirty="0"/>
        </a:p>
      </dsp:txBody>
      <dsp:txXfrm rot="-5400000">
        <a:off x="842400" y="378194"/>
        <a:ext cx="8204747" cy="1790323"/>
      </dsp:txXfrm>
    </dsp:sp>
    <dsp:sp modelId="{29E10794-9A16-4F2D-917C-67D62B936F1B}">
      <dsp:nvSpPr>
        <dsp:cNvPr id="0" name=""/>
        <dsp:cNvSpPr/>
      </dsp:nvSpPr>
      <dsp:spPr>
        <a:xfrm>
          <a:off x="0" y="922355"/>
          <a:ext cx="702000" cy="70200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sz="3500" kern="1200"/>
            <a:t>1</a:t>
          </a:r>
        </a:p>
      </dsp:txBody>
      <dsp:txXfrm>
        <a:off x="102806" y="1025161"/>
        <a:ext cx="496388" cy="496388"/>
      </dsp:txXfrm>
    </dsp:sp>
    <dsp:sp modelId="{1A714FFB-0919-4B54-9911-71630B778AAC}">
      <dsp:nvSpPr>
        <dsp:cNvPr id="0" name=""/>
        <dsp:cNvSpPr/>
      </dsp:nvSpPr>
      <dsp:spPr>
        <a:xfrm rot="5400000">
          <a:off x="4288348" y="-1040178"/>
          <a:ext cx="1409703" cy="8301599"/>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vi-VN" sz="3900" kern="1200" dirty="0" smtClean="0"/>
            <a:t>Tạo ngữ cảnh để làm việc với CSP sử dụng Key Container nhất định</a:t>
          </a:r>
          <a:endParaRPr lang="ru-RU" sz="3900" kern="1200" dirty="0"/>
        </a:p>
      </dsp:txBody>
      <dsp:txXfrm rot="-5400000">
        <a:off x="842400" y="2474586"/>
        <a:ext cx="8232783" cy="1272071"/>
      </dsp:txXfrm>
    </dsp:sp>
    <dsp:sp modelId="{9777FF85-BA9E-407E-8B9D-B99897B155E7}">
      <dsp:nvSpPr>
        <dsp:cNvPr id="0" name=""/>
        <dsp:cNvSpPr/>
      </dsp:nvSpPr>
      <dsp:spPr>
        <a:xfrm>
          <a:off x="0" y="2759621"/>
          <a:ext cx="702000" cy="70200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sz="3500" kern="1200"/>
            <a:t>2</a:t>
          </a:r>
        </a:p>
      </dsp:txBody>
      <dsp:txXfrm>
        <a:off x="102806" y="2862427"/>
        <a:ext cx="496388" cy="496388"/>
      </dsp:txXfrm>
    </dsp:sp>
    <dsp:sp modelId="{72141BBD-E9D0-4702-AA85-31F8CACEEBBC}">
      <dsp:nvSpPr>
        <dsp:cNvPr id="0" name=""/>
        <dsp:cNvSpPr/>
      </dsp:nvSpPr>
      <dsp:spPr>
        <a:xfrm rot="5400000">
          <a:off x="4575509" y="222763"/>
          <a:ext cx="835380" cy="8301599"/>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vi-VN" sz="3900" kern="1200" dirty="0" smtClean="0"/>
            <a:t>Xóa Key Container</a:t>
          </a:r>
          <a:endParaRPr lang="ru-RU" sz="3900" kern="1200" dirty="0"/>
        </a:p>
      </dsp:txBody>
      <dsp:txXfrm rot="-5400000">
        <a:off x="842400" y="3996652"/>
        <a:ext cx="8260819" cy="753820"/>
      </dsp:txXfrm>
    </dsp:sp>
    <dsp:sp modelId="{0A45B5E7-2DA5-426E-839A-005838E41C98}">
      <dsp:nvSpPr>
        <dsp:cNvPr id="0" name=""/>
        <dsp:cNvSpPr/>
      </dsp:nvSpPr>
      <dsp:spPr>
        <a:xfrm>
          <a:off x="0" y="4022563"/>
          <a:ext cx="702000" cy="70200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sz="3500" kern="1200"/>
            <a:t>3</a:t>
          </a:r>
        </a:p>
      </dsp:txBody>
      <dsp:txXfrm>
        <a:off x="102806" y="4125369"/>
        <a:ext cx="496388" cy="496388"/>
      </dsp:txXfrm>
    </dsp:sp>
    <dsp:sp modelId="{057E7ACD-0A20-4A13-A3F2-4EAFF763379B}">
      <dsp:nvSpPr>
        <dsp:cNvPr id="0" name=""/>
        <dsp:cNvSpPr/>
      </dsp:nvSpPr>
      <dsp:spPr>
        <a:xfrm rot="5400000">
          <a:off x="4575509" y="1198543"/>
          <a:ext cx="835380" cy="8301599"/>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vi-VN" sz="3900" kern="1200" dirty="0" smtClean="0"/>
            <a:t>Tạo Key Container mới</a:t>
          </a:r>
          <a:endParaRPr lang="ru-RU" sz="3900" kern="1200" dirty="0"/>
        </a:p>
      </dsp:txBody>
      <dsp:txXfrm rot="-5400000">
        <a:off x="842400" y="4972432"/>
        <a:ext cx="8260819" cy="753820"/>
      </dsp:txXfrm>
    </dsp:sp>
    <dsp:sp modelId="{2870BB19-5B44-4FE3-A348-7966963225FF}">
      <dsp:nvSpPr>
        <dsp:cNvPr id="0" name=""/>
        <dsp:cNvSpPr/>
      </dsp:nvSpPr>
      <dsp:spPr>
        <a:xfrm>
          <a:off x="0" y="4998343"/>
          <a:ext cx="702000" cy="70200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vi-VN" sz="3500" kern="1200" dirty="0" smtClean="0"/>
            <a:t>4</a:t>
          </a:r>
          <a:endParaRPr lang="ru-RU" sz="3500" kern="1200" dirty="0"/>
        </a:p>
      </dsp:txBody>
      <dsp:txXfrm>
        <a:off x="102806" y="5101149"/>
        <a:ext cx="496388" cy="4963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D9FE1-EFA2-4FC0-AA75-66D4A1C0E582}">
      <dsp:nvSpPr>
        <dsp:cNvPr id="0" name=""/>
        <dsp:cNvSpPr/>
      </dsp:nvSpPr>
      <dsp:spPr>
        <a:xfrm>
          <a:off x="-6836361" y="-1045720"/>
          <a:ext cx="8139816" cy="8139816"/>
        </a:xfrm>
        <a:prstGeom prst="blockArc">
          <a:avLst>
            <a:gd name="adj1" fmla="val 18900000"/>
            <a:gd name="adj2" fmla="val 2700000"/>
            <a:gd name="adj3" fmla="val 26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C7A376-D320-4C77-91D6-ECB2AE676535}">
      <dsp:nvSpPr>
        <dsp:cNvPr id="0" name=""/>
        <dsp:cNvSpPr/>
      </dsp:nvSpPr>
      <dsp:spPr>
        <a:xfrm>
          <a:off x="839514" y="604837"/>
          <a:ext cx="8221017" cy="12096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80" tIns="93980" rIns="93980" bIns="93980" numCol="1" spcCol="1270" anchor="ctr" anchorCtr="0">
          <a:noAutofit/>
        </a:bodyPr>
        <a:lstStyle/>
        <a:p>
          <a:pPr lvl="0" algn="l" defTabSz="1644650">
            <a:lnSpc>
              <a:spcPct val="90000"/>
            </a:lnSpc>
            <a:spcBef>
              <a:spcPct val="0"/>
            </a:spcBef>
            <a:spcAft>
              <a:spcPct val="35000"/>
            </a:spcAft>
          </a:pPr>
          <a:r>
            <a:rPr lang="vi-VN" sz="3700" kern="1200" smtClean="0"/>
            <a:t>Phải</a:t>
          </a:r>
          <a:r>
            <a:rPr lang="vi-VN" sz="3700" kern="1200" baseline="0" smtClean="0"/>
            <a:t> sử dụng CSP cùng kiểu</a:t>
          </a:r>
          <a:endParaRPr lang="ru-RU" sz="3700" kern="1200" dirty="0"/>
        </a:p>
      </dsp:txBody>
      <dsp:txXfrm>
        <a:off x="839514" y="604837"/>
        <a:ext cx="8221017" cy="1209674"/>
      </dsp:txXfrm>
    </dsp:sp>
    <dsp:sp modelId="{EF5D819A-10C5-4071-AAC7-E88497A33577}">
      <dsp:nvSpPr>
        <dsp:cNvPr id="0" name=""/>
        <dsp:cNvSpPr/>
      </dsp:nvSpPr>
      <dsp:spPr>
        <a:xfrm>
          <a:off x="83467" y="453628"/>
          <a:ext cx="1512093" cy="151209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279487-8BBB-4DB2-B192-48C9D8B5C9F6}">
      <dsp:nvSpPr>
        <dsp:cNvPr id="0" name=""/>
        <dsp:cNvSpPr/>
      </dsp:nvSpPr>
      <dsp:spPr>
        <a:xfrm>
          <a:off x="1279231" y="2419349"/>
          <a:ext cx="7781301" cy="12096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80" tIns="93980" rIns="93980" bIns="93980" numCol="1" spcCol="1270" anchor="ctr" anchorCtr="0">
          <a:noAutofit/>
        </a:bodyPr>
        <a:lstStyle/>
        <a:p>
          <a:pPr lvl="0" algn="l" defTabSz="1644650">
            <a:lnSpc>
              <a:spcPct val="90000"/>
            </a:lnSpc>
            <a:spcBef>
              <a:spcPct val="0"/>
            </a:spcBef>
            <a:spcAft>
              <a:spcPct val="35000"/>
            </a:spcAft>
          </a:pPr>
          <a:r>
            <a:rPr lang="vi-VN" sz="3700" kern="1200" baseline="0" smtClean="0"/>
            <a:t>Phải sử dụng cùng một thuật toán sinh khóa</a:t>
          </a:r>
          <a:endParaRPr lang="vi-VN" sz="3700" kern="1200" baseline="0" dirty="0" smtClean="0"/>
        </a:p>
      </dsp:txBody>
      <dsp:txXfrm>
        <a:off x="1279231" y="2419349"/>
        <a:ext cx="7781301" cy="1209674"/>
      </dsp:txXfrm>
    </dsp:sp>
    <dsp:sp modelId="{3BE20E94-356D-4DD4-BC7C-7795534E4376}">
      <dsp:nvSpPr>
        <dsp:cNvPr id="0" name=""/>
        <dsp:cNvSpPr/>
      </dsp:nvSpPr>
      <dsp:spPr>
        <a:xfrm>
          <a:off x="523184" y="2268140"/>
          <a:ext cx="1512093" cy="151209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F9EEC7-615E-4DFC-B5D9-CA046FCA3AC7}">
      <dsp:nvSpPr>
        <dsp:cNvPr id="0" name=""/>
        <dsp:cNvSpPr/>
      </dsp:nvSpPr>
      <dsp:spPr>
        <a:xfrm>
          <a:off x="839514" y="4233862"/>
          <a:ext cx="8221017" cy="12096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80" tIns="93980" rIns="93980" bIns="93980" numCol="1" spcCol="1270" anchor="ctr" anchorCtr="0">
          <a:noAutofit/>
        </a:bodyPr>
        <a:lstStyle/>
        <a:p>
          <a:pPr lvl="0" algn="l" defTabSz="1644650">
            <a:lnSpc>
              <a:spcPct val="90000"/>
            </a:lnSpc>
            <a:spcBef>
              <a:spcPct val="0"/>
            </a:spcBef>
            <a:spcAft>
              <a:spcPct val="35000"/>
            </a:spcAft>
          </a:pPr>
          <a:r>
            <a:rPr lang="vi-VN" sz="3700" kern="1200" baseline="0" smtClean="0"/>
            <a:t>Phải sử dụng cùng một thuật toán mã hóa/giải mã</a:t>
          </a:r>
          <a:endParaRPr lang="ru-RU" sz="3700" kern="1200" dirty="0"/>
        </a:p>
      </dsp:txBody>
      <dsp:txXfrm>
        <a:off x="839514" y="4233862"/>
        <a:ext cx="8221017" cy="1209674"/>
      </dsp:txXfrm>
    </dsp:sp>
    <dsp:sp modelId="{440E74D9-D754-46EA-BA59-CBE6F351AC5C}">
      <dsp:nvSpPr>
        <dsp:cNvPr id="0" name=""/>
        <dsp:cNvSpPr/>
      </dsp:nvSpPr>
      <dsp:spPr>
        <a:xfrm>
          <a:off x="83467" y="4082653"/>
          <a:ext cx="1512093" cy="151209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08" y="-2909071"/>
          <a:ext cx="899640" cy="67976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b="1" kern="1200" noProof="0" dirty="0" smtClean="0"/>
            <a:t>Kiến trúc CryptoAPI</a:t>
          </a:r>
          <a:endParaRPr lang="vi-VN" sz="4200" b="1" kern="1200" noProof="0" dirty="0"/>
        </a:p>
      </dsp:txBody>
      <dsp:txXfrm rot="-5400000">
        <a:off x="907201" y="83853"/>
        <a:ext cx="6753739" cy="811806"/>
      </dsp:txXfrm>
    </dsp:sp>
    <dsp:sp modelId="{7D701CF5-2CC3-48B9-A656-E2968A10AA3B}">
      <dsp:nvSpPr>
        <dsp:cNvPr id="0" name=""/>
        <dsp:cNvSpPr/>
      </dsp:nvSpPr>
      <dsp:spPr>
        <a:xfrm>
          <a:off x="0" y="111756"/>
          <a:ext cx="756000" cy="75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b="1" kern="1200" noProof="0" smtClean="0"/>
            <a:t>1</a:t>
          </a:r>
          <a:endParaRPr lang="vi-VN" sz="4000" b="1" kern="1200" noProof="0"/>
        </a:p>
      </dsp:txBody>
      <dsp:txXfrm>
        <a:off x="110714" y="222470"/>
        <a:ext cx="534572" cy="534572"/>
      </dsp:txXfrm>
    </dsp:sp>
    <dsp:sp modelId="{5012D0F9-E426-4C44-85B1-B5D15A7B4879}">
      <dsp:nvSpPr>
        <dsp:cNvPr id="0" name=""/>
        <dsp:cNvSpPr/>
      </dsp:nvSpPr>
      <dsp:spPr>
        <a:xfrm rot="5400000">
          <a:off x="3575070" y="-1577093"/>
          <a:ext cx="1461915"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Quản lý khóa trong CryptoAPI</a:t>
          </a:r>
          <a:endParaRPr lang="vi-VN" sz="4200" kern="1200" noProof="0" dirty="0"/>
        </a:p>
      </dsp:txBody>
      <dsp:txXfrm rot="-5400000">
        <a:off x="907200" y="1162142"/>
        <a:ext cx="6726291" cy="1319185"/>
      </dsp:txXfrm>
    </dsp:sp>
    <dsp:sp modelId="{52D715E9-012B-492D-85DB-CC49546E7451}">
      <dsp:nvSpPr>
        <dsp:cNvPr id="0" name=""/>
        <dsp:cNvSpPr/>
      </dsp:nvSpPr>
      <dsp:spPr>
        <a:xfrm>
          <a:off x="0" y="1443734"/>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2</a:t>
          </a:r>
          <a:endParaRPr lang="vi-VN" sz="4000" kern="1200" noProof="0" dirty="0"/>
        </a:p>
      </dsp:txBody>
      <dsp:txXfrm>
        <a:off x="110714" y="1554448"/>
        <a:ext cx="534572" cy="534572"/>
      </dsp:txXfrm>
    </dsp:sp>
    <dsp:sp modelId="{9248A459-5539-4077-A285-F0617B388651}">
      <dsp:nvSpPr>
        <dsp:cNvPr id="0" name=""/>
        <dsp:cNvSpPr/>
      </dsp:nvSpPr>
      <dsp:spPr>
        <a:xfrm rot="5400000">
          <a:off x="3575070" y="36021"/>
          <a:ext cx="1461915"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Các nhóm hàm trong CryptoAPI</a:t>
          </a:r>
          <a:endParaRPr lang="vi-VN" sz="4200" kern="1200" noProof="0" dirty="0"/>
        </a:p>
      </dsp:txBody>
      <dsp:txXfrm rot="-5400000">
        <a:off x="907200" y="2775257"/>
        <a:ext cx="6726291" cy="1319185"/>
      </dsp:txXfrm>
    </dsp:sp>
    <dsp:sp modelId="{16A6299A-9D54-4AC5-AA7C-97D7C3BFC1DC}">
      <dsp:nvSpPr>
        <dsp:cNvPr id="0" name=""/>
        <dsp:cNvSpPr/>
      </dsp:nvSpPr>
      <dsp:spPr>
        <a:xfrm>
          <a:off x="0" y="3056849"/>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3</a:t>
          </a:r>
          <a:endParaRPr lang="vi-VN" sz="4000" kern="1200" noProof="0" dirty="0"/>
        </a:p>
      </dsp:txBody>
      <dsp:txXfrm>
        <a:off x="110714" y="3167563"/>
        <a:ext cx="534572" cy="534572"/>
      </dsp:txXfrm>
    </dsp:sp>
    <dsp:sp modelId="{A377F43F-39B6-49DE-A7BB-886FF24F5EBF}">
      <dsp:nvSpPr>
        <dsp:cNvPr id="0" name=""/>
        <dsp:cNvSpPr/>
      </dsp:nvSpPr>
      <dsp:spPr>
        <a:xfrm rot="5400000">
          <a:off x="3856208" y="1367998"/>
          <a:ext cx="899640"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Sử dụng CryptoAPI</a:t>
          </a:r>
          <a:endParaRPr lang="vi-VN" sz="4200" kern="1200" noProof="0" dirty="0"/>
        </a:p>
      </dsp:txBody>
      <dsp:txXfrm rot="-5400000">
        <a:off x="907201" y="4360923"/>
        <a:ext cx="6753739" cy="811806"/>
      </dsp:txXfrm>
    </dsp:sp>
    <dsp:sp modelId="{F8B5595A-0916-42B9-B1FB-3CE8595692F9}">
      <dsp:nvSpPr>
        <dsp:cNvPr id="0" name=""/>
        <dsp:cNvSpPr/>
      </dsp:nvSpPr>
      <dsp:spPr>
        <a:xfrm>
          <a:off x="0" y="4388826"/>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4</a:t>
          </a:r>
          <a:endParaRPr lang="vi-VN" sz="4000" kern="1200" noProof="0" dirty="0"/>
        </a:p>
      </dsp:txBody>
      <dsp:txXfrm>
        <a:off x="110714" y="4499540"/>
        <a:ext cx="534572" cy="534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8DDA9-B344-4EF4-BED8-DFBC1E065E1C}">
      <dsp:nvSpPr>
        <dsp:cNvPr id="0" name=""/>
        <dsp:cNvSpPr/>
      </dsp:nvSpPr>
      <dsp:spPr>
        <a:xfrm>
          <a:off x="0" y="10107"/>
          <a:ext cx="9144000" cy="743535"/>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dirty="0" smtClean="0"/>
            <a:t>Explorer</a:t>
          </a:r>
          <a:endParaRPr lang="en-US" sz="3100" kern="1200" dirty="0"/>
        </a:p>
      </dsp:txBody>
      <dsp:txXfrm>
        <a:off x="36296" y="46403"/>
        <a:ext cx="9071408" cy="670943"/>
      </dsp:txXfrm>
    </dsp:sp>
    <dsp:sp modelId="{71EC1772-456C-43FB-A8DB-3500FB8A9B79}">
      <dsp:nvSpPr>
        <dsp:cNvPr id="0" name=""/>
        <dsp:cNvSpPr/>
      </dsp:nvSpPr>
      <dsp:spPr>
        <a:xfrm>
          <a:off x="0" y="842922"/>
          <a:ext cx="9144000" cy="743535"/>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smtClean="0"/>
            <a:t>Internet Explorer ↔ IIS, CA</a:t>
          </a:r>
          <a:endParaRPr lang="en-US" sz="3100" kern="1200"/>
        </a:p>
      </dsp:txBody>
      <dsp:txXfrm>
        <a:off x="36296" y="879218"/>
        <a:ext cx="9071408" cy="670943"/>
      </dsp:txXfrm>
    </dsp:sp>
    <dsp:sp modelId="{EC1F9DD7-A412-485B-9651-47EDEF88C216}">
      <dsp:nvSpPr>
        <dsp:cNvPr id="0" name=""/>
        <dsp:cNvSpPr/>
      </dsp:nvSpPr>
      <dsp:spPr>
        <a:xfrm>
          <a:off x="0" y="1675737"/>
          <a:ext cx="9144000" cy="743535"/>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smtClean="0"/>
            <a:t>Outlook, Outlook Express, Windows Mail</a:t>
          </a:r>
          <a:endParaRPr lang="en-US" sz="3100" kern="1200"/>
        </a:p>
      </dsp:txBody>
      <dsp:txXfrm>
        <a:off x="36296" y="1712033"/>
        <a:ext cx="9071408" cy="670943"/>
      </dsp:txXfrm>
    </dsp:sp>
    <dsp:sp modelId="{0ECE674D-A8D3-4885-94AF-FD12E6EDE05A}">
      <dsp:nvSpPr>
        <dsp:cNvPr id="0" name=""/>
        <dsp:cNvSpPr/>
      </dsp:nvSpPr>
      <dsp:spPr>
        <a:xfrm>
          <a:off x="0" y="2508552"/>
          <a:ext cx="9144000" cy="743535"/>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dirty="0" smtClean="0"/>
            <a:t>Word, Excel, PowerPoint,...</a:t>
          </a:r>
          <a:endParaRPr lang="en-US" sz="3100" kern="1200" dirty="0"/>
        </a:p>
      </dsp:txBody>
      <dsp:txXfrm>
        <a:off x="36296" y="2544848"/>
        <a:ext cx="9071408" cy="670943"/>
      </dsp:txXfrm>
    </dsp:sp>
    <dsp:sp modelId="{3F400C16-5398-4D80-9328-51AF7AAEF653}">
      <dsp:nvSpPr>
        <dsp:cNvPr id="0" name=""/>
        <dsp:cNvSpPr/>
      </dsp:nvSpPr>
      <dsp:spPr>
        <a:xfrm>
          <a:off x="0" y="3341367"/>
          <a:ext cx="9144000" cy="743535"/>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dirty="0" smtClean="0"/>
            <a:t>VPN, Radius, Kerberos...</a:t>
          </a:r>
          <a:endParaRPr lang="en-US" sz="3100" kern="1200" dirty="0"/>
        </a:p>
      </dsp:txBody>
      <dsp:txXfrm>
        <a:off x="36296" y="3377663"/>
        <a:ext cx="9071408" cy="670943"/>
      </dsp:txXfrm>
    </dsp:sp>
    <dsp:sp modelId="{E1D03860-249C-4714-B167-A453028CADC1}">
      <dsp:nvSpPr>
        <dsp:cNvPr id="0" name=""/>
        <dsp:cNvSpPr/>
      </dsp:nvSpPr>
      <dsp:spPr>
        <a:xfrm>
          <a:off x="0" y="4174182"/>
          <a:ext cx="9144000" cy="743535"/>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dirty="0" smtClean="0"/>
            <a:t>Remote Desktop Connection</a:t>
          </a:r>
          <a:endParaRPr lang="en-US" sz="3100" kern="1200" dirty="0"/>
        </a:p>
      </dsp:txBody>
      <dsp:txXfrm>
        <a:off x="36296" y="4210478"/>
        <a:ext cx="9071408" cy="670943"/>
      </dsp:txXfrm>
    </dsp:sp>
    <dsp:sp modelId="{113CC86E-CD55-45F7-9FD3-06CD27CDA7AC}">
      <dsp:nvSpPr>
        <dsp:cNvPr id="0" name=""/>
        <dsp:cNvSpPr/>
      </dsp:nvSpPr>
      <dsp:spPr>
        <a:xfrm>
          <a:off x="0" y="5006997"/>
          <a:ext cx="9144000" cy="743535"/>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dirty="0" smtClean="0"/>
            <a:t>....</a:t>
          </a:r>
          <a:endParaRPr lang="en-US" sz="3100" kern="1200" dirty="0"/>
        </a:p>
      </dsp:txBody>
      <dsp:txXfrm>
        <a:off x="36296" y="5043293"/>
        <a:ext cx="9071408"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04134-FFB6-454D-A116-267379658B94}">
      <dsp:nvSpPr>
        <dsp:cNvPr id="0" name=""/>
        <dsp:cNvSpPr/>
      </dsp:nvSpPr>
      <dsp:spPr>
        <a:xfrm>
          <a:off x="792956" y="2095"/>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PROV_RSA_FULL</a:t>
          </a:r>
          <a:endParaRPr lang="en-US" sz="1800" kern="1200"/>
        </a:p>
      </dsp:txBody>
      <dsp:txXfrm>
        <a:off x="792956" y="2095"/>
        <a:ext cx="2361902" cy="1417141"/>
      </dsp:txXfrm>
    </dsp:sp>
    <dsp:sp modelId="{394E61FF-1838-429C-A388-96410C511491}">
      <dsp:nvSpPr>
        <dsp:cNvPr id="0" name=""/>
        <dsp:cNvSpPr/>
      </dsp:nvSpPr>
      <dsp:spPr>
        <a:xfrm>
          <a:off x="3391048" y="2095"/>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PROV_RSA_AES</a:t>
          </a:r>
          <a:endParaRPr lang="en-US" sz="1800" kern="1200"/>
        </a:p>
      </dsp:txBody>
      <dsp:txXfrm>
        <a:off x="3391048" y="2095"/>
        <a:ext cx="2361902" cy="1417141"/>
      </dsp:txXfrm>
    </dsp:sp>
    <dsp:sp modelId="{52EED82E-C0F5-4979-808A-98FCD5793CF5}">
      <dsp:nvSpPr>
        <dsp:cNvPr id="0" name=""/>
        <dsp:cNvSpPr/>
      </dsp:nvSpPr>
      <dsp:spPr>
        <a:xfrm>
          <a:off x="5989141" y="2095"/>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PROV_RSA_SIG</a:t>
          </a:r>
          <a:endParaRPr lang="en-US" sz="1800" kern="1200"/>
        </a:p>
      </dsp:txBody>
      <dsp:txXfrm>
        <a:off x="5989141" y="2095"/>
        <a:ext cx="2361902" cy="1417141"/>
      </dsp:txXfrm>
    </dsp:sp>
    <dsp:sp modelId="{E9C975BE-7C5E-4E68-8571-BC140FF5466C}">
      <dsp:nvSpPr>
        <dsp:cNvPr id="0" name=""/>
        <dsp:cNvSpPr/>
      </dsp:nvSpPr>
      <dsp:spPr>
        <a:xfrm>
          <a:off x="792956" y="1655427"/>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PROV_RSA_SCHANNEL</a:t>
          </a:r>
          <a:endParaRPr lang="en-US" sz="1800" kern="1200"/>
        </a:p>
      </dsp:txBody>
      <dsp:txXfrm>
        <a:off x="792956" y="1655427"/>
        <a:ext cx="2361902" cy="1417141"/>
      </dsp:txXfrm>
    </dsp:sp>
    <dsp:sp modelId="{D7A02D96-45D5-4907-B4F6-C9C9B580980A}">
      <dsp:nvSpPr>
        <dsp:cNvPr id="0" name=""/>
        <dsp:cNvSpPr/>
      </dsp:nvSpPr>
      <dsp:spPr>
        <a:xfrm>
          <a:off x="3391048" y="1655427"/>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PROV_DSS</a:t>
          </a:r>
          <a:endParaRPr lang="en-US" sz="1800" kern="1200"/>
        </a:p>
      </dsp:txBody>
      <dsp:txXfrm>
        <a:off x="3391048" y="1655427"/>
        <a:ext cx="2361902" cy="1417141"/>
      </dsp:txXfrm>
    </dsp:sp>
    <dsp:sp modelId="{D4519359-24EE-439F-8543-3D91D172F8B4}">
      <dsp:nvSpPr>
        <dsp:cNvPr id="0" name=""/>
        <dsp:cNvSpPr/>
      </dsp:nvSpPr>
      <dsp:spPr>
        <a:xfrm>
          <a:off x="5989141" y="1655427"/>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PROV_DSS_DH</a:t>
          </a:r>
          <a:endParaRPr lang="en-US" sz="1800" kern="1200"/>
        </a:p>
      </dsp:txBody>
      <dsp:txXfrm>
        <a:off x="5989141" y="1655427"/>
        <a:ext cx="2361902" cy="1417141"/>
      </dsp:txXfrm>
    </dsp:sp>
    <dsp:sp modelId="{3BD431BF-2549-4268-BBF3-1FD716F8FF0A}">
      <dsp:nvSpPr>
        <dsp:cNvPr id="0" name=""/>
        <dsp:cNvSpPr/>
      </dsp:nvSpPr>
      <dsp:spPr>
        <a:xfrm>
          <a:off x="792956" y="3308759"/>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PROV_DH_SCHANNEL</a:t>
          </a:r>
          <a:endParaRPr lang="en-US" sz="1800" kern="1200"/>
        </a:p>
      </dsp:txBody>
      <dsp:txXfrm>
        <a:off x="792956" y="3308759"/>
        <a:ext cx="2361902" cy="1417141"/>
      </dsp:txXfrm>
    </dsp:sp>
    <dsp:sp modelId="{66F940E6-26FB-45C3-8170-78D068DBCE5B}">
      <dsp:nvSpPr>
        <dsp:cNvPr id="0" name=""/>
        <dsp:cNvSpPr/>
      </dsp:nvSpPr>
      <dsp:spPr>
        <a:xfrm>
          <a:off x="3391048" y="3308759"/>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PROV_FORTEZZA</a:t>
          </a:r>
          <a:endParaRPr lang="en-US" sz="1800" kern="1200" dirty="0"/>
        </a:p>
      </dsp:txBody>
      <dsp:txXfrm>
        <a:off x="3391048" y="3308759"/>
        <a:ext cx="2361902" cy="1417141"/>
      </dsp:txXfrm>
    </dsp:sp>
    <dsp:sp modelId="{B9517E52-E25B-445E-A046-6233F59D45DC}">
      <dsp:nvSpPr>
        <dsp:cNvPr id="0" name=""/>
        <dsp:cNvSpPr/>
      </dsp:nvSpPr>
      <dsp:spPr>
        <a:xfrm>
          <a:off x="5989141" y="3308759"/>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PROV_MS_EXCHANGE</a:t>
          </a:r>
          <a:endParaRPr lang="en-US" sz="1800" kern="1200"/>
        </a:p>
      </dsp:txBody>
      <dsp:txXfrm>
        <a:off x="5989141" y="3308759"/>
        <a:ext cx="2361902" cy="1417141"/>
      </dsp:txXfrm>
    </dsp:sp>
    <dsp:sp modelId="{F11DFA9C-D763-41F4-9492-D0BB34BAE6AA}">
      <dsp:nvSpPr>
        <dsp:cNvPr id="0" name=""/>
        <dsp:cNvSpPr/>
      </dsp:nvSpPr>
      <dsp:spPr>
        <a:xfrm>
          <a:off x="3391048" y="4962090"/>
          <a:ext cx="2361902" cy="1417141"/>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PROV_SSL</a:t>
          </a:r>
          <a:endParaRPr lang="en-US" sz="1800" kern="1200"/>
        </a:p>
      </dsp:txBody>
      <dsp:txXfrm>
        <a:off x="3391048" y="4962090"/>
        <a:ext cx="2361902" cy="14171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95616-4441-41A4-AC3E-C27AB6C18404}">
      <dsp:nvSpPr>
        <dsp:cNvPr id="0" name=""/>
        <dsp:cNvSpPr/>
      </dsp:nvSpPr>
      <dsp:spPr>
        <a:xfrm>
          <a:off x="0" y="647"/>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A0691A-503F-4BA2-94EC-70DBDBAF71A8}">
      <dsp:nvSpPr>
        <dsp:cNvPr id="0" name=""/>
        <dsp:cNvSpPr/>
      </dsp:nvSpPr>
      <dsp:spPr>
        <a:xfrm>
          <a:off x="0" y="647"/>
          <a:ext cx="9144000" cy="757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rtl="0">
            <a:lnSpc>
              <a:spcPct val="90000"/>
            </a:lnSpc>
            <a:spcBef>
              <a:spcPct val="0"/>
            </a:spcBef>
            <a:spcAft>
              <a:spcPct val="35000"/>
            </a:spcAft>
          </a:pPr>
          <a:r>
            <a:rPr lang="en-US" sz="3500" kern="1200" smtClean="0"/>
            <a:t>Key exchange algorithm</a:t>
          </a:r>
          <a:endParaRPr lang="en-US" sz="3500" kern="1200"/>
        </a:p>
      </dsp:txBody>
      <dsp:txXfrm>
        <a:off x="0" y="647"/>
        <a:ext cx="9144000" cy="757130"/>
      </dsp:txXfrm>
    </dsp:sp>
    <dsp:sp modelId="{B2A9949D-2443-42C7-9712-5C0158A254C3}">
      <dsp:nvSpPr>
        <dsp:cNvPr id="0" name=""/>
        <dsp:cNvSpPr/>
      </dsp:nvSpPr>
      <dsp:spPr>
        <a:xfrm>
          <a:off x="0" y="757777"/>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4C1C16-5FC1-4408-B00E-74632A7E4C04}">
      <dsp:nvSpPr>
        <dsp:cNvPr id="0" name=""/>
        <dsp:cNvSpPr/>
      </dsp:nvSpPr>
      <dsp:spPr>
        <a:xfrm>
          <a:off x="0" y="757777"/>
          <a:ext cx="9144000" cy="757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rtl="0">
            <a:lnSpc>
              <a:spcPct val="90000"/>
            </a:lnSpc>
            <a:spcBef>
              <a:spcPct val="0"/>
            </a:spcBef>
            <a:spcAft>
              <a:spcPct val="35000"/>
            </a:spcAft>
          </a:pPr>
          <a:r>
            <a:rPr lang="en-US" sz="3500" kern="1200" smtClean="0"/>
            <a:t>Digital signature algorithm</a:t>
          </a:r>
          <a:endParaRPr lang="en-US" sz="3500" kern="1200"/>
        </a:p>
      </dsp:txBody>
      <dsp:txXfrm>
        <a:off x="0" y="757777"/>
        <a:ext cx="9144000" cy="757130"/>
      </dsp:txXfrm>
    </dsp:sp>
    <dsp:sp modelId="{28F6A1A4-24C7-43EB-B290-61C5265A3773}">
      <dsp:nvSpPr>
        <dsp:cNvPr id="0" name=""/>
        <dsp:cNvSpPr/>
      </dsp:nvSpPr>
      <dsp:spPr>
        <a:xfrm>
          <a:off x="0" y="1514908"/>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241067-12E4-4C06-BAF0-5CA6CC88451A}">
      <dsp:nvSpPr>
        <dsp:cNvPr id="0" name=""/>
        <dsp:cNvSpPr/>
      </dsp:nvSpPr>
      <dsp:spPr>
        <a:xfrm>
          <a:off x="0" y="1514908"/>
          <a:ext cx="9144000" cy="757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rtl="0">
            <a:lnSpc>
              <a:spcPct val="90000"/>
            </a:lnSpc>
            <a:spcBef>
              <a:spcPct val="0"/>
            </a:spcBef>
            <a:spcAft>
              <a:spcPct val="35000"/>
            </a:spcAft>
          </a:pPr>
          <a:r>
            <a:rPr lang="en-US" sz="3500" kern="1200" smtClean="0"/>
            <a:t>Key BLOB formats</a:t>
          </a:r>
          <a:endParaRPr lang="en-US" sz="3500" kern="1200"/>
        </a:p>
      </dsp:txBody>
      <dsp:txXfrm>
        <a:off x="0" y="1514908"/>
        <a:ext cx="9144000" cy="757130"/>
      </dsp:txXfrm>
    </dsp:sp>
    <dsp:sp modelId="{609D6AAD-45B9-4557-B176-D0A907506E55}">
      <dsp:nvSpPr>
        <dsp:cNvPr id="0" name=""/>
        <dsp:cNvSpPr/>
      </dsp:nvSpPr>
      <dsp:spPr>
        <a:xfrm>
          <a:off x="0" y="2272038"/>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123A2E-2F63-434A-83C9-D4E3FD3FBFC7}">
      <dsp:nvSpPr>
        <dsp:cNvPr id="0" name=""/>
        <dsp:cNvSpPr/>
      </dsp:nvSpPr>
      <dsp:spPr>
        <a:xfrm>
          <a:off x="0" y="2272038"/>
          <a:ext cx="9144000" cy="757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rtl="0">
            <a:lnSpc>
              <a:spcPct val="90000"/>
            </a:lnSpc>
            <a:spcBef>
              <a:spcPct val="0"/>
            </a:spcBef>
            <a:spcAft>
              <a:spcPct val="35000"/>
            </a:spcAft>
          </a:pPr>
          <a:r>
            <a:rPr lang="en-US" sz="3500" kern="1200" smtClean="0"/>
            <a:t>Digital signature format</a:t>
          </a:r>
          <a:endParaRPr lang="en-US" sz="3500" kern="1200"/>
        </a:p>
      </dsp:txBody>
      <dsp:txXfrm>
        <a:off x="0" y="2272038"/>
        <a:ext cx="9144000" cy="757130"/>
      </dsp:txXfrm>
    </dsp:sp>
    <dsp:sp modelId="{CFB15A9A-F2B6-4FEB-82CE-7387C0645745}">
      <dsp:nvSpPr>
        <dsp:cNvPr id="0" name=""/>
        <dsp:cNvSpPr/>
      </dsp:nvSpPr>
      <dsp:spPr>
        <a:xfrm>
          <a:off x="0" y="3029169"/>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8AAF4-46E8-4B58-9289-96DB76B3D364}">
      <dsp:nvSpPr>
        <dsp:cNvPr id="0" name=""/>
        <dsp:cNvSpPr/>
      </dsp:nvSpPr>
      <dsp:spPr>
        <a:xfrm>
          <a:off x="0" y="3029169"/>
          <a:ext cx="9144000" cy="757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rtl="0">
            <a:lnSpc>
              <a:spcPct val="90000"/>
            </a:lnSpc>
            <a:spcBef>
              <a:spcPct val="0"/>
            </a:spcBef>
            <a:spcAft>
              <a:spcPct val="35000"/>
            </a:spcAft>
          </a:pPr>
          <a:r>
            <a:rPr lang="en-US" sz="3500" kern="1200" smtClean="0"/>
            <a:t>Session key derivation scheme</a:t>
          </a:r>
          <a:endParaRPr lang="en-US" sz="3500" kern="1200"/>
        </a:p>
      </dsp:txBody>
      <dsp:txXfrm>
        <a:off x="0" y="3029169"/>
        <a:ext cx="9144000" cy="757130"/>
      </dsp:txXfrm>
    </dsp:sp>
    <dsp:sp modelId="{DDD58054-FD1A-45A9-AF59-E1CA44ED3DC4}">
      <dsp:nvSpPr>
        <dsp:cNvPr id="0" name=""/>
        <dsp:cNvSpPr/>
      </dsp:nvSpPr>
      <dsp:spPr>
        <a:xfrm>
          <a:off x="0" y="3786299"/>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9A34B2-9ECF-4B50-A81F-71BAB282BC07}">
      <dsp:nvSpPr>
        <dsp:cNvPr id="0" name=""/>
        <dsp:cNvSpPr/>
      </dsp:nvSpPr>
      <dsp:spPr>
        <a:xfrm>
          <a:off x="0" y="3786299"/>
          <a:ext cx="9144000" cy="757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rtl="0">
            <a:lnSpc>
              <a:spcPct val="90000"/>
            </a:lnSpc>
            <a:spcBef>
              <a:spcPct val="0"/>
            </a:spcBef>
            <a:spcAft>
              <a:spcPct val="35000"/>
            </a:spcAft>
          </a:pPr>
          <a:r>
            <a:rPr lang="en-US" sz="3500" kern="1200" smtClean="0"/>
            <a:t>Key length</a:t>
          </a:r>
          <a:endParaRPr lang="en-US" sz="3500" kern="1200"/>
        </a:p>
      </dsp:txBody>
      <dsp:txXfrm>
        <a:off x="0" y="3786299"/>
        <a:ext cx="9144000" cy="757130"/>
      </dsp:txXfrm>
    </dsp:sp>
    <dsp:sp modelId="{6D98F580-CB48-4051-A3B7-80106094F0CB}">
      <dsp:nvSpPr>
        <dsp:cNvPr id="0" name=""/>
        <dsp:cNvSpPr/>
      </dsp:nvSpPr>
      <dsp:spPr>
        <a:xfrm>
          <a:off x="0" y="4543430"/>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62F3E4-0617-4BB7-BBF4-79E7AFBE36DA}">
      <dsp:nvSpPr>
        <dsp:cNvPr id="0" name=""/>
        <dsp:cNvSpPr/>
      </dsp:nvSpPr>
      <dsp:spPr>
        <a:xfrm>
          <a:off x="0" y="4543430"/>
          <a:ext cx="9144000" cy="757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rtl="0">
            <a:lnSpc>
              <a:spcPct val="90000"/>
            </a:lnSpc>
            <a:spcBef>
              <a:spcPct val="0"/>
            </a:spcBef>
            <a:spcAft>
              <a:spcPct val="35000"/>
            </a:spcAft>
          </a:pPr>
          <a:r>
            <a:rPr lang="en-US" sz="3500" kern="1200" smtClean="0"/>
            <a:t>Default modes</a:t>
          </a:r>
          <a:endParaRPr lang="en-US" sz="3500" kern="1200"/>
        </a:p>
      </dsp:txBody>
      <dsp:txXfrm>
        <a:off x="0" y="4543430"/>
        <a:ext cx="9144000" cy="757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08" y="-2909071"/>
          <a:ext cx="899640"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b="0" kern="1200" noProof="0" dirty="0" smtClean="0"/>
            <a:t>Kiến trúc CryptoAPI</a:t>
          </a:r>
          <a:endParaRPr lang="vi-VN" sz="4200" b="0" kern="1200" noProof="0" dirty="0"/>
        </a:p>
      </dsp:txBody>
      <dsp:txXfrm rot="-5400000">
        <a:off x="907201" y="83853"/>
        <a:ext cx="6753739" cy="811806"/>
      </dsp:txXfrm>
    </dsp:sp>
    <dsp:sp modelId="{7D701CF5-2CC3-48B9-A656-E2968A10AA3B}">
      <dsp:nvSpPr>
        <dsp:cNvPr id="0" name=""/>
        <dsp:cNvSpPr/>
      </dsp:nvSpPr>
      <dsp:spPr>
        <a:xfrm>
          <a:off x="0" y="111756"/>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b="1" kern="1200" noProof="0" smtClean="0"/>
            <a:t>1</a:t>
          </a:r>
          <a:endParaRPr lang="vi-VN" sz="4000" b="1" kern="1200" noProof="0"/>
        </a:p>
      </dsp:txBody>
      <dsp:txXfrm>
        <a:off x="110714" y="222470"/>
        <a:ext cx="534572" cy="534572"/>
      </dsp:txXfrm>
    </dsp:sp>
    <dsp:sp modelId="{5012D0F9-E426-4C44-85B1-B5D15A7B4879}">
      <dsp:nvSpPr>
        <dsp:cNvPr id="0" name=""/>
        <dsp:cNvSpPr/>
      </dsp:nvSpPr>
      <dsp:spPr>
        <a:xfrm rot="5400000">
          <a:off x="3575070" y="-1577093"/>
          <a:ext cx="1461915" cy="67976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b="1" kern="1200" noProof="0" dirty="0" smtClean="0"/>
            <a:t>Quản lý khóa trong CryptoAPI</a:t>
          </a:r>
          <a:endParaRPr lang="vi-VN" sz="4200" b="1" kern="1200" noProof="0" dirty="0"/>
        </a:p>
      </dsp:txBody>
      <dsp:txXfrm rot="-5400000">
        <a:off x="907200" y="1162142"/>
        <a:ext cx="6726291" cy="1319185"/>
      </dsp:txXfrm>
    </dsp:sp>
    <dsp:sp modelId="{52D715E9-012B-492D-85DB-CC49546E7451}">
      <dsp:nvSpPr>
        <dsp:cNvPr id="0" name=""/>
        <dsp:cNvSpPr/>
      </dsp:nvSpPr>
      <dsp:spPr>
        <a:xfrm>
          <a:off x="0" y="1443734"/>
          <a:ext cx="756000" cy="75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b="1" kern="1200" noProof="0" dirty="0" smtClean="0"/>
            <a:t>2</a:t>
          </a:r>
          <a:endParaRPr lang="vi-VN" sz="4000" b="1" kern="1200" noProof="0" dirty="0"/>
        </a:p>
      </dsp:txBody>
      <dsp:txXfrm>
        <a:off x="110714" y="1554448"/>
        <a:ext cx="534572" cy="534572"/>
      </dsp:txXfrm>
    </dsp:sp>
    <dsp:sp modelId="{9248A459-5539-4077-A285-F0617B388651}">
      <dsp:nvSpPr>
        <dsp:cNvPr id="0" name=""/>
        <dsp:cNvSpPr/>
      </dsp:nvSpPr>
      <dsp:spPr>
        <a:xfrm rot="5400000">
          <a:off x="3575070" y="36021"/>
          <a:ext cx="1461915"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Các nhóm hàm trong CryptoAPI</a:t>
          </a:r>
          <a:endParaRPr lang="vi-VN" sz="4200" kern="1200" noProof="0" dirty="0"/>
        </a:p>
      </dsp:txBody>
      <dsp:txXfrm rot="-5400000">
        <a:off x="907200" y="2775257"/>
        <a:ext cx="6726291" cy="1319185"/>
      </dsp:txXfrm>
    </dsp:sp>
    <dsp:sp modelId="{16A6299A-9D54-4AC5-AA7C-97D7C3BFC1DC}">
      <dsp:nvSpPr>
        <dsp:cNvPr id="0" name=""/>
        <dsp:cNvSpPr/>
      </dsp:nvSpPr>
      <dsp:spPr>
        <a:xfrm>
          <a:off x="0" y="3056849"/>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3</a:t>
          </a:r>
          <a:endParaRPr lang="vi-VN" sz="4000" kern="1200" noProof="0" dirty="0"/>
        </a:p>
      </dsp:txBody>
      <dsp:txXfrm>
        <a:off x="110714" y="3167563"/>
        <a:ext cx="534572" cy="534572"/>
      </dsp:txXfrm>
    </dsp:sp>
    <dsp:sp modelId="{A377F43F-39B6-49DE-A7BB-886FF24F5EBF}">
      <dsp:nvSpPr>
        <dsp:cNvPr id="0" name=""/>
        <dsp:cNvSpPr/>
      </dsp:nvSpPr>
      <dsp:spPr>
        <a:xfrm rot="5400000">
          <a:off x="3856208" y="1367998"/>
          <a:ext cx="899640" cy="67976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06680" rIns="160020" bIns="106680" numCol="1" spcCol="1270" anchor="ctr" anchorCtr="0">
          <a:noAutofit/>
        </a:bodyPr>
        <a:lstStyle/>
        <a:p>
          <a:pPr lvl="0" algn="l" defTabSz="1866900">
            <a:lnSpc>
              <a:spcPct val="90000"/>
            </a:lnSpc>
            <a:spcBef>
              <a:spcPct val="0"/>
            </a:spcBef>
            <a:spcAft>
              <a:spcPct val="35000"/>
            </a:spcAft>
          </a:pPr>
          <a:r>
            <a:rPr lang="vi-VN" sz="4200" kern="1200" noProof="0" dirty="0" smtClean="0"/>
            <a:t>Sử dụng CryptoAPI</a:t>
          </a:r>
          <a:endParaRPr lang="vi-VN" sz="4200" kern="1200" noProof="0" dirty="0"/>
        </a:p>
      </dsp:txBody>
      <dsp:txXfrm rot="-5400000">
        <a:off x="907201" y="4360923"/>
        <a:ext cx="6753739" cy="811806"/>
      </dsp:txXfrm>
    </dsp:sp>
    <dsp:sp modelId="{F8B5595A-0916-42B9-B1FB-3CE8595692F9}">
      <dsp:nvSpPr>
        <dsp:cNvPr id="0" name=""/>
        <dsp:cNvSpPr/>
      </dsp:nvSpPr>
      <dsp:spPr>
        <a:xfrm>
          <a:off x="0" y="4388826"/>
          <a:ext cx="756000" cy="75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lang="vi-VN" sz="4000" kern="1200" noProof="0" dirty="0" smtClean="0"/>
            <a:t>4</a:t>
          </a:r>
          <a:endParaRPr lang="vi-VN" sz="4000" kern="1200" noProof="0" dirty="0"/>
        </a:p>
      </dsp:txBody>
      <dsp:txXfrm>
        <a:off x="110714" y="4499540"/>
        <a:ext cx="534572" cy="5345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BAC03-FEC7-4B24-A1E1-03EA3DA4335D}">
      <dsp:nvSpPr>
        <dsp:cNvPr id="0" name=""/>
        <dsp:cNvSpPr/>
      </dsp:nvSpPr>
      <dsp:spPr>
        <a:xfrm>
          <a:off x="-6839421" y="-1045720"/>
          <a:ext cx="8139816" cy="8139816"/>
        </a:xfrm>
        <a:prstGeom prst="blockArc">
          <a:avLst>
            <a:gd name="adj1" fmla="val 18900000"/>
            <a:gd name="adj2" fmla="val 2700000"/>
            <a:gd name="adj3" fmla="val 265"/>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F06447-CD0F-4C01-B559-9CDF9B347025}">
      <dsp:nvSpPr>
        <dsp:cNvPr id="0" name=""/>
        <dsp:cNvSpPr/>
      </dsp:nvSpPr>
      <dsp:spPr>
        <a:xfrm>
          <a:off x="680406" y="464999"/>
          <a:ext cx="8377066" cy="93048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8570" tIns="71120" rIns="71120" bIns="71120" numCol="1" spcCol="1270" anchor="ctr" anchorCtr="0">
          <a:noAutofit/>
        </a:bodyPr>
        <a:lstStyle/>
        <a:p>
          <a:pPr lvl="0" algn="l" defTabSz="1244600">
            <a:lnSpc>
              <a:spcPct val="90000"/>
            </a:lnSpc>
            <a:spcBef>
              <a:spcPct val="0"/>
            </a:spcBef>
            <a:spcAft>
              <a:spcPct val="35000"/>
            </a:spcAft>
          </a:pPr>
          <a:r>
            <a:rPr lang="vi-VN" sz="2800" kern="1200" dirty="0" smtClean="0"/>
            <a:t>Các CSP tự mình thực hiện việc quản lý khóa</a:t>
          </a:r>
          <a:endParaRPr lang="ru-RU" sz="2800" kern="1200" dirty="0"/>
        </a:p>
      </dsp:txBody>
      <dsp:txXfrm>
        <a:off x="680406" y="464999"/>
        <a:ext cx="8377066" cy="930482"/>
      </dsp:txXfrm>
    </dsp:sp>
    <dsp:sp modelId="{95DD24F3-2AAD-47A3-B43D-A971B0394333}">
      <dsp:nvSpPr>
        <dsp:cNvPr id="0" name=""/>
        <dsp:cNvSpPr/>
      </dsp:nvSpPr>
      <dsp:spPr>
        <a:xfrm>
          <a:off x="98855" y="348688"/>
          <a:ext cx="1163102" cy="1163102"/>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8FD17F-F055-47D2-A40C-3206C033C993}">
      <dsp:nvSpPr>
        <dsp:cNvPr id="0" name=""/>
        <dsp:cNvSpPr/>
      </dsp:nvSpPr>
      <dsp:spPr>
        <a:xfrm>
          <a:off x="1213872" y="1860964"/>
          <a:ext cx="7843599" cy="93048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8570" tIns="71120" rIns="71120" bIns="71120" numCol="1" spcCol="1270" anchor="ctr" anchorCtr="0">
          <a:noAutofit/>
        </a:bodyPr>
        <a:lstStyle/>
        <a:p>
          <a:pPr lvl="0" algn="l" defTabSz="1244600">
            <a:lnSpc>
              <a:spcPct val="90000"/>
            </a:lnSpc>
            <a:spcBef>
              <a:spcPct val="0"/>
            </a:spcBef>
            <a:spcAft>
              <a:spcPct val="35000"/>
            </a:spcAft>
          </a:pPr>
          <a:r>
            <a:rPr lang="vi-VN" sz="2800" kern="1200" dirty="0" smtClean="0"/>
            <a:t>Các ứng dụng không thể truy cập trực tiếp tới khóa, cũng như CSP</a:t>
          </a:r>
          <a:endParaRPr lang="ru-RU" sz="2800" kern="1200" dirty="0"/>
        </a:p>
      </dsp:txBody>
      <dsp:txXfrm>
        <a:off x="1213872" y="1860964"/>
        <a:ext cx="7843599" cy="930482"/>
      </dsp:txXfrm>
    </dsp:sp>
    <dsp:sp modelId="{FE30F80C-2DC2-4127-A1F1-AD6C1B3CD2D5}">
      <dsp:nvSpPr>
        <dsp:cNvPr id="0" name=""/>
        <dsp:cNvSpPr/>
      </dsp:nvSpPr>
      <dsp:spPr>
        <a:xfrm>
          <a:off x="632321" y="1744653"/>
          <a:ext cx="1163102" cy="1163102"/>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ECCB42-806B-4138-849F-6A1BEBC2FBAE}">
      <dsp:nvSpPr>
        <dsp:cNvPr id="0" name=""/>
        <dsp:cNvSpPr/>
      </dsp:nvSpPr>
      <dsp:spPr>
        <a:xfrm>
          <a:off x="1213872" y="3256928"/>
          <a:ext cx="7843599" cy="93048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8570" tIns="71120" rIns="71120" bIns="71120" numCol="1" spcCol="1270" anchor="ctr" anchorCtr="0">
          <a:noAutofit/>
        </a:bodyPr>
        <a:lstStyle/>
        <a:p>
          <a:pPr lvl="0" algn="l" defTabSz="1244600">
            <a:lnSpc>
              <a:spcPct val="90000"/>
            </a:lnSpc>
            <a:spcBef>
              <a:spcPct val="0"/>
            </a:spcBef>
            <a:spcAft>
              <a:spcPct val="35000"/>
            </a:spcAft>
          </a:pPr>
          <a:r>
            <a:rPr lang="vi-VN" sz="2800" kern="1200" dirty="0" smtClean="0"/>
            <a:t>Khóa được lưu dưới dạng các Key Container. </a:t>
          </a:r>
          <a:endParaRPr lang="ru-RU" sz="2800" kern="1200" dirty="0"/>
        </a:p>
      </dsp:txBody>
      <dsp:txXfrm>
        <a:off x="1213872" y="3256928"/>
        <a:ext cx="7843599" cy="930482"/>
      </dsp:txXfrm>
    </dsp:sp>
    <dsp:sp modelId="{AF31AEB1-4E6B-4751-B797-3F665FF616FC}">
      <dsp:nvSpPr>
        <dsp:cNvPr id="0" name=""/>
        <dsp:cNvSpPr/>
      </dsp:nvSpPr>
      <dsp:spPr>
        <a:xfrm>
          <a:off x="632321" y="3140618"/>
          <a:ext cx="1163102" cy="1163102"/>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06C64A-13E3-4110-B726-ABD8573D2927}">
      <dsp:nvSpPr>
        <dsp:cNvPr id="0" name=""/>
        <dsp:cNvSpPr/>
      </dsp:nvSpPr>
      <dsp:spPr>
        <a:xfrm>
          <a:off x="680406" y="4652893"/>
          <a:ext cx="8377066" cy="93048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8570" tIns="71120" rIns="71120" bIns="71120" numCol="1" spcCol="1270" anchor="ctr" anchorCtr="0">
          <a:noAutofit/>
        </a:bodyPr>
        <a:lstStyle/>
        <a:p>
          <a:pPr lvl="0" algn="l" defTabSz="1244600">
            <a:lnSpc>
              <a:spcPct val="90000"/>
            </a:lnSpc>
            <a:spcBef>
              <a:spcPct val="0"/>
            </a:spcBef>
            <a:spcAft>
              <a:spcPct val="35000"/>
            </a:spcAft>
          </a:pPr>
          <a:r>
            <a:rPr lang="vi-VN" sz="2800" kern="1200" dirty="0" smtClean="0"/>
            <a:t>Người dùng có thể có nhiều Key </a:t>
          </a:r>
          <a:r>
            <a:rPr lang="vi-VN" sz="2800" kern="1200" dirty="0" smtClean="0"/>
            <a:t>Container. Mỗi người dùng có một Key Container mặc định</a:t>
          </a:r>
          <a:endParaRPr lang="ru-RU" sz="2800" kern="1200" dirty="0"/>
        </a:p>
      </dsp:txBody>
      <dsp:txXfrm>
        <a:off x="680406" y="4652893"/>
        <a:ext cx="8377066" cy="930482"/>
      </dsp:txXfrm>
    </dsp:sp>
    <dsp:sp modelId="{D0643C9B-DDDA-461C-9777-2ABA9BE6FE0D}">
      <dsp:nvSpPr>
        <dsp:cNvPr id="0" name=""/>
        <dsp:cNvSpPr/>
      </dsp:nvSpPr>
      <dsp:spPr>
        <a:xfrm>
          <a:off x="98855" y="4536583"/>
          <a:ext cx="1163102" cy="1163102"/>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8A31C-C0B3-4F3A-B7F6-343506730F6E}">
      <dsp:nvSpPr>
        <dsp:cNvPr id="0" name=""/>
        <dsp:cNvSpPr/>
      </dsp:nvSpPr>
      <dsp:spPr>
        <a:xfrm>
          <a:off x="365759" y="1850707"/>
          <a:ext cx="8778240" cy="2743200"/>
        </a:xfrm>
        <a:prstGeom prst="rect">
          <a:avLst/>
        </a:prstGeom>
        <a:solidFill>
          <a:schemeClr val="lt1">
            <a:alpha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58061" tIns="163830" rIns="163830" bIns="163830" numCol="1" spcCol="1270" anchor="t" anchorCtr="0">
          <a:noAutofit/>
        </a:bodyPr>
        <a:lstStyle/>
        <a:p>
          <a:pPr lvl="0" algn="l" defTabSz="1911350">
            <a:lnSpc>
              <a:spcPct val="90000"/>
            </a:lnSpc>
            <a:spcBef>
              <a:spcPct val="0"/>
            </a:spcBef>
            <a:spcAft>
              <a:spcPct val="35000"/>
            </a:spcAft>
          </a:pPr>
          <a:r>
            <a:rPr lang="vi-VN" sz="4300" b="1" kern="1200" dirty="0" smtClean="0"/>
            <a:t>Nơi lưu khóa</a:t>
          </a:r>
          <a:endParaRPr lang="ru-RU" sz="4300" b="1" kern="1200" dirty="0"/>
        </a:p>
        <a:p>
          <a:pPr marL="285750" lvl="1" indent="-285750" algn="l" defTabSz="1511300">
            <a:lnSpc>
              <a:spcPct val="90000"/>
            </a:lnSpc>
            <a:spcBef>
              <a:spcPct val="0"/>
            </a:spcBef>
            <a:spcAft>
              <a:spcPct val="15000"/>
            </a:spcAft>
            <a:buChar char="••"/>
          </a:pPr>
          <a:r>
            <a:rPr lang="vi-VN" sz="3400" kern="1200" dirty="0" smtClean="0"/>
            <a:t>Thiết bị phần cứng chuyên dụng</a:t>
          </a:r>
          <a:endParaRPr lang="ru-RU" sz="3400" kern="1200" dirty="0"/>
        </a:p>
        <a:p>
          <a:pPr marL="285750" lvl="1" indent="-285750" algn="l" defTabSz="1511300">
            <a:lnSpc>
              <a:spcPct val="90000"/>
            </a:lnSpc>
            <a:spcBef>
              <a:spcPct val="0"/>
            </a:spcBef>
            <a:spcAft>
              <a:spcPct val="15000"/>
            </a:spcAft>
            <a:buChar char="••"/>
          </a:pPr>
          <a:r>
            <a:rPr lang="vi-VN" sz="3400" kern="1200" dirty="0" smtClean="0"/>
            <a:t>Registry</a:t>
          </a:r>
          <a:endParaRPr lang="ru-RU" sz="3400" kern="1200" dirty="0"/>
        </a:p>
        <a:p>
          <a:pPr marL="285750" lvl="1" indent="-285750" algn="l" defTabSz="1511300">
            <a:lnSpc>
              <a:spcPct val="90000"/>
            </a:lnSpc>
            <a:spcBef>
              <a:spcPct val="0"/>
            </a:spcBef>
            <a:spcAft>
              <a:spcPct val="15000"/>
            </a:spcAft>
            <a:buChar char="••"/>
          </a:pPr>
          <a:r>
            <a:rPr lang="vi-VN" sz="3400" kern="1200" dirty="0" smtClean="0"/>
            <a:t>File</a:t>
          </a:r>
          <a:endParaRPr lang="ru-RU" sz="3400" kern="1200" dirty="0"/>
        </a:p>
      </dsp:txBody>
      <dsp:txXfrm>
        <a:off x="365759" y="1850707"/>
        <a:ext cx="8778240" cy="2743200"/>
      </dsp:txXfrm>
    </dsp:sp>
    <dsp:sp modelId="{036C5738-0050-42B0-A273-4D5D0FC516E8}">
      <dsp:nvSpPr>
        <dsp:cNvPr id="0" name=""/>
        <dsp:cNvSpPr/>
      </dsp:nvSpPr>
      <dsp:spPr>
        <a:xfrm>
          <a:off x="0" y="1454467"/>
          <a:ext cx="1920240" cy="2880360"/>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96689-2AAF-41EA-B09E-76671E469375}">
      <dsp:nvSpPr>
        <dsp:cNvPr id="0" name=""/>
        <dsp:cNvSpPr/>
      </dsp:nvSpPr>
      <dsp:spPr>
        <a:xfrm>
          <a:off x="879217" y="478040"/>
          <a:ext cx="7706677" cy="2408336"/>
        </a:xfrm>
        <a:prstGeom prst="rect">
          <a:avLst/>
        </a:prstGeom>
        <a:solidFill>
          <a:schemeClr val="lt1">
            <a:alpha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1247" tIns="91440" rIns="91440" bIns="91440" numCol="1" spcCol="1270" anchor="t" anchorCtr="0">
          <a:noAutofit/>
        </a:bodyPr>
        <a:lstStyle/>
        <a:p>
          <a:pPr lvl="0" algn="l" defTabSz="1066800">
            <a:lnSpc>
              <a:spcPct val="90000"/>
            </a:lnSpc>
            <a:spcBef>
              <a:spcPct val="0"/>
            </a:spcBef>
            <a:spcAft>
              <a:spcPct val="35000"/>
            </a:spcAft>
          </a:pPr>
          <a:r>
            <a:rPr lang="vi-VN" sz="2400" kern="1200" dirty="0" smtClean="0"/>
            <a:t>Key Container</a:t>
          </a:r>
          <a:endParaRPr lang="ru-RU" sz="2400" kern="1200" dirty="0"/>
        </a:p>
        <a:p>
          <a:pPr marL="171450" lvl="1" indent="-171450" algn="l" defTabSz="844550">
            <a:lnSpc>
              <a:spcPct val="90000"/>
            </a:lnSpc>
            <a:spcBef>
              <a:spcPct val="0"/>
            </a:spcBef>
            <a:spcAft>
              <a:spcPct val="15000"/>
            </a:spcAft>
            <a:buChar char="••"/>
          </a:pPr>
          <a:r>
            <a:rPr lang="vi-VN" sz="1900" kern="1200" smtClean="0"/>
            <a:t>Chứa cặp khóa ký số</a:t>
          </a:r>
          <a:endParaRPr lang="ru-RU" sz="1900" kern="1200" dirty="0"/>
        </a:p>
        <a:p>
          <a:pPr marL="171450" lvl="1" indent="-171450" algn="l" defTabSz="844550">
            <a:lnSpc>
              <a:spcPct val="90000"/>
            </a:lnSpc>
            <a:spcBef>
              <a:spcPct val="0"/>
            </a:spcBef>
            <a:spcAft>
              <a:spcPct val="15000"/>
            </a:spcAft>
            <a:buChar char="••"/>
          </a:pPr>
          <a:r>
            <a:rPr lang="vi-VN" sz="1900" kern="1200" dirty="0" smtClean="0"/>
            <a:t>Chứa cặp khóa trao đổi khóa</a:t>
          </a:r>
          <a:endParaRPr lang="ru-RU" sz="1900" kern="1200" dirty="0"/>
        </a:p>
        <a:p>
          <a:pPr marL="171450" lvl="1" indent="-171450" algn="l" defTabSz="844550">
            <a:lnSpc>
              <a:spcPct val="90000"/>
            </a:lnSpc>
            <a:spcBef>
              <a:spcPct val="0"/>
            </a:spcBef>
            <a:spcAft>
              <a:spcPct val="15000"/>
            </a:spcAft>
            <a:buChar char="••"/>
          </a:pPr>
          <a:r>
            <a:rPr lang="vi-VN" sz="1900" kern="1200" dirty="0" smtClean="0"/>
            <a:t>Không chứa khóa phiên</a:t>
          </a:r>
          <a:endParaRPr lang="ru-RU" sz="1900" kern="1200" dirty="0"/>
        </a:p>
      </dsp:txBody>
      <dsp:txXfrm>
        <a:off x="879217" y="478040"/>
        <a:ext cx="7706677" cy="2408336"/>
      </dsp:txXfrm>
    </dsp:sp>
    <dsp:sp modelId="{C5643AFD-3830-402A-BFEA-96934E4BFD24}">
      <dsp:nvSpPr>
        <dsp:cNvPr id="0" name=""/>
        <dsp:cNvSpPr/>
      </dsp:nvSpPr>
      <dsp:spPr>
        <a:xfrm>
          <a:off x="558105" y="130169"/>
          <a:ext cx="1685835" cy="2528753"/>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386C6B-0B4A-4EAB-ACB8-547BC758F3ED}">
      <dsp:nvSpPr>
        <dsp:cNvPr id="0" name=""/>
        <dsp:cNvSpPr/>
      </dsp:nvSpPr>
      <dsp:spPr>
        <a:xfrm>
          <a:off x="879217" y="3509868"/>
          <a:ext cx="7706677" cy="2408336"/>
        </a:xfrm>
        <a:prstGeom prst="rect">
          <a:avLst/>
        </a:prstGeom>
        <a:solidFill>
          <a:schemeClr val="lt1">
            <a:alpha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1247" tIns="91440" rIns="91440" bIns="91440" numCol="1" spcCol="1270" anchor="t" anchorCtr="0">
          <a:noAutofit/>
        </a:bodyPr>
        <a:lstStyle/>
        <a:p>
          <a:pPr lvl="0" algn="l" defTabSz="1066800">
            <a:lnSpc>
              <a:spcPct val="90000"/>
            </a:lnSpc>
            <a:spcBef>
              <a:spcPct val="0"/>
            </a:spcBef>
            <a:spcAft>
              <a:spcPct val="35000"/>
            </a:spcAft>
          </a:pPr>
          <a:r>
            <a:rPr lang="vi-VN" sz="2400" kern="1200" dirty="0" smtClean="0"/>
            <a:t>Tên của Key Container</a:t>
          </a:r>
          <a:endParaRPr lang="ru-RU" sz="2400" kern="1200" dirty="0"/>
        </a:p>
        <a:p>
          <a:pPr marL="171450" lvl="1" indent="-171450" algn="l" defTabSz="844550">
            <a:lnSpc>
              <a:spcPct val="90000"/>
            </a:lnSpc>
            <a:spcBef>
              <a:spcPct val="0"/>
            </a:spcBef>
            <a:spcAft>
              <a:spcPct val="15000"/>
            </a:spcAft>
            <a:buChar char="••"/>
          </a:pPr>
          <a:r>
            <a:rPr lang="vi-VN" sz="1900" kern="1200" dirty="0" smtClean="0"/>
            <a:t>Mỗi Key Container có tên gọi riêng</a:t>
          </a:r>
          <a:endParaRPr lang="ru-RU" sz="1900" kern="1200" dirty="0"/>
        </a:p>
        <a:p>
          <a:pPr marL="171450" lvl="1" indent="-171450" algn="l" defTabSz="844550">
            <a:lnSpc>
              <a:spcPct val="90000"/>
            </a:lnSpc>
            <a:spcBef>
              <a:spcPct val="0"/>
            </a:spcBef>
            <a:spcAft>
              <a:spcPct val="15000"/>
            </a:spcAft>
            <a:buChar char="••"/>
          </a:pPr>
          <a:r>
            <a:rPr lang="vi-VN" sz="1900" kern="1200" dirty="0" smtClean="0"/>
            <a:t>Mỗi người dùng </a:t>
          </a:r>
          <a:r>
            <a:rPr lang="vi-VN" sz="1900" kern="1200" dirty="0" smtClean="0"/>
            <a:t>có </a:t>
          </a:r>
          <a:r>
            <a:rPr lang="vi-VN" sz="1900" kern="1200" dirty="0" smtClean="0"/>
            <a:t>một Key Container mặc định</a:t>
          </a:r>
          <a:endParaRPr lang="ru-RU" sz="1900" kern="1200" dirty="0"/>
        </a:p>
        <a:p>
          <a:pPr marL="171450" lvl="1" indent="-171450" algn="l" defTabSz="844550">
            <a:lnSpc>
              <a:spcPct val="90000"/>
            </a:lnSpc>
            <a:spcBef>
              <a:spcPct val="0"/>
            </a:spcBef>
            <a:spcAft>
              <a:spcPct val="15000"/>
            </a:spcAft>
            <a:buChar char="••"/>
          </a:pPr>
          <a:r>
            <a:rPr lang="vi-VN" sz="1900" kern="1200" dirty="0" smtClean="0"/>
            <a:t>Tên của Key Container mặc định phụ thuộc vào CSP</a:t>
          </a:r>
          <a:endParaRPr lang="ru-RU" sz="1900" kern="1200" dirty="0"/>
        </a:p>
        <a:p>
          <a:pPr marL="171450" lvl="1" indent="-171450" algn="l" defTabSz="844550">
            <a:lnSpc>
              <a:spcPct val="90000"/>
            </a:lnSpc>
            <a:spcBef>
              <a:spcPct val="0"/>
            </a:spcBef>
            <a:spcAft>
              <a:spcPct val="15000"/>
            </a:spcAft>
            <a:buChar char="••"/>
          </a:pPr>
          <a:r>
            <a:rPr lang="vi-VN" sz="1900" kern="1200" dirty="0" smtClean="0"/>
            <a:t>Tên của Key Container của người dùng này có thể trùng với tên của Key Container của người dùng khác</a:t>
          </a:r>
          <a:endParaRPr lang="ru-RU" sz="1900" kern="1200" dirty="0"/>
        </a:p>
      </dsp:txBody>
      <dsp:txXfrm>
        <a:off x="879217" y="3509868"/>
        <a:ext cx="7706677" cy="2408336"/>
      </dsp:txXfrm>
    </dsp:sp>
    <dsp:sp modelId="{747FFF75-BB94-4BEA-8FFC-E533B2E763D4}">
      <dsp:nvSpPr>
        <dsp:cNvPr id="0" name=""/>
        <dsp:cNvSpPr/>
      </dsp:nvSpPr>
      <dsp:spPr>
        <a:xfrm>
          <a:off x="558105" y="3161997"/>
          <a:ext cx="1685835" cy="2528753"/>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21.12.2014</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21.12.2014</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b="1" dirty="0" smtClean="0"/>
              <a:t>Cryptographic Provider Types</a:t>
            </a:r>
            <a:r>
              <a:rPr lang="vi-VN" dirty="0" smtClean="0"/>
              <a:t>, http://msdn.microsoft.com/en-us/library/windows/desktop/aa380244%28v=vs.85%29.aspx</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85396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vi-VN" dirty="0" smtClean="0"/>
              <a:t>Mỗi</a:t>
            </a:r>
            <a:r>
              <a:rPr lang="vi-VN" baseline="0" dirty="0" smtClean="0"/>
              <a:t> CSP tự mình thực hiện việc quản lý khóa</a:t>
            </a:r>
          </a:p>
          <a:p>
            <a:pPr marL="171450" indent="-171450">
              <a:buFont typeface="Wingdings" pitchFamily="2" charset="2"/>
              <a:buChar char="§"/>
            </a:pPr>
            <a:r>
              <a:rPr lang="vi-VN" baseline="0" dirty="0" smtClean="0"/>
              <a:t>Các ứng dụng không thể truy cập trực tiếp tới khóa, cũng như không thể truy cập trực tiếp tới CSP</a:t>
            </a:r>
          </a:p>
          <a:p>
            <a:pPr marL="171450" indent="-171450">
              <a:buFont typeface="Wingdings" pitchFamily="2" charset="2"/>
              <a:buChar char="§"/>
            </a:pPr>
            <a:r>
              <a:rPr lang="vi-VN" baseline="0" dirty="0" smtClean="0"/>
              <a:t>Khóa có thể lưu trong:</a:t>
            </a:r>
          </a:p>
          <a:p>
            <a:pPr marL="628650" lvl="1" indent="-171450">
              <a:buFont typeface="Wingdings" pitchFamily="2" charset="2"/>
              <a:buChar char="§"/>
            </a:pPr>
            <a:r>
              <a:rPr lang="vi-VN" baseline="0" dirty="0" smtClean="0"/>
              <a:t>Thiết bị phần cứng chuyên dụng (smart card), nếu CSP hỗ trợ phần cứng</a:t>
            </a:r>
          </a:p>
          <a:p>
            <a:pPr marL="628650" lvl="1" indent="-171450">
              <a:buFont typeface="Wingdings" pitchFamily="2" charset="2"/>
              <a:buChar char="§"/>
            </a:pPr>
            <a:r>
              <a:rPr lang="vi-VN" baseline="0" dirty="0" smtClean="0"/>
              <a:t>Registry</a:t>
            </a:r>
          </a:p>
          <a:p>
            <a:pPr marL="628650" lvl="1" indent="-171450">
              <a:buFont typeface="Wingdings" pitchFamily="2" charset="2"/>
              <a:buChar char="§"/>
            </a:pPr>
            <a:r>
              <a:rPr lang="vi-VN" baseline="0" dirty="0" smtClean="0"/>
              <a:t>File</a:t>
            </a: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3488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itchFamily="2" charset="2"/>
              <a:buChar char="§"/>
            </a:pPr>
            <a:r>
              <a:rPr lang="vi-VN" sz="1200" kern="1200" dirty="0" smtClean="0">
                <a:solidFill>
                  <a:schemeClr val="tx1"/>
                </a:solidFill>
                <a:effectLst/>
                <a:latin typeface="+mn-lt"/>
                <a:ea typeface="+mn-ea"/>
                <a:cs typeface="+mn-cs"/>
              </a:rPr>
              <a:t>ms-help://MS.MSDNQTR.v90.en/seccrypto/security/cryptoapi_system_architecture.htm</a:t>
            </a:r>
          </a:p>
          <a:p>
            <a:pPr marL="228600" indent="-228600">
              <a:buFont typeface="Wingdings" pitchFamily="2" charset="2"/>
              <a:buChar char="§"/>
            </a:pPr>
            <a:r>
              <a:rPr lang="vi-VN" sz="1200" b="1" kern="1200" dirty="0" smtClean="0">
                <a:solidFill>
                  <a:schemeClr val="tx1"/>
                </a:solidFill>
                <a:effectLst/>
                <a:latin typeface="+mn-lt"/>
                <a:ea typeface="+mn-ea"/>
                <a:cs typeface="+mn-cs"/>
              </a:rPr>
              <a:t>Cryptography Functions</a:t>
            </a:r>
            <a:r>
              <a:rPr lang="vi-VN" sz="1200" kern="1200" dirty="0" smtClean="0">
                <a:solidFill>
                  <a:schemeClr val="tx1"/>
                </a:solidFill>
                <a:effectLst/>
                <a:latin typeface="+mn-lt"/>
                <a:ea typeface="+mn-ea"/>
                <a:cs typeface="+mn-cs"/>
              </a:rPr>
              <a:t>, http://msdn.microsoft.com/en-us/library/windows/desktop/aa380252%28v=vs.85%29.aspx</a:t>
            </a:r>
            <a:endParaRPr lang="vi-V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242834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2111172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vi-VN" dirty="0" smtClean="0"/>
              <a:t>Vấn</a:t>
            </a:r>
            <a:r>
              <a:rPr lang="vi-VN" baseline="0" dirty="0" smtClean="0"/>
              <a:t> đề chuyển kiểu xâu ký tự (</a:t>
            </a:r>
            <a:r>
              <a:rPr lang="vi-VN" sz="1200" dirty="0" smtClean="0"/>
              <a:t>LPCWSTR szMyName = _T(</a:t>
            </a:r>
            <a:r>
              <a:rPr lang="vi-VN" sz="1200" kern="1200" dirty="0" smtClean="0">
                <a:solidFill>
                  <a:schemeClr val="tx1"/>
                </a:solidFill>
                <a:latin typeface="+mn-lt"/>
                <a:ea typeface="+mn-ea"/>
                <a:cs typeface="+mn-cs"/>
              </a:rPr>
              <a:t>"User</a:t>
            </a:r>
            <a:r>
              <a:rPr lang="vi-VN" sz="1200" kern="1200" baseline="0" dirty="0" smtClean="0">
                <a:solidFill>
                  <a:schemeClr val="tx1"/>
                </a:solidFill>
                <a:latin typeface="+mn-lt"/>
                <a:ea typeface="+mn-ea"/>
                <a:cs typeface="+mn-cs"/>
              </a:rPr>
              <a:t> Name</a:t>
            </a:r>
            <a:r>
              <a:rPr lang="vi-VN" sz="1200" kern="1200" dirty="0" smtClean="0">
                <a:solidFill>
                  <a:schemeClr val="tx1"/>
                </a:solidFill>
                <a:latin typeface="+mn-lt"/>
                <a:ea typeface="+mn-ea"/>
                <a:cs typeface="+mn-cs"/>
              </a:rPr>
              <a:t>");</a:t>
            </a:r>
            <a:r>
              <a:rPr lang="vi-VN" baseline="0" dirty="0" smtClean="0"/>
              <a:t>) có thể xem thêm tại: http://social.msdn.microsoft.com/Forums/en-US/vclanguage/thread/c1b08c0a-a803-41c3-ac8c-84eba3be1ddb/</a:t>
            </a:r>
          </a:p>
          <a:p>
            <a:pPr marL="171450" indent="-171450">
              <a:buFont typeface="Wingdings" pitchFamily="2" charset="2"/>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3051678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3051678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305167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438877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3051678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vi-VN" dirty="0" smtClean="0"/>
              <a:t>Phải</a:t>
            </a:r>
            <a:r>
              <a:rPr lang="vi-VN" baseline="0" dirty="0" smtClean="0"/>
              <a:t> sử dụng CSP cùng kiểu</a:t>
            </a:r>
          </a:p>
          <a:p>
            <a:pPr marL="171450" indent="-171450">
              <a:buFont typeface="Wingdings" pitchFamily="2" charset="2"/>
              <a:buChar char="§"/>
            </a:pPr>
            <a:r>
              <a:rPr lang="vi-VN" baseline="0" dirty="0" smtClean="0"/>
              <a:t>Phải sử dụng cùng một thuật toán sinh khóa</a:t>
            </a:r>
          </a:p>
          <a:p>
            <a:pPr marL="171450" indent="-171450">
              <a:buFont typeface="Wingdings" pitchFamily="2" charset="2"/>
              <a:buChar char="§"/>
            </a:pPr>
            <a:r>
              <a:rPr lang="vi-VN" baseline="0" dirty="0" smtClean="0"/>
              <a:t>Phải sử dụng cùng một thuật toán mã hóa/giải mã</a:t>
            </a: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3589988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552501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vi-VN" dirty="0" smtClean="0"/>
              <a:t>Trước</a:t>
            </a:r>
            <a:r>
              <a:rPr lang="vi-VN" baseline="0" dirty="0" smtClean="0"/>
              <a:t> đó, phải thực hiện tạo handle tới một CSP. Đó là CSP sẽ giúp ta thực hiện tạo khóa từ mật khẩu. Cần thực hành để kiểm tra khả năng sử dụng một CSP để sinh khóa, sử dụng CSP khác để sử dụng khóa đó mà mã hóa/giải mã. Khả năng này là khó xảy ra, vì khóa được lưu trong các BLOB, mỗi CSP có thể sử dụng dịnh dạng BLOB riêng.</a:t>
            </a: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44</a:t>
            </a:fld>
            <a:endParaRPr lang="ru-RU"/>
          </a:p>
        </p:txBody>
      </p:sp>
    </p:spTree>
    <p:extLst>
      <p:ext uri="{BB962C8B-B14F-4D97-AF65-F5344CB8AC3E}">
        <p14:creationId xmlns:p14="http://schemas.microsoft.com/office/powerpoint/2010/main" val="1468413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901152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1615981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1211802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51</a:t>
            </a:fld>
            <a:endParaRPr lang="ru-RU"/>
          </a:p>
        </p:txBody>
      </p:sp>
    </p:spTree>
    <p:extLst>
      <p:ext uri="{BB962C8B-B14F-4D97-AF65-F5344CB8AC3E}">
        <p14:creationId xmlns:p14="http://schemas.microsoft.com/office/powerpoint/2010/main" val="2261417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862081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3559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2242752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vi-VN" dirty="0" smtClean="0"/>
              <a:t>Explorer:</a:t>
            </a:r>
            <a:r>
              <a:rPr lang="vi-VN" baseline="0" dirty="0" smtClean="0"/>
              <a:t> mã hóa file, kiểm tra chữ ký số của ứng dụng</a:t>
            </a:r>
          </a:p>
          <a:p>
            <a:pPr marL="171450" indent="-171450">
              <a:buFont typeface="Wingdings" pitchFamily="2" charset="2"/>
              <a:buChar char="§"/>
            </a:pPr>
            <a:r>
              <a:rPr lang="vi-VN" baseline="0" dirty="0" smtClean="0"/>
              <a:t>IE: https, kiểm tra chứng thư số</a:t>
            </a:r>
          </a:p>
          <a:p>
            <a:pPr marL="171450" indent="-171450">
              <a:buFont typeface="Wingdings" pitchFamily="2" charset="2"/>
              <a:buChar char="§"/>
            </a:pPr>
            <a:r>
              <a:rPr lang="vi-VN" baseline="0" dirty="0" smtClean="0"/>
              <a:t>IIS: https</a:t>
            </a:r>
          </a:p>
          <a:p>
            <a:pPr marL="171450" indent="-171450">
              <a:buFont typeface="Wingdings" pitchFamily="2" charset="2"/>
              <a:buChar char="§"/>
            </a:pPr>
            <a:r>
              <a:rPr lang="vi-VN" baseline="0" dirty="0" smtClean="0"/>
              <a:t>CA: tạo và kiểm tra chứng thư số</a:t>
            </a:r>
          </a:p>
          <a:p>
            <a:pPr marL="171450" indent="-171450">
              <a:buFont typeface="Wingdings" pitchFamily="2" charset="2"/>
              <a:buChar char="§"/>
            </a:pPr>
            <a:r>
              <a:rPr lang="vi-VN" baseline="0" dirty="0" smtClean="0"/>
              <a:t>Outlook++: mã hóa, chữ ký số</a:t>
            </a:r>
          </a:p>
          <a:p>
            <a:pPr marL="171450" indent="-171450">
              <a:buFont typeface="Wingdings" pitchFamily="2" charset="2"/>
              <a:buChar char="§"/>
            </a:pPr>
            <a:r>
              <a:rPr lang="vi-VN" baseline="0" dirty="0" smtClean="0"/>
              <a:t>Office: mã hóa, chữ ký số</a:t>
            </a:r>
          </a:p>
          <a:p>
            <a:pPr marL="171450" indent="-171450">
              <a:buFont typeface="Wingdings" pitchFamily="2" charset="2"/>
              <a:buChar char="§"/>
            </a:pPr>
            <a:r>
              <a:rPr lang="vi-VN" baseline="0" dirty="0" smtClean="0"/>
              <a:t>Remote Desktop Connection: xác thực (hàm băm)</a:t>
            </a:r>
          </a:p>
          <a:p>
            <a:pPr marL="171450" indent="-171450">
              <a:buFont typeface="Wingdings" pitchFamily="2" charset="2"/>
              <a:buChar char="§"/>
            </a:pPr>
            <a:r>
              <a:rPr lang="vi-VN" baseline="0" dirty="0" smtClean="0"/>
              <a:t>và còn rất nhiều ứng dụng khác, nhất là ứng dụng nền (background)</a:t>
            </a: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43887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3850491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ms-help://</a:t>
            </a:r>
            <a:r>
              <a:rPr lang="vi-VN" sz="1200" kern="1200" dirty="0" smtClean="0">
                <a:solidFill>
                  <a:schemeClr val="tx1"/>
                </a:solidFill>
                <a:effectLst/>
                <a:latin typeface="+mn-lt"/>
                <a:ea typeface="+mn-ea"/>
                <a:cs typeface="+mn-cs"/>
              </a:rPr>
              <a:t>MS.MSDNQTR.v90.en/seccrypto/security/cryptoapi_system_architecture.htm</a:t>
            </a:r>
            <a:endParaRPr lang="vi-V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2428341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Microsoft</a:t>
            </a:r>
            <a:r>
              <a:rPr lang="vi-VN" baseline="0" dirty="0" smtClean="0"/>
              <a:t> CSPs: ms-help://MS.MSDNQTR.v90.en/seccrypto/security/microsoft_cryptographic_service_providers.htm</a:t>
            </a: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405346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vi-VN" dirty="0" smtClean="0"/>
              <a:t>Thông</a:t>
            </a:r>
            <a:r>
              <a:rPr lang="vi-VN" baseline="0" dirty="0" smtClean="0"/>
              <a:t> tin cần đăng ký: ms-help://MS.MSDNQTR.v90.en/seccrypto/security/registering_the_csp.htm</a:t>
            </a:r>
          </a:p>
          <a:p>
            <a:pPr marL="171450" indent="-171450">
              <a:buFont typeface="Arial" pitchFamily="34" charset="0"/>
              <a:buChar char="•"/>
            </a:pPr>
            <a:r>
              <a:rPr lang="vi-VN" baseline="0" dirty="0" smtClean="0"/>
              <a:t>Chính sách ký CSPs: ms-help://MS.MSDNQTR.v90.en/seccrypto/security/microsoft_policy_for_signing_csps.htm</a:t>
            </a:r>
          </a:p>
          <a:p>
            <a:pPr marL="171450" indent="-171450">
              <a:buFont typeface="Arial" pitchFamily="34" charset="0"/>
              <a:buChar char="•"/>
            </a:pPr>
            <a:r>
              <a:rPr lang="vi-VN" dirty="0" smtClean="0"/>
              <a:t>23</a:t>
            </a:r>
            <a:r>
              <a:rPr lang="vi-VN" baseline="0" dirty="0" smtClean="0"/>
              <a:t> hàm: ms-help://MS.MSDNQTR.v90.en/seccrypto/security/entry_points.htm</a:t>
            </a: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260666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lstStyle>
            <a:lvl1pPr>
              <a:defRPr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phụ">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7504" y="116632"/>
            <a:ext cx="8928992" cy="6624736"/>
          </a:xfrm>
        </p:spPr>
        <p:txBody>
          <a:bodyPr anchor="ctr"/>
          <a:lstStyle>
            <a:lvl1pPr marL="0" indent="0" algn="ctr">
              <a:buFontTx/>
              <a:buNone/>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ru-RU" dirty="0"/>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8.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en-US" dirty="0" smtClean="0"/>
              <a:t>MẬT MÃ TRONG ATTT</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02: CryptoAPI</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a:bodyPr>
          <a:lstStyle/>
          <a:p>
            <a:pPr marL="0" indent="0">
              <a:lnSpc>
                <a:spcPct val="114000"/>
              </a:lnSpc>
              <a:spcBef>
                <a:spcPts val="1200"/>
              </a:spcBef>
              <a:buNone/>
            </a:pPr>
            <a:r>
              <a:rPr lang="vi-VN" b="1" u="sng" dirty="0" smtClean="0"/>
              <a:t>Cryptographic Service Provider</a:t>
            </a:r>
            <a:r>
              <a:rPr lang="vi-VN" dirty="0" smtClean="0"/>
              <a:t> (CSP) là module phần mềm cài đặt các thuật toán và các chuẩn mật mã.</a:t>
            </a:r>
          </a:p>
          <a:p>
            <a:pPr>
              <a:lnSpc>
                <a:spcPct val="114000"/>
              </a:lnSpc>
              <a:spcBef>
                <a:spcPts val="1200"/>
              </a:spcBef>
            </a:pPr>
            <a:r>
              <a:rPr lang="vi-VN" dirty="0" smtClean="0"/>
              <a:t>Mỗi CSP thường tồn tại dưới dạng một file .DLL</a:t>
            </a:r>
          </a:p>
          <a:p>
            <a:pPr>
              <a:lnSpc>
                <a:spcPct val="114000"/>
              </a:lnSpc>
              <a:spcBef>
                <a:spcPts val="1200"/>
              </a:spcBef>
            </a:pPr>
            <a:r>
              <a:rPr lang="vi-VN" dirty="0" smtClean="0"/>
              <a:t>Có nhiều kiểu CSP (CSP Type)</a:t>
            </a:r>
            <a:endParaRPr lang="vi-VN" dirty="0" smtClean="0"/>
          </a:p>
          <a:p>
            <a:pPr>
              <a:lnSpc>
                <a:spcPct val="114000"/>
              </a:lnSpc>
              <a:spcBef>
                <a:spcPts val="1200"/>
              </a:spcBef>
            </a:pPr>
            <a:r>
              <a:rPr lang="vi-VN" dirty="0" smtClean="0"/>
              <a:t>Trong Windows đã có sẵn nhiều CSP</a:t>
            </a:r>
          </a:p>
          <a:p>
            <a:pPr>
              <a:lnSpc>
                <a:spcPct val="114000"/>
              </a:lnSpc>
              <a:spcBef>
                <a:spcPts val="1200"/>
              </a:spcBef>
            </a:pPr>
            <a:r>
              <a:rPr lang="vi-VN" dirty="0" smtClean="0"/>
              <a:t>Các bên thứ 3 có thể phát triển CSP của mình</a:t>
            </a:r>
          </a:p>
          <a:p>
            <a:pPr>
              <a:lnSpc>
                <a:spcPct val="114000"/>
              </a:lnSpc>
              <a:spcBef>
                <a:spcPts val="1200"/>
              </a:spcBef>
            </a:pPr>
            <a:r>
              <a:rPr lang="vi-VN" dirty="0" smtClean="0"/>
              <a:t>Mọi CSP phải được ký bởi Microsoft</a:t>
            </a:r>
          </a:p>
        </p:txBody>
      </p:sp>
      <p:sp>
        <p:nvSpPr>
          <p:cNvPr id="2" name="Title 1"/>
          <p:cNvSpPr>
            <a:spLocks noGrp="1"/>
          </p:cNvSpPr>
          <p:nvPr>
            <p:ph type="title"/>
          </p:nvPr>
        </p:nvSpPr>
        <p:spPr/>
        <p:txBody>
          <a:bodyPr/>
          <a:lstStyle/>
          <a:p>
            <a:r>
              <a:rPr lang="vi-VN" dirty="0" smtClean="0"/>
              <a:t>Cryptographic Service Provider</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37360786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Cryptographic Service Provider</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4182059029"/>
              </p:ext>
            </p:extLst>
          </p:nvPr>
        </p:nvGraphicFramePr>
        <p:xfrm>
          <a:off x="0" y="476250"/>
          <a:ext cx="9144000" cy="5402400"/>
        </p:xfrm>
        <a:graphic>
          <a:graphicData uri="http://schemas.openxmlformats.org/drawingml/2006/table">
            <a:tbl>
              <a:tblPr firstRow="1" bandRow="1">
                <a:tableStyleId>{E8B1032C-EA38-4F05-BA0D-38AFFFC7BED3}</a:tableStyleId>
              </a:tblPr>
              <a:tblGrid>
                <a:gridCol w="611560"/>
                <a:gridCol w="8532440"/>
              </a:tblGrid>
              <a:tr h="370840">
                <a:tc>
                  <a:txBody>
                    <a:bodyPr/>
                    <a:lstStyle/>
                    <a:p>
                      <a:pPr marL="0" indent="0" algn="ctr">
                        <a:lnSpc>
                          <a:spcPct val="130000"/>
                        </a:lnSpc>
                        <a:spcBef>
                          <a:spcPts val="600"/>
                        </a:spcBef>
                        <a:spcAft>
                          <a:spcPts val="600"/>
                        </a:spcAft>
                      </a:pPr>
                      <a:r>
                        <a:rPr lang="vi-VN" sz="2000" b="0" u="none" dirty="0" smtClean="0">
                          <a:effectLst/>
                          <a:latin typeface="Arial" pitchFamily="34" charset="0"/>
                          <a:cs typeface="Arial" pitchFamily="34" charset="0"/>
                        </a:rPr>
                        <a:t>1</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0" algn="l">
                        <a:lnSpc>
                          <a:spcPct val="130000"/>
                        </a:lnSpc>
                        <a:spcBef>
                          <a:spcPts val="600"/>
                        </a:spcBef>
                        <a:spcAft>
                          <a:spcPts val="600"/>
                        </a:spcAft>
                      </a:pPr>
                      <a:r>
                        <a:rPr lang="en-US" sz="2000" b="0" u="none" strike="noStrike" dirty="0" smtClean="0">
                          <a:effectLst/>
                          <a:latin typeface="Arial" pitchFamily="34" charset="0"/>
                          <a:cs typeface="Arial" pitchFamily="34" charset="0"/>
                        </a:rPr>
                        <a:t>Microsoft Base Cryptographic Provider</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r>
              <a:tr h="370840">
                <a:tc>
                  <a:txBody>
                    <a:bodyPr/>
                    <a:lstStyle/>
                    <a:p>
                      <a:pPr marL="0" indent="0" algn="ctr">
                        <a:lnSpc>
                          <a:spcPct val="130000"/>
                        </a:lnSpc>
                        <a:spcBef>
                          <a:spcPts val="600"/>
                        </a:spcBef>
                        <a:spcAft>
                          <a:spcPts val="600"/>
                        </a:spcAft>
                      </a:pPr>
                      <a:r>
                        <a:rPr lang="vi-VN" sz="2000" b="0" u="none" dirty="0" smtClean="0">
                          <a:effectLst/>
                          <a:latin typeface="Arial" pitchFamily="34" charset="0"/>
                          <a:cs typeface="Arial" pitchFamily="34" charset="0"/>
                        </a:rPr>
                        <a:t>2</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0" algn="l">
                        <a:lnSpc>
                          <a:spcPct val="130000"/>
                        </a:lnSpc>
                        <a:spcBef>
                          <a:spcPts val="600"/>
                        </a:spcBef>
                        <a:spcAft>
                          <a:spcPts val="600"/>
                        </a:spcAft>
                      </a:pPr>
                      <a:r>
                        <a:rPr lang="en-US" sz="2000" b="0" u="none" strike="noStrike" smtClean="0">
                          <a:effectLst/>
                          <a:latin typeface="Arial" pitchFamily="34" charset="0"/>
                          <a:cs typeface="Arial" pitchFamily="34" charset="0"/>
                        </a:rPr>
                        <a:t>Microsoft Strong Cryptographic Provider</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r>
              <a:tr h="370840">
                <a:tc>
                  <a:txBody>
                    <a:bodyPr/>
                    <a:lstStyle/>
                    <a:p>
                      <a:pPr marL="0" indent="0" algn="ctr">
                        <a:lnSpc>
                          <a:spcPct val="130000"/>
                        </a:lnSpc>
                        <a:spcBef>
                          <a:spcPts val="600"/>
                        </a:spcBef>
                        <a:spcAft>
                          <a:spcPts val="600"/>
                        </a:spcAft>
                      </a:pPr>
                      <a:r>
                        <a:rPr lang="vi-VN" sz="2000" b="0" u="none" dirty="0" smtClean="0">
                          <a:effectLst/>
                          <a:latin typeface="Arial" pitchFamily="34" charset="0"/>
                          <a:cs typeface="Arial" pitchFamily="34" charset="0"/>
                        </a:rPr>
                        <a:t>3</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0" algn="l">
                        <a:lnSpc>
                          <a:spcPct val="130000"/>
                        </a:lnSpc>
                        <a:spcBef>
                          <a:spcPts val="600"/>
                        </a:spcBef>
                        <a:spcAft>
                          <a:spcPts val="600"/>
                        </a:spcAft>
                      </a:pPr>
                      <a:r>
                        <a:rPr lang="en-US" sz="2000" b="0" u="none" strike="noStrike" dirty="0" smtClean="0">
                          <a:effectLst/>
                          <a:latin typeface="Arial" pitchFamily="34" charset="0"/>
                          <a:cs typeface="Arial" pitchFamily="34" charset="0"/>
                        </a:rPr>
                        <a:t>Microsoft Enhanced Cryptographic Provider</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r>
              <a:tr h="370840">
                <a:tc>
                  <a:txBody>
                    <a:bodyPr/>
                    <a:lstStyle/>
                    <a:p>
                      <a:pPr marL="0" indent="0" algn="ctr">
                        <a:lnSpc>
                          <a:spcPct val="130000"/>
                        </a:lnSpc>
                        <a:spcBef>
                          <a:spcPts val="600"/>
                        </a:spcBef>
                        <a:spcAft>
                          <a:spcPts val="600"/>
                        </a:spcAft>
                      </a:pPr>
                      <a:r>
                        <a:rPr lang="vi-VN" sz="2000" b="0" u="none" dirty="0" smtClean="0">
                          <a:effectLst/>
                          <a:latin typeface="Arial" pitchFamily="34" charset="0"/>
                          <a:cs typeface="Arial" pitchFamily="34" charset="0"/>
                        </a:rPr>
                        <a:t>4</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0" algn="l">
                        <a:lnSpc>
                          <a:spcPct val="130000"/>
                        </a:lnSpc>
                        <a:spcBef>
                          <a:spcPts val="600"/>
                        </a:spcBef>
                        <a:spcAft>
                          <a:spcPts val="600"/>
                        </a:spcAft>
                      </a:pPr>
                      <a:r>
                        <a:rPr lang="en-US" sz="2000" b="0" u="none" strike="noStrike" dirty="0" smtClean="0">
                          <a:effectLst/>
                          <a:latin typeface="Arial" pitchFamily="34" charset="0"/>
                          <a:cs typeface="Arial" pitchFamily="34" charset="0"/>
                        </a:rPr>
                        <a:t>Microsoft AES Cryptographic Provider</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r>
              <a:tr h="370840">
                <a:tc>
                  <a:txBody>
                    <a:bodyPr/>
                    <a:lstStyle/>
                    <a:p>
                      <a:pPr marL="0" indent="0" algn="ctr">
                        <a:lnSpc>
                          <a:spcPct val="130000"/>
                        </a:lnSpc>
                        <a:spcBef>
                          <a:spcPts val="600"/>
                        </a:spcBef>
                        <a:spcAft>
                          <a:spcPts val="600"/>
                        </a:spcAft>
                      </a:pPr>
                      <a:r>
                        <a:rPr lang="vi-VN" sz="2000" b="0" u="none" dirty="0" smtClean="0">
                          <a:effectLst/>
                          <a:latin typeface="Arial" pitchFamily="34" charset="0"/>
                          <a:cs typeface="Arial" pitchFamily="34" charset="0"/>
                        </a:rPr>
                        <a:t>5</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0" algn="l">
                        <a:lnSpc>
                          <a:spcPct val="130000"/>
                        </a:lnSpc>
                        <a:spcBef>
                          <a:spcPts val="600"/>
                        </a:spcBef>
                        <a:spcAft>
                          <a:spcPts val="600"/>
                        </a:spcAft>
                      </a:pPr>
                      <a:r>
                        <a:rPr lang="en-US" sz="2000" b="0" u="none" strike="noStrike" dirty="0" smtClean="0">
                          <a:effectLst/>
                          <a:latin typeface="Arial" pitchFamily="34" charset="0"/>
                          <a:cs typeface="Arial" pitchFamily="34" charset="0"/>
                        </a:rPr>
                        <a:t>Microsoft DSS Cryptographic Provider</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r>
              <a:tr h="370840">
                <a:tc>
                  <a:txBody>
                    <a:bodyPr/>
                    <a:lstStyle/>
                    <a:p>
                      <a:pPr marL="0" indent="0" algn="ctr">
                        <a:lnSpc>
                          <a:spcPct val="130000"/>
                        </a:lnSpc>
                        <a:spcBef>
                          <a:spcPts val="600"/>
                        </a:spcBef>
                        <a:spcAft>
                          <a:spcPts val="600"/>
                        </a:spcAft>
                      </a:pPr>
                      <a:r>
                        <a:rPr lang="vi-VN" sz="2000" b="0" u="none" dirty="0" smtClean="0">
                          <a:solidFill>
                            <a:schemeClr val="tx1"/>
                          </a:solidFill>
                          <a:effectLst/>
                          <a:latin typeface="Arial" pitchFamily="34" charset="0"/>
                          <a:ea typeface="Times New Roman"/>
                          <a:cs typeface="Arial" pitchFamily="34" charset="0"/>
                        </a:rPr>
                        <a:t>6</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92075" algn="l">
                        <a:lnSpc>
                          <a:spcPct val="130000"/>
                        </a:lnSpc>
                        <a:spcAft>
                          <a:spcPts val="0"/>
                        </a:spcAft>
                      </a:pPr>
                      <a:r>
                        <a:rPr lang="vi-VN" sz="2000" b="0" u="none" strike="noStrike" noProof="1" smtClean="0">
                          <a:effectLst/>
                          <a:latin typeface="Arial" pitchFamily="34" charset="0"/>
                          <a:ea typeface="Times New Roman"/>
                          <a:cs typeface="Arial" pitchFamily="34" charset="0"/>
                        </a:rPr>
                        <a:t>Microsoft Base DSS and Diffie-Hellman Cryptographic Provider</a:t>
                      </a:r>
                      <a:endParaRPr lang="vi-VN" sz="2000" b="0" noProof="1">
                        <a:effectLst/>
                        <a:latin typeface="Arial" pitchFamily="34" charset="0"/>
                        <a:ea typeface="Times New Roman"/>
                        <a:cs typeface="Arial" pitchFamily="34" charset="0"/>
                      </a:endParaRPr>
                    </a:p>
                  </a:txBody>
                  <a:tcPr marL="36000" marR="36000" marT="72000" marB="72000" anchor="ctr"/>
                </a:tc>
              </a:tr>
              <a:tr h="370840">
                <a:tc>
                  <a:txBody>
                    <a:bodyPr/>
                    <a:lstStyle/>
                    <a:p>
                      <a:pPr marL="0" indent="0" algn="ctr">
                        <a:lnSpc>
                          <a:spcPct val="130000"/>
                        </a:lnSpc>
                        <a:spcBef>
                          <a:spcPts val="600"/>
                        </a:spcBef>
                        <a:spcAft>
                          <a:spcPts val="600"/>
                        </a:spcAft>
                      </a:pPr>
                      <a:r>
                        <a:rPr lang="vi-VN" sz="2000" b="0" u="none" dirty="0" smtClean="0">
                          <a:solidFill>
                            <a:schemeClr val="tx1"/>
                          </a:solidFill>
                          <a:effectLst/>
                          <a:latin typeface="Arial" pitchFamily="34" charset="0"/>
                          <a:ea typeface="Times New Roman"/>
                          <a:cs typeface="Arial" pitchFamily="34" charset="0"/>
                        </a:rPr>
                        <a:t>7</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92075" algn="l">
                        <a:lnSpc>
                          <a:spcPct val="130000"/>
                        </a:lnSpc>
                        <a:spcAft>
                          <a:spcPts val="0"/>
                        </a:spcAft>
                      </a:pPr>
                      <a:r>
                        <a:rPr lang="vi-VN" sz="2000" b="0" u="none" strike="noStrike" noProof="1" smtClean="0">
                          <a:effectLst/>
                          <a:latin typeface="Arial" pitchFamily="34" charset="0"/>
                          <a:ea typeface="Times New Roman"/>
                          <a:cs typeface="Arial" pitchFamily="34" charset="0"/>
                        </a:rPr>
                        <a:t>Microsoft Enhanced DSS and Diffie-Hellman Cryptographic Provider</a:t>
                      </a:r>
                      <a:endParaRPr lang="vi-VN" sz="2000" b="0" noProof="1">
                        <a:effectLst/>
                        <a:latin typeface="Arial" pitchFamily="34" charset="0"/>
                        <a:ea typeface="Times New Roman"/>
                        <a:cs typeface="Arial" pitchFamily="34" charset="0"/>
                      </a:endParaRPr>
                    </a:p>
                  </a:txBody>
                  <a:tcPr marL="36000" marR="36000" marT="72000" marB="72000" anchor="ctr"/>
                </a:tc>
              </a:tr>
              <a:tr h="370840">
                <a:tc>
                  <a:txBody>
                    <a:bodyPr/>
                    <a:lstStyle/>
                    <a:p>
                      <a:pPr marL="0" indent="0" algn="ctr">
                        <a:lnSpc>
                          <a:spcPct val="130000"/>
                        </a:lnSpc>
                        <a:spcBef>
                          <a:spcPts val="600"/>
                        </a:spcBef>
                        <a:spcAft>
                          <a:spcPts val="600"/>
                        </a:spcAft>
                      </a:pPr>
                      <a:r>
                        <a:rPr lang="vi-VN" sz="2000" b="0" u="none" dirty="0" smtClean="0">
                          <a:solidFill>
                            <a:schemeClr val="tx1"/>
                          </a:solidFill>
                          <a:effectLst/>
                          <a:latin typeface="Arial" pitchFamily="34" charset="0"/>
                          <a:ea typeface="Times New Roman"/>
                          <a:cs typeface="Arial" pitchFamily="34" charset="0"/>
                        </a:rPr>
                        <a:t>8</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92075" algn="l">
                        <a:lnSpc>
                          <a:spcPct val="130000"/>
                        </a:lnSpc>
                        <a:spcAft>
                          <a:spcPts val="600"/>
                        </a:spcAft>
                      </a:pPr>
                      <a:r>
                        <a:rPr lang="vi-VN" sz="2000" b="0" u="none" strike="noStrike" noProof="1" smtClean="0">
                          <a:effectLst/>
                          <a:latin typeface="Arial" pitchFamily="34" charset="0"/>
                          <a:ea typeface="Times New Roman"/>
                          <a:cs typeface="Arial" pitchFamily="34" charset="0"/>
                        </a:rPr>
                        <a:t>Microsoft DSS and Diffie-Hellman/Schannel Cryptographic Provider</a:t>
                      </a:r>
                      <a:endParaRPr lang="vi-VN" sz="2000" b="0" noProof="1">
                        <a:effectLst/>
                        <a:latin typeface="Arial" pitchFamily="34" charset="0"/>
                        <a:ea typeface="Times New Roman"/>
                        <a:cs typeface="Arial" pitchFamily="34" charset="0"/>
                      </a:endParaRPr>
                    </a:p>
                  </a:txBody>
                  <a:tcPr marL="36000" marR="36000" marT="72000" marB="72000" anchor="ctr"/>
                </a:tc>
              </a:tr>
              <a:tr h="370840">
                <a:tc>
                  <a:txBody>
                    <a:bodyPr/>
                    <a:lstStyle/>
                    <a:p>
                      <a:pPr marL="0" indent="0" algn="ctr">
                        <a:lnSpc>
                          <a:spcPct val="130000"/>
                        </a:lnSpc>
                        <a:spcBef>
                          <a:spcPts val="600"/>
                        </a:spcBef>
                        <a:spcAft>
                          <a:spcPts val="600"/>
                        </a:spcAft>
                      </a:pPr>
                      <a:r>
                        <a:rPr lang="vi-VN" sz="2000" b="0" u="none" dirty="0" smtClean="0">
                          <a:solidFill>
                            <a:schemeClr val="tx1"/>
                          </a:solidFill>
                          <a:effectLst/>
                          <a:latin typeface="Arial" pitchFamily="34" charset="0"/>
                          <a:ea typeface="Times New Roman"/>
                          <a:cs typeface="Arial" pitchFamily="34" charset="0"/>
                        </a:rPr>
                        <a:t>9</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92075" algn="l">
                        <a:lnSpc>
                          <a:spcPct val="130000"/>
                        </a:lnSpc>
                        <a:spcAft>
                          <a:spcPts val="0"/>
                        </a:spcAft>
                      </a:pPr>
                      <a:r>
                        <a:rPr lang="vi-VN" sz="2000" b="0" u="none" strike="noStrike" noProof="1" smtClean="0">
                          <a:effectLst/>
                          <a:latin typeface="Arial" pitchFamily="34" charset="0"/>
                          <a:ea typeface="Times New Roman"/>
                          <a:cs typeface="Arial" pitchFamily="34" charset="0"/>
                        </a:rPr>
                        <a:t>Microsoft RSA/Schannel Cryptographic Provider</a:t>
                      </a:r>
                      <a:endParaRPr lang="vi-VN" sz="2000" b="0" noProof="1">
                        <a:effectLst/>
                        <a:latin typeface="Arial" pitchFamily="34" charset="0"/>
                        <a:ea typeface="Times New Roman"/>
                        <a:cs typeface="Arial" pitchFamily="34" charset="0"/>
                      </a:endParaRPr>
                    </a:p>
                  </a:txBody>
                  <a:tcPr marL="36000" marR="36000" marT="72000" marB="72000" anchor="ctr"/>
                </a:tc>
              </a:tr>
              <a:tr h="370840">
                <a:tc>
                  <a:txBody>
                    <a:bodyPr/>
                    <a:lstStyle/>
                    <a:p>
                      <a:pPr marL="0" indent="0" algn="ctr">
                        <a:lnSpc>
                          <a:spcPct val="130000"/>
                        </a:lnSpc>
                        <a:spcBef>
                          <a:spcPts val="600"/>
                        </a:spcBef>
                        <a:spcAft>
                          <a:spcPts val="600"/>
                        </a:spcAft>
                      </a:pPr>
                      <a:r>
                        <a:rPr lang="vi-VN" sz="2000" b="0" u="none" dirty="0" smtClean="0">
                          <a:solidFill>
                            <a:schemeClr val="tx1"/>
                          </a:solidFill>
                          <a:effectLst/>
                          <a:latin typeface="Arial" pitchFamily="34" charset="0"/>
                          <a:ea typeface="Times New Roman"/>
                          <a:cs typeface="Arial" pitchFamily="34" charset="0"/>
                        </a:rPr>
                        <a:t>10</a:t>
                      </a:r>
                      <a:endParaRPr lang="ru-RU" sz="2000" b="0" u="none" dirty="0">
                        <a:solidFill>
                          <a:schemeClr val="tx1"/>
                        </a:solidFill>
                        <a:effectLst/>
                        <a:latin typeface="Arial" pitchFamily="34" charset="0"/>
                        <a:ea typeface="Times New Roman"/>
                        <a:cs typeface="Arial" pitchFamily="34" charset="0"/>
                      </a:endParaRPr>
                    </a:p>
                  </a:txBody>
                  <a:tcPr marL="36000" marR="36000" marT="72000" marB="72000" anchor="ctr"/>
                </a:tc>
                <a:tc>
                  <a:txBody>
                    <a:bodyPr/>
                    <a:lstStyle/>
                    <a:p>
                      <a:pPr marL="0" indent="92075" algn="l">
                        <a:lnSpc>
                          <a:spcPct val="130000"/>
                        </a:lnSpc>
                        <a:spcAft>
                          <a:spcPts val="0"/>
                        </a:spcAft>
                      </a:pPr>
                      <a:r>
                        <a:rPr lang="vi-VN" sz="2000" b="0" u="none" strike="noStrike" noProof="1" smtClean="0">
                          <a:effectLst/>
                          <a:latin typeface="Arial" pitchFamily="34" charset="0"/>
                          <a:ea typeface="Times New Roman"/>
                          <a:cs typeface="Arial" pitchFamily="34" charset="0"/>
                        </a:rPr>
                        <a:t>Microsoft RSA Signature Cryptographic Provider</a:t>
                      </a:r>
                      <a:r>
                        <a:rPr lang="vi-VN" sz="2000" b="0" noProof="1" smtClean="0">
                          <a:effectLst/>
                          <a:latin typeface="Arial" pitchFamily="34" charset="0"/>
                          <a:ea typeface="Times New Roman"/>
                          <a:cs typeface="Arial" pitchFamily="34" charset="0"/>
                        </a:rPr>
                        <a:t>s</a:t>
                      </a:r>
                      <a:endParaRPr lang="vi-VN" sz="2000" b="0" noProof="1">
                        <a:effectLst/>
                        <a:latin typeface="Arial" pitchFamily="34" charset="0"/>
                        <a:ea typeface="Times New Roman"/>
                        <a:cs typeface="Arial" pitchFamily="34" charset="0"/>
                      </a:endParaRPr>
                    </a:p>
                  </a:txBody>
                  <a:tcPr marL="36000" marR="36000" marT="72000" marB="72000" anchor="ctr"/>
                </a:tc>
              </a:tr>
            </a:tbl>
          </a:graphicData>
        </a:graphic>
      </p:graphicFrame>
    </p:spTree>
    <p:extLst>
      <p:ext uri="{BB962C8B-B14F-4D97-AF65-F5344CB8AC3E}">
        <p14:creationId xmlns:p14="http://schemas.microsoft.com/office/powerpoint/2010/main" val="20231480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Cryptographic Service Provider</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2"/>
            <a:ext cx="9036496" cy="572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5469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Cryptographic Service Provider</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
        <p:nvSpPr>
          <p:cNvPr id="5" name="Content Placeholder 4"/>
          <p:cNvSpPr>
            <a:spLocks noGrp="1"/>
          </p:cNvSpPr>
          <p:nvPr>
            <p:ph sz="quarter" idx="13"/>
          </p:nvPr>
        </p:nvSpPr>
        <p:spPr/>
        <p:txBody>
          <a:bodyPr/>
          <a:lstStyle/>
          <a:p>
            <a:pPr marL="0" indent="0">
              <a:spcBef>
                <a:spcPts val="2400"/>
              </a:spcBef>
              <a:buNone/>
            </a:pPr>
            <a:r>
              <a:rPr lang="vi-VN" b="1" dirty="0" smtClean="0">
                <a:solidFill>
                  <a:srgbClr val="FF0000"/>
                </a:solidFill>
              </a:rPr>
              <a:t>Yêu cầu chính đối với CSP:</a:t>
            </a:r>
          </a:p>
          <a:p>
            <a:pPr>
              <a:spcBef>
                <a:spcPts val="2400"/>
              </a:spcBef>
            </a:pPr>
            <a:r>
              <a:rPr lang="vi-VN" dirty="0" smtClean="0"/>
              <a:t>Mỗi CSP phải đăng ký với hệ thống (vào registry) các thông tin về bản thân nó</a:t>
            </a:r>
          </a:p>
          <a:p>
            <a:pPr>
              <a:spcBef>
                <a:spcPts val="2400"/>
              </a:spcBef>
            </a:pPr>
            <a:r>
              <a:rPr lang="vi-VN" dirty="0" smtClean="0"/>
              <a:t>Mỗi CSP phải được ký bởi Microsoft (?)</a:t>
            </a:r>
          </a:p>
          <a:p>
            <a:pPr>
              <a:spcBef>
                <a:spcPts val="2400"/>
              </a:spcBef>
            </a:pPr>
            <a:r>
              <a:rPr lang="vi-VN" dirty="0" smtClean="0"/>
              <a:t>Mỗi CSP phải xuất (export) ít nhấtn 23 hàm chuẩn. Các hàm này được gọi bởi Gateway, không phải bởi ứng dụng!</a:t>
            </a:r>
          </a:p>
          <a:p>
            <a:pPr>
              <a:spcBef>
                <a:spcPts val="2400"/>
              </a:spcBef>
            </a:pPr>
            <a:endParaRPr lang="ru-RU" dirty="0"/>
          </a:p>
        </p:txBody>
      </p:sp>
    </p:spTree>
    <p:extLst>
      <p:ext uri="{BB962C8B-B14F-4D97-AF65-F5344CB8AC3E}">
        <p14:creationId xmlns:p14="http://schemas.microsoft.com/office/powerpoint/2010/main" val="37470523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Cryptographic Service Provider</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92696"/>
            <a:ext cx="7560840" cy="6025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9826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1660557641"/>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vi-VN" dirty="0"/>
              <a:t>CSP Type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Tree>
    <p:extLst>
      <p:ext uri="{BB962C8B-B14F-4D97-AF65-F5344CB8AC3E}">
        <p14:creationId xmlns:p14="http://schemas.microsoft.com/office/powerpoint/2010/main" val="828908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CSP Type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425837626"/>
              </p:ext>
            </p:extLst>
          </p:nvPr>
        </p:nvGraphicFramePr>
        <p:xfrm>
          <a:off x="107504" y="548680"/>
          <a:ext cx="9036495" cy="6264696"/>
        </p:xfrm>
        <a:graphic>
          <a:graphicData uri="http://schemas.openxmlformats.org/drawingml/2006/table">
            <a:tbl>
              <a:tblPr firstRow="1" firstCol="1" bandRow="1">
                <a:tableStyleId>{5940675A-B579-460E-94D1-54222C63F5DA}</a:tableStyleId>
              </a:tblPr>
              <a:tblGrid>
                <a:gridCol w="1656184"/>
                <a:gridCol w="1296144"/>
                <a:gridCol w="1584176"/>
                <a:gridCol w="1728192"/>
                <a:gridCol w="2771799"/>
              </a:tblGrid>
              <a:tr h="1944216">
                <a:tc>
                  <a:txBody>
                    <a:bodyPr/>
                    <a:lstStyle/>
                    <a:p>
                      <a:pPr>
                        <a:spcBef>
                          <a:spcPts val="0"/>
                        </a:spcBef>
                        <a:spcAft>
                          <a:spcPts val="0"/>
                        </a:spcAft>
                      </a:pPr>
                      <a:r>
                        <a:rPr lang="en-US" sz="2000" b="1" dirty="0">
                          <a:effectLst/>
                        </a:rPr>
                        <a:t> </a:t>
                      </a:r>
                      <a:r>
                        <a:rPr lang="vi-VN" sz="2000" b="1" dirty="0" smtClean="0">
                          <a:effectLst/>
                        </a:rPr>
                        <a:t>CSP</a:t>
                      </a:r>
                      <a:r>
                        <a:rPr lang="vi-VN" sz="2000" b="1" baseline="0" dirty="0" smtClean="0">
                          <a:effectLst/>
                        </a:rPr>
                        <a:t> Type Constant</a:t>
                      </a:r>
                      <a:endParaRPr lang="en-US" sz="2000" b="1" dirty="0">
                        <a:effectLst/>
                        <a:latin typeface="Times New Roman"/>
                        <a:ea typeface="Calibri"/>
                      </a:endParaRPr>
                    </a:p>
                  </a:txBody>
                  <a:tcPr marL="68580" marR="68580" marT="0" marB="0" anchor="ctr"/>
                </a:tc>
                <a:tc>
                  <a:txBody>
                    <a:bodyPr/>
                    <a:lstStyle/>
                    <a:p>
                      <a:pPr marL="71755" marR="71755">
                        <a:spcBef>
                          <a:spcPts val="0"/>
                        </a:spcBef>
                        <a:spcAft>
                          <a:spcPts val="0"/>
                        </a:spcAft>
                      </a:pPr>
                      <a:r>
                        <a:rPr lang="en-US" sz="2000" b="1" dirty="0">
                          <a:effectLst/>
                        </a:rPr>
                        <a:t>PROV_RSA_FULL</a:t>
                      </a:r>
                      <a:endParaRPr lang="en-US" sz="2000" b="1" dirty="0">
                        <a:effectLst/>
                        <a:latin typeface="Times New Roman"/>
                        <a:ea typeface="Calibri"/>
                      </a:endParaRPr>
                    </a:p>
                  </a:txBody>
                  <a:tcPr marL="68580" marR="68580" marT="0" marB="0" vert="vert270" anchor="ctr"/>
                </a:tc>
                <a:tc>
                  <a:txBody>
                    <a:bodyPr/>
                    <a:lstStyle/>
                    <a:p>
                      <a:pPr marL="71755" marR="71755">
                        <a:spcBef>
                          <a:spcPts val="0"/>
                        </a:spcBef>
                        <a:spcAft>
                          <a:spcPts val="0"/>
                        </a:spcAft>
                      </a:pPr>
                      <a:r>
                        <a:rPr lang="en-US" sz="2000" b="1" dirty="0">
                          <a:effectLst/>
                        </a:rPr>
                        <a:t>PROV_RSA_AES</a:t>
                      </a:r>
                      <a:endParaRPr lang="en-US" sz="2000" b="1" dirty="0">
                        <a:effectLst/>
                        <a:latin typeface="Times New Roman"/>
                        <a:ea typeface="Calibri"/>
                      </a:endParaRPr>
                    </a:p>
                  </a:txBody>
                  <a:tcPr marL="68580" marR="68580" marT="0" marB="0" vert="vert270" anchor="ctr"/>
                </a:tc>
                <a:tc>
                  <a:txBody>
                    <a:bodyPr/>
                    <a:lstStyle/>
                    <a:p>
                      <a:pPr marL="71755" marR="71755">
                        <a:spcBef>
                          <a:spcPts val="0"/>
                        </a:spcBef>
                        <a:spcAft>
                          <a:spcPts val="0"/>
                        </a:spcAft>
                      </a:pPr>
                      <a:r>
                        <a:rPr lang="en-US" sz="2000" b="1" dirty="0">
                          <a:effectLst/>
                        </a:rPr>
                        <a:t>PROV_RSA_SIG</a:t>
                      </a:r>
                      <a:endParaRPr lang="en-US" sz="2000" b="1" dirty="0">
                        <a:effectLst/>
                        <a:latin typeface="Times New Roman"/>
                        <a:ea typeface="Calibri"/>
                      </a:endParaRPr>
                    </a:p>
                  </a:txBody>
                  <a:tcPr marL="68580" marR="68580" marT="0" marB="0" vert="vert270" anchor="ctr"/>
                </a:tc>
                <a:tc>
                  <a:txBody>
                    <a:bodyPr/>
                    <a:lstStyle/>
                    <a:p>
                      <a:pPr marL="71755" marR="71755">
                        <a:spcBef>
                          <a:spcPts val="0"/>
                        </a:spcBef>
                        <a:spcAft>
                          <a:spcPts val="0"/>
                        </a:spcAft>
                      </a:pPr>
                      <a:r>
                        <a:rPr lang="en-US" sz="2000" b="1" dirty="0">
                          <a:effectLst/>
                        </a:rPr>
                        <a:t>PROV_DH_SCHANNEL</a:t>
                      </a:r>
                      <a:endParaRPr lang="en-US" sz="2000" b="1" dirty="0">
                        <a:effectLst/>
                        <a:latin typeface="Times New Roman"/>
                        <a:ea typeface="Calibri"/>
                      </a:endParaRPr>
                    </a:p>
                  </a:txBody>
                  <a:tcPr marL="68580" marR="68580" marT="0" marB="0" vert="vert270" anchor="ctr"/>
                </a:tc>
              </a:tr>
              <a:tr h="576064">
                <a:tc>
                  <a:txBody>
                    <a:bodyPr/>
                    <a:lstStyle/>
                    <a:p>
                      <a:pPr>
                        <a:spcBef>
                          <a:spcPts val="0"/>
                        </a:spcBef>
                        <a:spcAft>
                          <a:spcPts val="0"/>
                        </a:spcAft>
                      </a:pPr>
                      <a:r>
                        <a:rPr lang="vi-VN" sz="2000" b="1" kern="1200" dirty="0" smtClean="0">
                          <a:solidFill>
                            <a:schemeClr val="tx1"/>
                          </a:solidFill>
                          <a:effectLst/>
                          <a:latin typeface="+mn-lt"/>
                          <a:ea typeface="+mn-ea"/>
                          <a:cs typeface="+mn-cs"/>
                        </a:rPr>
                        <a:t>Value</a:t>
                      </a:r>
                      <a:endParaRPr lang="en-US" sz="2000" b="1" kern="1200" dirty="0">
                        <a:solidFill>
                          <a:schemeClr val="tx1"/>
                        </a:solidFill>
                        <a:effectLst/>
                        <a:latin typeface="+mn-lt"/>
                        <a:ea typeface="+mn-ea"/>
                        <a:cs typeface="+mn-cs"/>
                      </a:endParaRPr>
                    </a:p>
                  </a:txBody>
                  <a:tcPr marL="68580" marR="68580" marT="0" marB="0" anchor="ctr"/>
                </a:tc>
                <a:tc>
                  <a:txBody>
                    <a:bodyPr/>
                    <a:lstStyle/>
                    <a:p>
                      <a:pPr algn="ctr">
                        <a:spcBef>
                          <a:spcPts val="0"/>
                        </a:spcBef>
                        <a:spcAft>
                          <a:spcPts val="0"/>
                        </a:spcAft>
                      </a:pPr>
                      <a:r>
                        <a:rPr lang="vi-VN" sz="2000" kern="1200" dirty="0" smtClean="0">
                          <a:solidFill>
                            <a:schemeClr val="tx1"/>
                          </a:solidFill>
                          <a:effectLst/>
                          <a:latin typeface="+mn-lt"/>
                          <a:ea typeface="+mn-ea"/>
                          <a:cs typeface="+mn-cs"/>
                        </a:rPr>
                        <a:t>1</a:t>
                      </a:r>
                      <a:endParaRPr lang="en-US" sz="2000" kern="1200" dirty="0">
                        <a:solidFill>
                          <a:schemeClr val="tx1"/>
                        </a:solidFill>
                        <a:effectLst/>
                        <a:latin typeface="+mn-lt"/>
                        <a:ea typeface="+mn-ea"/>
                        <a:cs typeface="+mn-cs"/>
                      </a:endParaRPr>
                    </a:p>
                  </a:txBody>
                  <a:tcPr marL="68580" marR="68580" marT="0" marB="0" anchor="ctr"/>
                </a:tc>
                <a:tc>
                  <a:txBody>
                    <a:bodyPr/>
                    <a:lstStyle/>
                    <a:p>
                      <a:pPr algn="ctr">
                        <a:spcBef>
                          <a:spcPts val="0"/>
                        </a:spcBef>
                        <a:spcAft>
                          <a:spcPts val="0"/>
                        </a:spcAft>
                      </a:pPr>
                      <a:r>
                        <a:rPr lang="vi-VN" sz="2000" kern="1200" dirty="0" smtClean="0">
                          <a:solidFill>
                            <a:schemeClr val="tx1"/>
                          </a:solidFill>
                          <a:effectLst/>
                          <a:latin typeface="+mn-lt"/>
                          <a:ea typeface="+mn-ea"/>
                          <a:cs typeface="+mn-cs"/>
                        </a:rPr>
                        <a:t>24</a:t>
                      </a:r>
                      <a:endParaRPr lang="en-US" sz="2000" kern="1200" dirty="0">
                        <a:solidFill>
                          <a:schemeClr val="tx1"/>
                        </a:solidFill>
                        <a:effectLst/>
                        <a:latin typeface="+mn-lt"/>
                        <a:ea typeface="+mn-ea"/>
                        <a:cs typeface="+mn-cs"/>
                      </a:endParaRPr>
                    </a:p>
                  </a:txBody>
                  <a:tcPr marL="68580" marR="68580" marT="0" marB="0" anchor="ctr"/>
                </a:tc>
                <a:tc>
                  <a:txBody>
                    <a:bodyPr/>
                    <a:lstStyle/>
                    <a:p>
                      <a:pPr algn="ctr">
                        <a:spcBef>
                          <a:spcPts val="0"/>
                        </a:spcBef>
                        <a:spcAft>
                          <a:spcPts val="0"/>
                        </a:spcAft>
                      </a:pPr>
                      <a:r>
                        <a:rPr lang="vi-VN" sz="2000" kern="1200" dirty="0" smtClean="0">
                          <a:solidFill>
                            <a:schemeClr val="tx1"/>
                          </a:solidFill>
                          <a:effectLst/>
                          <a:latin typeface="+mn-lt"/>
                          <a:ea typeface="+mn-ea"/>
                          <a:cs typeface="+mn-cs"/>
                        </a:rPr>
                        <a:t>2</a:t>
                      </a:r>
                      <a:endParaRPr lang="en-US" sz="2000" kern="1200" dirty="0">
                        <a:solidFill>
                          <a:schemeClr val="tx1"/>
                        </a:solidFill>
                        <a:effectLst/>
                        <a:latin typeface="+mn-lt"/>
                        <a:ea typeface="+mn-ea"/>
                        <a:cs typeface="+mn-cs"/>
                      </a:endParaRPr>
                    </a:p>
                  </a:txBody>
                  <a:tcPr marL="68580" marR="68580" marT="0" marB="0" anchor="ctr"/>
                </a:tc>
                <a:tc>
                  <a:txBody>
                    <a:bodyPr/>
                    <a:lstStyle/>
                    <a:p>
                      <a:pPr algn="ctr">
                        <a:spcBef>
                          <a:spcPts val="0"/>
                        </a:spcBef>
                        <a:spcAft>
                          <a:spcPts val="0"/>
                        </a:spcAft>
                      </a:pPr>
                      <a:r>
                        <a:rPr lang="vi-VN" sz="2000" kern="1200" dirty="0" smtClean="0">
                          <a:solidFill>
                            <a:schemeClr val="tx1"/>
                          </a:solidFill>
                          <a:effectLst/>
                          <a:latin typeface="+mn-lt"/>
                          <a:ea typeface="+mn-ea"/>
                          <a:cs typeface="+mn-cs"/>
                        </a:rPr>
                        <a:t>18</a:t>
                      </a:r>
                      <a:endParaRPr lang="en-US" sz="2000" kern="1200" dirty="0">
                        <a:solidFill>
                          <a:schemeClr val="tx1"/>
                        </a:solidFill>
                        <a:effectLst/>
                        <a:latin typeface="+mn-lt"/>
                        <a:ea typeface="+mn-ea"/>
                        <a:cs typeface="+mn-cs"/>
                      </a:endParaRPr>
                    </a:p>
                  </a:txBody>
                  <a:tcPr marL="68580" marR="68580" marT="0" marB="0" anchor="ctr"/>
                </a:tc>
              </a:tr>
              <a:tr h="576064">
                <a:tc>
                  <a:txBody>
                    <a:bodyPr/>
                    <a:lstStyle/>
                    <a:p>
                      <a:pPr>
                        <a:spcBef>
                          <a:spcPts val="0"/>
                        </a:spcBef>
                        <a:spcAft>
                          <a:spcPts val="0"/>
                        </a:spcAft>
                      </a:pPr>
                      <a:r>
                        <a:rPr lang="en-US" sz="2000" b="1" dirty="0">
                          <a:effectLst/>
                        </a:rPr>
                        <a:t>Key Exchange</a:t>
                      </a:r>
                      <a:endParaRPr lang="en-US" sz="2000" b="1"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RSA</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RSA</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None</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DH (ephemeral)</a:t>
                      </a:r>
                      <a:endParaRPr lang="en-US" sz="2000" dirty="0">
                        <a:effectLst/>
                        <a:latin typeface="Times New Roman"/>
                        <a:ea typeface="Calibri"/>
                      </a:endParaRPr>
                    </a:p>
                  </a:txBody>
                  <a:tcPr marL="68580" marR="68580" marT="0" marB="0" anchor="ctr"/>
                </a:tc>
              </a:tr>
              <a:tr h="648072">
                <a:tc>
                  <a:txBody>
                    <a:bodyPr/>
                    <a:lstStyle/>
                    <a:p>
                      <a:pPr>
                        <a:spcBef>
                          <a:spcPts val="0"/>
                        </a:spcBef>
                        <a:spcAft>
                          <a:spcPts val="0"/>
                        </a:spcAft>
                      </a:pPr>
                      <a:r>
                        <a:rPr lang="en-US" sz="2000" b="1" dirty="0">
                          <a:effectLst/>
                        </a:rPr>
                        <a:t>Signature</a:t>
                      </a:r>
                      <a:endParaRPr lang="en-US" sz="2000" b="1"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RSA</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RSA</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a:effectLst/>
                        </a:rPr>
                        <a:t>RSA</a:t>
                      </a:r>
                      <a:endParaRPr lang="en-US" sz="2000">
                        <a:effectLst/>
                        <a:latin typeface="Times New Roman"/>
                        <a:ea typeface="Calibri"/>
                      </a:endParaRPr>
                    </a:p>
                  </a:txBody>
                  <a:tcPr marL="68580" marR="68580" marT="0" marB="0" anchor="ctr"/>
                </a:tc>
                <a:tc>
                  <a:txBody>
                    <a:bodyPr/>
                    <a:lstStyle/>
                    <a:p>
                      <a:pPr>
                        <a:spcBef>
                          <a:spcPts val="0"/>
                        </a:spcBef>
                        <a:spcAft>
                          <a:spcPts val="0"/>
                        </a:spcAft>
                      </a:pPr>
                      <a:r>
                        <a:rPr lang="en-US" sz="2000">
                          <a:effectLst/>
                        </a:rPr>
                        <a:t>DSS</a:t>
                      </a:r>
                      <a:endParaRPr lang="en-US" sz="2000">
                        <a:effectLst/>
                        <a:latin typeface="Times New Roman"/>
                        <a:ea typeface="Calibri"/>
                      </a:endParaRPr>
                    </a:p>
                  </a:txBody>
                  <a:tcPr marL="68580" marR="68580" marT="0" marB="0" anchor="ctr"/>
                </a:tc>
              </a:tr>
              <a:tr h="1001785">
                <a:tc>
                  <a:txBody>
                    <a:bodyPr/>
                    <a:lstStyle/>
                    <a:p>
                      <a:pPr>
                        <a:spcBef>
                          <a:spcPts val="0"/>
                        </a:spcBef>
                        <a:spcAft>
                          <a:spcPts val="0"/>
                        </a:spcAft>
                      </a:pPr>
                      <a:r>
                        <a:rPr lang="en-US" sz="2000" b="1" dirty="0">
                          <a:effectLst/>
                        </a:rPr>
                        <a:t>Encryption</a:t>
                      </a:r>
                      <a:endParaRPr lang="en-US" sz="2000" b="1"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RC2</a:t>
                      </a:r>
                    </a:p>
                    <a:p>
                      <a:pPr>
                        <a:spcBef>
                          <a:spcPts val="0"/>
                        </a:spcBef>
                        <a:spcAft>
                          <a:spcPts val="0"/>
                        </a:spcAft>
                      </a:pPr>
                      <a:r>
                        <a:rPr lang="en-US" sz="2000" dirty="0">
                          <a:effectLst/>
                        </a:rPr>
                        <a:t>RC4</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dirty="0" smtClean="0">
                          <a:effectLst/>
                        </a:rPr>
                        <a:t>RC2</a:t>
                      </a:r>
                      <a:r>
                        <a:rPr lang="vi-VN" sz="2000" dirty="0" smtClean="0">
                          <a:effectLst/>
                        </a:rPr>
                        <a:t>, </a:t>
                      </a:r>
                      <a:r>
                        <a:rPr lang="en-US" sz="2000" dirty="0" smtClean="0">
                          <a:effectLst/>
                        </a:rPr>
                        <a:t>RC4</a:t>
                      </a:r>
                      <a:r>
                        <a:rPr lang="vi-VN" sz="2000" dirty="0" smtClean="0">
                          <a:effectLst/>
                        </a:rPr>
                        <a:t>, </a:t>
                      </a:r>
                      <a:r>
                        <a:rPr lang="en-US" sz="2000" dirty="0" smtClean="0">
                          <a:effectLst/>
                        </a:rPr>
                        <a:t>AES</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None</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a:effectLst/>
                        </a:rPr>
                        <a:t>DES</a:t>
                      </a:r>
                    </a:p>
                    <a:p>
                      <a:pPr>
                        <a:spcBef>
                          <a:spcPts val="0"/>
                        </a:spcBef>
                        <a:spcAft>
                          <a:spcPts val="0"/>
                        </a:spcAft>
                      </a:pPr>
                      <a:r>
                        <a:rPr lang="en-US" sz="2000">
                          <a:effectLst/>
                        </a:rPr>
                        <a:t>Triple DES</a:t>
                      </a:r>
                      <a:endParaRPr lang="en-US" sz="2000">
                        <a:effectLst/>
                        <a:latin typeface="Times New Roman"/>
                        <a:ea typeface="Calibri"/>
                      </a:endParaRPr>
                    </a:p>
                  </a:txBody>
                  <a:tcPr marL="68580" marR="68580" marT="0" marB="0" anchor="ctr"/>
                </a:tc>
              </a:tr>
              <a:tr h="1518495">
                <a:tc>
                  <a:txBody>
                    <a:bodyPr/>
                    <a:lstStyle/>
                    <a:p>
                      <a:pPr>
                        <a:spcBef>
                          <a:spcPts val="0"/>
                        </a:spcBef>
                        <a:spcAft>
                          <a:spcPts val="0"/>
                        </a:spcAft>
                      </a:pPr>
                      <a:r>
                        <a:rPr lang="en-US" sz="2000" b="1" dirty="0">
                          <a:effectLst/>
                        </a:rPr>
                        <a:t>Hashing</a:t>
                      </a:r>
                      <a:endParaRPr lang="en-US" sz="2000" b="1" dirty="0">
                        <a:effectLst/>
                        <a:latin typeface="Times New Roman"/>
                        <a:ea typeface="Calibri"/>
                      </a:endParaRPr>
                    </a:p>
                  </a:txBody>
                  <a:tcPr marL="68580" marR="68580" marT="0" marB="0" anchor="ctr"/>
                </a:tc>
                <a:tc>
                  <a:txBody>
                    <a:bodyPr/>
                    <a:lstStyle/>
                    <a:p>
                      <a:pPr>
                        <a:spcBef>
                          <a:spcPts val="0"/>
                        </a:spcBef>
                        <a:spcAft>
                          <a:spcPts val="0"/>
                        </a:spcAft>
                      </a:pPr>
                      <a:r>
                        <a:rPr lang="en-US" sz="2000">
                          <a:effectLst/>
                        </a:rPr>
                        <a:t>MD5</a:t>
                      </a:r>
                    </a:p>
                    <a:p>
                      <a:pPr>
                        <a:spcBef>
                          <a:spcPts val="0"/>
                        </a:spcBef>
                        <a:spcAft>
                          <a:spcPts val="0"/>
                        </a:spcAft>
                      </a:pPr>
                      <a:r>
                        <a:rPr lang="en-US" sz="2000">
                          <a:effectLst/>
                        </a:rPr>
                        <a:t>SHA</a:t>
                      </a:r>
                      <a:endParaRPr lang="en-US" sz="2000">
                        <a:effectLst/>
                        <a:latin typeface="Times New Roman"/>
                        <a:ea typeface="Calibri"/>
                      </a:endParaRPr>
                    </a:p>
                  </a:txBody>
                  <a:tcPr marL="68580" marR="68580" marT="0" marB="0" anchor="ctr"/>
                </a:tc>
                <a:tc>
                  <a:txBody>
                    <a:bodyPr/>
                    <a:lstStyle/>
                    <a:p>
                      <a:pPr>
                        <a:spcBef>
                          <a:spcPts val="0"/>
                        </a:spcBef>
                        <a:spcAft>
                          <a:spcPts val="0"/>
                        </a:spcAft>
                      </a:pPr>
                      <a:r>
                        <a:rPr lang="en-US" sz="2000" dirty="0" smtClean="0">
                          <a:effectLst/>
                        </a:rPr>
                        <a:t>MD2</a:t>
                      </a:r>
                      <a:r>
                        <a:rPr lang="vi-VN" sz="2000" dirty="0" smtClean="0">
                          <a:effectLst/>
                        </a:rPr>
                        <a:t>, </a:t>
                      </a:r>
                      <a:r>
                        <a:rPr lang="en-US" sz="2000" dirty="0" smtClean="0">
                          <a:effectLst/>
                        </a:rPr>
                        <a:t>MD4</a:t>
                      </a:r>
                      <a:r>
                        <a:rPr lang="vi-VN" sz="2000" dirty="0" smtClean="0">
                          <a:effectLst/>
                        </a:rPr>
                        <a:t>, </a:t>
                      </a:r>
                      <a:endParaRPr lang="en-US" sz="2000" dirty="0">
                        <a:effectLst/>
                      </a:endParaRPr>
                    </a:p>
                    <a:p>
                      <a:pPr>
                        <a:spcBef>
                          <a:spcPts val="0"/>
                        </a:spcBef>
                        <a:spcAft>
                          <a:spcPts val="0"/>
                        </a:spcAft>
                      </a:pPr>
                      <a:r>
                        <a:rPr lang="en-US" sz="2000" dirty="0" smtClean="0">
                          <a:effectLst/>
                        </a:rPr>
                        <a:t>MD5</a:t>
                      </a:r>
                      <a:r>
                        <a:rPr lang="vi-VN" sz="2000" dirty="0" smtClean="0">
                          <a:effectLst/>
                        </a:rPr>
                        <a:t>, </a:t>
                      </a:r>
                      <a:r>
                        <a:rPr lang="en-US" sz="2000" dirty="0" smtClean="0">
                          <a:effectLst/>
                        </a:rPr>
                        <a:t>SHA-1</a:t>
                      </a:r>
                      <a:r>
                        <a:rPr lang="vi-VN" sz="2000" dirty="0" smtClean="0">
                          <a:effectLst/>
                        </a:rPr>
                        <a:t>, </a:t>
                      </a:r>
                      <a:r>
                        <a:rPr lang="en-US" sz="2000" dirty="0" smtClean="0">
                          <a:effectLst/>
                        </a:rPr>
                        <a:t>SHA-2 </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MD5</a:t>
                      </a:r>
                    </a:p>
                    <a:p>
                      <a:pPr>
                        <a:spcBef>
                          <a:spcPts val="0"/>
                        </a:spcBef>
                        <a:spcAft>
                          <a:spcPts val="0"/>
                        </a:spcAft>
                      </a:pPr>
                      <a:r>
                        <a:rPr lang="en-US" sz="2000" dirty="0">
                          <a:effectLst/>
                        </a:rPr>
                        <a:t>SHA</a:t>
                      </a:r>
                      <a:endParaRPr lang="en-US" sz="2000" dirty="0">
                        <a:effectLst/>
                        <a:latin typeface="Times New Roman"/>
                        <a:ea typeface="Calibri"/>
                      </a:endParaRPr>
                    </a:p>
                  </a:txBody>
                  <a:tcPr marL="68580" marR="68580" marT="0" marB="0" anchor="ctr"/>
                </a:tc>
                <a:tc>
                  <a:txBody>
                    <a:bodyPr/>
                    <a:lstStyle/>
                    <a:p>
                      <a:pPr>
                        <a:spcBef>
                          <a:spcPts val="0"/>
                        </a:spcBef>
                        <a:spcAft>
                          <a:spcPts val="0"/>
                        </a:spcAft>
                      </a:pPr>
                      <a:r>
                        <a:rPr lang="en-US" sz="2000" dirty="0">
                          <a:effectLst/>
                        </a:rPr>
                        <a:t>MD5</a:t>
                      </a:r>
                    </a:p>
                    <a:p>
                      <a:pPr>
                        <a:spcBef>
                          <a:spcPts val="0"/>
                        </a:spcBef>
                        <a:spcAft>
                          <a:spcPts val="0"/>
                        </a:spcAft>
                      </a:pPr>
                      <a:r>
                        <a:rPr lang="en-US" sz="2000" dirty="0">
                          <a:effectLst/>
                        </a:rPr>
                        <a:t>SHA</a:t>
                      </a:r>
                      <a:endParaRPr lang="en-US" sz="2000" dirty="0">
                        <a:effectLst/>
                        <a:latin typeface="Times New Roman"/>
                        <a:ea typeface="Calibri"/>
                      </a:endParaRPr>
                    </a:p>
                  </a:txBody>
                  <a:tcPr marL="68580" marR="68580" marT="0" marB="0" anchor="ctr"/>
                </a:tc>
              </a:tr>
            </a:tbl>
          </a:graphicData>
        </a:graphic>
      </p:graphicFrame>
    </p:spTree>
    <p:extLst>
      <p:ext uri="{BB962C8B-B14F-4D97-AF65-F5344CB8AC3E}">
        <p14:creationId xmlns:p14="http://schemas.microsoft.com/office/powerpoint/2010/main" val="18248345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736938306"/>
              </p:ext>
            </p:extLst>
          </p:nvPr>
        </p:nvGraphicFramePr>
        <p:xfrm>
          <a:off x="0" y="1556792"/>
          <a:ext cx="9144000" cy="5301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CSP Type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
        <p:nvSpPr>
          <p:cNvPr id="6" name="Rounded Rectangle 5"/>
          <p:cNvSpPr/>
          <p:nvPr/>
        </p:nvSpPr>
        <p:spPr>
          <a:xfrm>
            <a:off x="179512" y="692696"/>
            <a:ext cx="8964488" cy="5760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vi-VN" sz="2800" b="1" dirty="0" smtClean="0"/>
              <a:t>Mọi CSP cùng TYPE phải sử dụng thống nhất</a:t>
            </a:r>
            <a:endParaRPr lang="en-US" sz="2800" b="1" dirty="0"/>
          </a:p>
        </p:txBody>
      </p:sp>
    </p:spTree>
    <p:extLst>
      <p:ext uri="{BB962C8B-B14F-4D97-AF65-F5344CB8AC3E}">
        <p14:creationId xmlns:p14="http://schemas.microsoft.com/office/powerpoint/2010/main" val="7501902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858919980"/>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15530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smtClean="0"/>
              <a:t>Quản lý khóa trong CryptoAPI</a:t>
            </a:r>
            <a:endParaRPr lang="ru-R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904875"/>
            <a:ext cx="889635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6518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Ứng dụng mật mã trong Windows</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sp>
        <p:nvSpPr>
          <p:cNvPr id="7" name="Content Placeholder 6"/>
          <p:cNvSpPr>
            <a:spLocks noGrp="1"/>
          </p:cNvSpPr>
          <p:nvPr>
            <p:ph sz="quarter" idx="13"/>
          </p:nvPr>
        </p:nvSpPr>
        <p:spPr/>
        <p:txBody>
          <a:bodyPr anchor="ctr"/>
          <a:lstStyle/>
          <a:p>
            <a:pPr>
              <a:buFont typeface="Wingdings" pitchFamily="2" charset="2"/>
              <a:buChar char="q"/>
            </a:pPr>
            <a:r>
              <a:rPr lang="en-US" b="1" dirty="0"/>
              <a:t>Using </a:t>
            </a:r>
            <a:r>
              <a:rPr lang="en-US" b="1" dirty="0" smtClean="0"/>
              <a:t>Cryptography</a:t>
            </a:r>
            <a:r>
              <a:rPr lang="vi-VN" dirty="0" smtClean="0"/>
              <a:t> </a:t>
            </a:r>
            <a:r>
              <a:rPr lang="en-US" dirty="0" smtClean="0"/>
              <a:t>http</a:t>
            </a:r>
            <a:r>
              <a:rPr lang="en-US" dirty="0"/>
              <a:t>://msdn.microsoft.com/en-us/library/windows/desktop/aa388162%28v=vs.85%29.aspx</a:t>
            </a:r>
          </a:p>
        </p:txBody>
      </p:sp>
    </p:spTree>
    <p:extLst>
      <p:ext uri="{BB962C8B-B14F-4D97-AF65-F5344CB8AC3E}">
        <p14:creationId xmlns:p14="http://schemas.microsoft.com/office/powerpoint/2010/main" val="1400035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Quản lý khóa trong CryptoAPI</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18030864"/>
              </p:ext>
            </p:extLst>
          </p:nvPr>
        </p:nvGraphicFramePr>
        <p:xfrm>
          <a:off x="0" y="476250"/>
          <a:ext cx="9144000" cy="604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4841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3069437968"/>
              </p:ext>
            </p:extLst>
          </p:nvPr>
        </p:nvGraphicFramePr>
        <p:xfrm>
          <a:off x="0" y="476250"/>
          <a:ext cx="9144000" cy="604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vi-VN" dirty="0"/>
              <a:t>Quản lý khóa trong CryptoAPI</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42174044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Quản lý khóa trong CryptoAPI</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560821771"/>
              </p:ext>
            </p:extLst>
          </p:nvPr>
        </p:nvGraphicFramePr>
        <p:xfrm>
          <a:off x="0" y="476250"/>
          <a:ext cx="9144000" cy="604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12492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309494383"/>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45327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CryptoAPI</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6148" name="Picture 4" descr="CryptoAPI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21596"/>
            <a:ext cx="7884368" cy="611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7013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95085015"/>
              </p:ext>
            </p:extLst>
          </p:nvPr>
        </p:nvGraphicFramePr>
        <p:xfrm>
          <a:off x="0" y="476250"/>
          <a:ext cx="9144000" cy="638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Các nhóm hàm trong CryptoAPI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4539307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itchFamily="2" charset="2"/>
              <a:buChar char="q"/>
            </a:pPr>
            <a:r>
              <a:rPr lang="vi-VN" b="1" dirty="0" smtClean="0"/>
              <a:t>Basic::</a:t>
            </a:r>
            <a:r>
              <a:rPr lang="vi-VN" b="1" dirty="0" smtClean="0"/>
              <a:t>Service </a:t>
            </a:r>
            <a:r>
              <a:rPr lang="vi-VN" b="1" dirty="0"/>
              <a:t>Provider Functions</a:t>
            </a:r>
            <a:endParaRPr lang="vi-VN" b="1" dirty="0" smtClean="0"/>
          </a:p>
          <a:p>
            <a:pPr>
              <a:buFont typeface="Wingdings" pitchFamily="2" charset="2"/>
              <a:buChar char="§"/>
            </a:pPr>
            <a:r>
              <a:rPr lang="vi-VN" dirty="0" smtClean="0"/>
              <a:t>CryptEnumProviders </a:t>
            </a:r>
          </a:p>
          <a:p>
            <a:pPr>
              <a:buFont typeface="Wingdings" pitchFamily="2" charset="2"/>
              <a:buChar char="§"/>
            </a:pPr>
            <a:r>
              <a:rPr lang="vi-VN" dirty="0" smtClean="0"/>
              <a:t>CryptEnumProviderTypes </a:t>
            </a:r>
          </a:p>
          <a:p>
            <a:pPr>
              <a:buFont typeface="Wingdings" pitchFamily="2" charset="2"/>
              <a:buChar char="§"/>
            </a:pPr>
            <a:r>
              <a:rPr lang="vi-VN" dirty="0" smtClean="0"/>
              <a:t>CryptAcquireContext</a:t>
            </a:r>
            <a:endParaRPr lang="vi-VN" dirty="0"/>
          </a:p>
          <a:p>
            <a:pPr>
              <a:buFont typeface="Wingdings" pitchFamily="2" charset="2"/>
              <a:buChar char="§"/>
            </a:pPr>
            <a:r>
              <a:rPr lang="vi-VN" dirty="0" smtClean="0"/>
              <a:t>CryptGetProvParam </a:t>
            </a:r>
          </a:p>
          <a:p>
            <a:pPr>
              <a:buFont typeface="Wingdings" pitchFamily="2" charset="2"/>
              <a:buChar char="§"/>
            </a:pPr>
            <a:r>
              <a:rPr lang="vi-VN" dirty="0"/>
              <a:t>CryptSetProvParam </a:t>
            </a:r>
          </a:p>
          <a:p>
            <a:pPr>
              <a:buFont typeface="Wingdings" pitchFamily="2" charset="2"/>
              <a:buChar char="§"/>
            </a:pPr>
            <a:r>
              <a:rPr lang="vi-VN" dirty="0" smtClean="0"/>
              <a:t>CryptReleaseContext</a:t>
            </a:r>
          </a:p>
        </p:txBody>
      </p:sp>
      <p:sp>
        <p:nvSpPr>
          <p:cNvPr id="3" name="Title 2"/>
          <p:cNvSpPr>
            <a:spLocks noGrp="1"/>
          </p:cNvSpPr>
          <p:nvPr>
            <p:ph type="title"/>
          </p:nvPr>
        </p:nvSpPr>
        <p:spPr/>
        <p:txBody>
          <a:bodyPr/>
          <a:lstStyle/>
          <a:p>
            <a:r>
              <a:rPr lang="vi-VN" dirty="0"/>
              <a:t>Các nhóm hàm trong CryptoAPI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3230262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itchFamily="2" charset="2"/>
              <a:buChar char="q"/>
            </a:pPr>
            <a:r>
              <a:rPr lang="vi-VN" b="1" dirty="0" smtClean="0"/>
              <a:t>Basic::</a:t>
            </a:r>
            <a:r>
              <a:rPr lang="vi-VN" b="1" dirty="0" smtClean="0"/>
              <a:t>Key Generation and Exchange Functions</a:t>
            </a:r>
            <a:endParaRPr lang="vi-VN" b="1" dirty="0" smtClean="0"/>
          </a:p>
          <a:p>
            <a:pPr>
              <a:buFont typeface="Wingdings" pitchFamily="2" charset="2"/>
              <a:buChar char="§"/>
            </a:pPr>
            <a:r>
              <a:rPr lang="vi-VN" dirty="0" smtClean="0"/>
              <a:t>CryptDeriveKey </a:t>
            </a:r>
          </a:p>
          <a:p>
            <a:pPr>
              <a:buFont typeface="Wingdings" pitchFamily="2" charset="2"/>
              <a:buChar char="§"/>
            </a:pPr>
            <a:r>
              <a:rPr lang="vi-VN" dirty="0" smtClean="0"/>
              <a:t>CryptGenKey  </a:t>
            </a:r>
          </a:p>
          <a:p>
            <a:pPr>
              <a:buFont typeface="Wingdings" pitchFamily="2" charset="2"/>
              <a:buChar char="§"/>
            </a:pPr>
            <a:r>
              <a:rPr lang="vi-VN" dirty="0" smtClean="0"/>
              <a:t>CryptGenRandom  </a:t>
            </a:r>
          </a:p>
          <a:p>
            <a:pPr>
              <a:buFont typeface="Wingdings" pitchFamily="2" charset="2"/>
              <a:buChar char="§"/>
            </a:pPr>
            <a:r>
              <a:rPr lang="vi-VN" dirty="0"/>
              <a:t>CryptGetUserKey  </a:t>
            </a:r>
          </a:p>
          <a:p>
            <a:pPr>
              <a:buFont typeface="Wingdings" pitchFamily="2" charset="2"/>
              <a:buChar char="§"/>
            </a:pPr>
            <a:r>
              <a:rPr lang="vi-VN" dirty="0" smtClean="0"/>
              <a:t>CryptGetKeyParam  </a:t>
            </a:r>
          </a:p>
          <a:p>
            <a:pPr>
              <a:buFont typeface="Wingdings" pitchFamily="2" charset="2"/>
              <a:buChar char="§"/>
            </a:pPr>
            <a:r>
              <a:rPr lang="vi-VN" dirty="0"/>
              <a:t>CryptSetKeyParam </a:t>
            </a:r>
          </a:p>
          <a:p>
            <a:pPr>
              <a:buFont typeface="Wingdings" pitchFamily="2" charset="2"/>
              <a:buChar char="§"/>
            </a:pPr>
            <a:r>
              <a:rPr lang="vi-VN" dirty="0" smtClean="0"/>
              <a:t>CryptImportKey  </a:t>
            </a:r>
          </a:p>
          <a:p>
            <a:pPr>
              <a:buFont typeface="Wingdings" pitchFamily="2" charset="2"/>
              <a:buChar char="§"/>
            </a:pPr>
            <a:r>
              <a:rPr lang="vi-VN" dirty="0" smtClean="0"/>
              <a:t>CryptExportKey</a:t>
            </a:r>
          </a:p>
          <a:p>
            <a:pPr>
              <a:buFont typeface="Wingdings" pitchFamily="2" charset="2"/>
              <a:buChar char="§"/>
            </a:pPr>
            <a:r>
              <a:rPr lang="vi-VN" dirty="0" smtClean="0"/>
              <a:t>CryptDestroyKey</a:t>
            </a:r>
            <a:endParaRPr lang="vi-VN" dirty="0"/>
          </a:p>
        </p:txBody>
      </p:sp>
      <p:sp>
        <p:nvSpPr>
          <p:cNvPr id="3" name="Title 2"/>
          <p:cNvSpPr>
            <a:spLocks noGrp="1"/>
          </p:cNvSpPr>
          <p:nvPr>
            <p:ph type="title"/>
          </p:nvPr>
        </p:nvSpPr>
        <p:spPr/>
        <p:txBody>
          <a:bodyPr/>
          <a:lstStyle/>
          <a:p>
            <a:r>
              <a:rPr lang="vi-VN" dirty="0"/>
              <a:t>Các nhóm hàm trong CryptoAPI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39167728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itchFamily="2" charset="2"/>
              <a:buChar char="q"/>
            </a:pPr>
            <a:r>
              <a:rPr lang="vi-VN" b="1" dirty="0" smtClean="0"/>
              <a:t>Basic::</a:t>
            </a:r>
            <a:r>
              <a:rPr lang="en-US" b="1" dirty="0"/>
              <a:t>Data Encryption and Decryption </a:t>
            </a:r>
            <a:r>
              <a:rPr lang="en-US" b="1" dirty="0" smtClean="0"/>
              <a:t>Functions</a:t>
            </a:r>
          </a:p>
          <a:p>
            <a:pPr>
              <a:buFont typeface="Wingdings" pitchFamily="2" charset="2"/>
              <a:buChar char="§"/>
            </a:pPr>
            <a:r>
              <a:rPr lang="vi-VN" dirty="0"/>
              <a:t>CryptEncrypt</a:t>
            </a:r>
          </a:p>
          <a:p>
            <a:pPr>
              <a:buFont typeface="Wingdings" pitchFamily="2" charset="2"/>
              <a:buChar char="§"/>
            </a:pPr>
            <a:r>
              <a:rPr lang="vi-VN" dirty="0"/>
              <a:t>CryptDecrypt</a:t>
            </a:r>
          </a:p>
          <a:p>
            <a:pPr>
              <a:buFont typeface="Wingdings" pitchFamily="2" charset="2"/>
              <a:buChar char="§"/>
            </a:pPr>
            <a:r>
              <a:rPr lang="vi-VN" dirty="0"/>
              <a:t>CryptProtectData</a:t>
            </a:r>
          </a:p>
          <a:p>
            <a:pPr>
              <a:buFont typeface="Wingdings" pitchFamily="2" charset="2"/>
              <a:buChar char="§"/>
            </a:pPr>
            <a:r>
              <a:rPr lang="vi-VN" dirty="0"/>
              <a:t>CryptUnprotectData</a:t>
            </a:r>
          </a:p>
          <a:p>
            <a:pPr>
              <a:buFont typeface="Wingdings" pitchFamily="2" charset="2"/>
              <a:buChar char="§"/>
            </a:pPr>
            <a:r>
              <a:rPr lang="vi-VN" dirty="0"/>
              <a:t>CryptProtectMemory</a:t>
            </a:r>
          </a:p>
          <a:p>
            <a:pPr>
              <a:buFont typeface="Wingdings" pitchFamily="2" charset="2"/>
              <a:buChar char="§"/>
            </a:pPr>
            <a:r>
              <a:rPr lang="vi-VN" dirty="0" smtClean="0"/>
              <a:t>CryptUnprotectMemory</a:t>
            </a:r>
            <a:endParaRPr lang="vi-VN" dirty="0"/>
          </a:p>
        </p:txBody>
      </p:sp>
      <p:sp>
        <p:nvSpPr>
          <p:cNvPr id="3" name="Title 2"/>
          <p:cNvSpPr>
            <a:spLocks noGrp="1"/>
          </p:cNvSpPr>
          <p:nvPr>
            <p:ph type="title"/>
          </p:nvPr>
        </p:nvSpPr>
        <p:spPr/>
        <p:txBody>
          <a:bodyPr/>
          <a:lstStyle/>
          <a:p>
            <a:r>
              <a:rPr lang="vi-VN" dirty="0"/>
              <a:t>Các nhóm hàm trong CryptoAPI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2625980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itchFamily="2" charset="2"/>
              <a:buChar char="q"/>
            </a:pPr>
            <a:r>
              <a:rPr lang="vi-VN" b="1" dirty="0" smtClean="0"/>
              <a:t>Basic::</a:t>
            </a:r>
            <a:r>
              <a:rPr lang="en-US" b="1" dirty="0"/>
              <a:t>Hash and Digital Signature Functions</a:t>
            </a:r>
            <a:endParaRPr lang="en-US" b="1" dirty="0" smtClean="0"/>
          </a:p>
          <a:p>
            <a:pPr>
              <a:buFont typeface="Wingdings" pitchFamily="2" charset="2"/>
              <a:buChar char="§"/>
            </a:pPr>
            <a:r>
              <a:rPr lang="vi-VN" dirty="0"/>
              <a:t>CryptCreateHash</a:t>
            </a:r>
          </a:p>
          <a:p>
            <a:pPr>
              <a:buFont typeface="Wingdings" pitchFamily="2" charset="2"/>
              <a:buChar char="§"/>
            </a:pPr>
            <a:r>
              <a:rPr lang="vi-VN" dirty="0"/>
              <a:t>CryptGetHashParam</a:t>
            </a:r>
          </a:p>
          <a:p>
            <a:pPr>
              <a:buFont typeface="Wingdings" pitchFamily="2" charset="2"/>
              <a:buChar char="§"/>
            </a:pPr>
            <a:r>
              <a:rPr lang="vi-VN" dirty="0"/>
              <a:t>CryptSetHashParam</a:t>
            </a:r>
          </a:p>
          <a:p>
            <a:pPr>
              <a:buFont typeface="Wingdings" pitchFamily="2" charset="2"/>
              <a:buChar char="§"/>
            </a:pPr>
            <a:r>
              <a:rPr lang="vi-VN" dirty="0"/>
              <a:t>CryptHashData</a:t>
            </a:r>
          </a:p>
          <a:p>
            <a:pPr>
              <a:buFont typeface="Wingdings" pitchFamily="2" charset="2"/>
              <a:buChar char="§"/>
            </a:pPr>
            <a:r>
              <a:rPr lang="vi-VN" dirty="0"/>
              <a:t>CryptDestroyHash</a:t>
            </a:r>
          </a:p>
          <a:p>
            <a:pPr>
              <a:buFont typeface="Wingdings" pitchFamily="2" charset="2"/>
              <a:buChar char="§"/>
            </a:pPr>
            <a:r>
              <a:rPr lang="vi-VN" dirty="0"/>
              <a:t>CryptSignHash</a:t>
            </a:r>
          </a:p>
          <a:p>
            <a:pPr>
              <a:buFont typeface="Wingdings" pitchFamily="2" charset="2"/>
              <a:buChar char="§"/>
            </a:pPr>
            <a:r>
              <a:rPr lang="vi-VN" dirty="0"/>
              <a:t>CryptUIWizDigitalSign</a:t>
            </a:r>
          </a:p>
          <a:p>
            <a:pPr>
              <a:buFont typeface="Wingdings" pitchFamily="2" charset="2"/>
              <a:buChar char="§"/>
            </a:pPr>
            <a:r>
              <a:rPr lang="vi-VN" dirty="0" smtClean="0"/>
              <a:t>CryptVerifySignature</a:t>
            </a:r>
            <a:endParaRPr lang="vi-VN" dirty="0"/>
          </a:p>
        </p:txBody>
      </p:sp>
      <p:sp>
        <p:nvSpPr>
          <p:cNvPr id="3" name="Title 2"/>
          <p:cNvSpPr>
            <a:spLocks noGrp="1"/>
          </p:cNvSpPr>
          <p:nvPr>
            <p:ph type="title"/>
          </p:nvPr>
        </p:nvSpPr>
        <p:spPr/>
        <p:txBody>
          <a:bodyPr/>
          <a:lstStyle/>
          <a:p>
            <a:r>
              <a:rPr lang="vi-VN" dirty="0"/>
              <a:t>Các nhóm hàm trong CryptoAPI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5041800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172417620"/>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13800864"/>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32169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lgn="ctr">
              <a:buNone/>
            </a:pPr>
            <a:r>
              <a:rPr lang="vi-VN" dirty="0" smtClean="0"/>
              <a:t>Tuyệt đại đa số các chương trình sử dụng CryptoAPI đều bắt đầu với hàm</a:t>
            </a:r>
          </a:p>
          <a:p>
            <a:pPr marL="0" indent="0" algn="ctr">
              <a:buNone/>
            </a:pPr>
            <a:endParaRPr lang="vi-VN" dirty="0" smtClean="0"/>
          </a:p>
          <a:p>
            <a:pPr marL="0" indent="0" algn="ctr">
              <a:buNone/>
            </a:pPr>
            <a:r>
              <a:rPr lang="vi-VN" sz="5400" b="1" dirty="0" smtClean="0"/>
              <a:t>CryptAcquireContext</a:t>
            </a:r>
            <a:endParaRPr lang="vi-VN" sz="5400" b="1" dirty="0"/>
          </a:p>
        </p:txBody>
      </p:sp>
      <p:sp>
        <p:nvSpPr>
          <p:cNvPr id="3" name="Title 2"/>
          <p:cNvSpPr>
            <a:spLocks noGrp="1"/>
          </p:cNvSpPr>
          <p:nvPr>
            <p:ph type="title"/>
          </p:nvPr>
        </p:nvSpPr>
        <p:spPr/>
        <p:txBody>
          <a:bodyPr/>
          <a:lstStyle/>
          <a:p>
            <a:r>
              <a:rPr lang="vi-VN" dirty="0" smtClean="0"/>
              <a:t>Sử dụng CryptoAPI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19339616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Hàm CryptAcquireContext()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
        <p:nvSpPr>
          <p:cNvPr id="5" name="Content Placeholder 4"/>
          <p:cNvSpPr>
            <a:spLocks noGrp="1"/>
          </p:cNvSpPr>
          <p:nvPr>
            <p:ph sz="quarter" idx="13"/>
          </p:nvPr>
        </p:nvSpPr>
        <p:spPr/>
        <p:txBody>
          <a:bodyPr>
            <a:normAutofit/>
          </a:bodyPr>
          <a:lstStyle/>
          <a:p>
            <a:pPr marL="0" indent="0">
              <a:buNone/>
              <a:tabLst>
                <a:tab pos="355600" algn="l"/>
                <a:tab pos="711200" algn="l"/>
                <a:tab pos="1084263" algn="l"/>
                <a:tab pos="1439863" algn="l"/>
                <a:tab pos="1795463" algn="l"/>
                <a:tab pos="2151063" algn="l"/>
                <a:tab pos="2506663" algn="l"/>
                <a:tab pos="2878138" algn="l"/>
              </a:tabLst>
            </a:pPr>
            <a:r>
              <a:rPr lang="vi-VN" sz="2400" dirty="0">
                <a:latin typeface="Courier New" pitchFamily="49" charset="0"/>
                <a:cs typeface="Courier New" pitchFamily="49" charset="0"/>
              </a:rPr>
              <a:t>BOOL WINAPI CryptAcquireContext( </a:t>
            </a:r>
            <a:endParaRPr lang="vi-VN" sz="2400" dirty="0" smtClean="0">
              <a:latin typeface="Courier New" pitchFamily="49" charset="0"/>
              <a:cs typeface="Courier New" pitchFamily="49" charset="0"/>
            </a:endParaRPr>
          </a:p>
          <a:p>
            <a:pPr marL="0" indent="0">
              <a:buNone/>
              <a:tabLst>
                <a:tab pos="355600" algn="l"/>
                <a:tab pos="711200" algn="l"/>
                <a:tab pos="1084263" algn="l"/>
                <a:tab pos="1439863" algn="l"/>
                <a:tab pos="1795463" algn="l"/>
                <a:tab pos="2151063" algn="l"/>
                <a:tab pos="2506663" algn="l"/>
                <a:tab pos="2878138" algn="l"/>
              </a:tabLst>
            </a:pPr>
            <a:r>
              <a:rPr lang="vi-VN" sz="2400" dirty="0" smtClean="0">
                <a:latin typeface="Courier New" pitchFamily="49" charset="0"/>
                <a:cs typeface="Courier New" pitchFamily="49" charset="0"/>
              </a:rPr>
              <a:t>	__</a:t>
            </a:r>
            <a:r>
              <a:rPr lang="vi-VN" sz="2400" dirty="0">
                <a:latin typeface="Courier New" pitchFamily="49" charset="0"/>
                <a:cs typeface="Courier New" pitchFamily="49" charset="0"/>
              </a:rPr>
              <a:t>out HCRYPTPROV* </a:t>
            </a:r>
            <a:r>
              <a:rPr lang="vi-VN" sz="2400" i="1" dirty="0">
                <a:latin typeface="Courier New" pitchFamily="49" charset="0"/>
                <a:cs typeface="Courier New" pitchFamily="49" charset="0"/>
              </a:rPr>
              <a:t>phProv</a:t>
            </a:r>
            <a:r>
              <a:rPr lang="vi-VN" sz="2400" dirty="0">
                <a:latin typeface="Courier New" pitchFamily="49" charset="0"/>
                <a:cs typeface="Courier New" pitchFamily="49" charset="0"/>
              </a:rPr>
              <a:t>, </a:t>
            </a:r>
            <a:endParaRPr lang="vi-VN" sz="2400" dirty="0" smtClean="0">
              <a:latin typeface="Courier New" pitchFamily="49" charset="0"/>
              <a:cs typeface="Courier New" pitchFamily="49" charset="0"/>
            </a:endParaRPr>
          </a:p>
          <a:p>
            <a:pPr marL="0" indent="0">
              <a:buNone/>
              <a:tabLst>
                <a:tab pos="355600" algn="l"/>
                <a:tab pos="711200" algn="l"/>
                <a:tab pos="1084263" algn="l"/>
                <a:tab pos="1439863" algn="l"/>
                <a:tab pos="1795463" algn="l"/>
                <a:tab pos="2151063" algn="l"/>
                <a:tab pos="2506663" algn="l"/>
                <a:tab pos="2878138" algn="l"/>
              </a:tabLst>
            </a:pPr>
            <a:r>
              <a:rPr lang="vi-VN" sz="2400" dirty="0">
                <a:latin typeface="Courier New" pitchFamily="49" charset="0"/>
                <a:cs typeface="Courier New" pitchFamily="49" charset="0"/>
              </a:rPr>
              <a:t>	</a:t>
            </a:r>
            <a:r>
              <a:rPr lang="vi-VN" sz="2400" dirty="0" smtClean="0">
                <a:latin typeface="Courier New" pitchFamily="49" charset="0"/>
                <a:cs typeface="Courier New" pitchFamily="49" charset="0"/>
              </a:rPr>
              <a:t>__</a:t>
            </a:r>
            <a:r>
              <a:rPr lang="vi-VN" sz="2400" dirty="0">
                <a:latin typeface="Courier New" pitchFamily="49" charset="0"/>
                <a:cs typeface="Courier New" pitchFamily="49" charset="0"/>
              </a:rPr>
              <a:t>in LPCTSTR </a:t>
            </a:r>
            <a:r>
              <a:rPr lang="vi-VN" sz="2400" i="1" dirty="0">
                <a:latin typeface="Courier New" pitchFamily="49" charset="0"/>
                <a:cs typeface="Courier New" pitchFamily="49" charset="0"/>
              </a:rPr>
              <a:t>pszContainer</a:t>
            </a:r>
            <a:r>
              <a:rPr lang="vi-VN" sz="2400" dirty="0">
                <a:latin typeface="Courier New" pitchFamily="49" charset="0"/>
                <a:cs typeface="Courier New" pitchFamily="49" charset="0"/>
              </a:rPr>
              <a:t>, </a:t>
            </a:r>
            <a:endParaRPr lang="vi-VN" sz="2400" dirty="0" smtClean="0">
              <a:latin typeface="Courier New" pitchFamily="49" charset="0"/>
              <a:cs typeface="Courier New" pitchFamily="49" charset="0"/>
            </a:endParaRPr>
          </a:p>
          <a:p>
            <a:pPr marL="0" indent="0">
              <a:buNone/>
              <a:tabLst>
                <a:tab pos="355600" algn="l"/>
                <a:tab pos="711200" algn="l"/>
                <a:tab pos="1084263" algn="l"/>
                <a:tab pos="1439863" algn="l"/>
                <a:tab pos="1795463" algn="l"/>
                <a:tab pos="2151063" algn="l"/>
                <a:tab pos="2506663" algn="l"/>
                <a:tab pos="2878138" algn="l"/>
              </a:tabLst>
            </a:pPr>
            <a:r>
              <a:rPr lang="vi-VN" sz="2400" dirty="0">
                <a:latin typeface="Courier New" pitchFamily="49" charset="0"/>
                <a:cs typeface="Courier New" pitchFamily="49" charset="0"/>
              </a:rPr>
              <a:t>	</a:t>
            </a:r>
            <a:r>
              <a:rPr lang="vi-VN" sz="2400" dirty="0" smtClean="0">
                <a:latin typeface="Courier New" pitchFamily="49" charset="0"/>
                <a:cs typeface="Courier New" pitchFamily="49" charset="0"/>
              </a:rPr>
              <a:t>__</a:t>
            </a:r>
            <a:r>
              <a:rPr lang="vi-VN" sz="2400" dirty="0">
                <a:latin typeface="Courier New" pitchFamily="49" charset="0"/>
                <a:cs typeface="Courier New" pitchFamily="49" charset="0"/>
              </a:rPr>
              <a:t>in LPCTSTR </a:t>
            </a:r>
            <a:r>
              <a:rPr lang="vi-VN" sz="2400" i="1" dirty="0">
                <a:latin typeface="Courier New" pitchFamily="49" charset="0"/>
                <a:cs typeface="Courier New" pitchFamily="49" charset="0"/>
              </a:rPr>
              <a:t>pszProvider</a:t>
            </a:r>
            <a:r>
              <a:rPr lang="vi-VN" sz="2400" dirty="0">
                <a:latin typeface="Courier New" pitchFamily="49" charset="0"/>
                <a:cs typeface="Courier New" pitchFamily="49" charset="0"/>
              </a:rPr>
              <a:t>, </a:t>
            </a:r>
            <a:endParaRPr lang="vi-VN" sz="2400" dirty="0" smtClean="0">
              <a:latin typeface="Courier New" pitchFamily="49" charset="0"/>
              <a:cs typeface="Courier New" pitchFamily="49" charset="0"/>
            </a:endParaRPr>
          </a:p>
          <a:p>
            <a:pPr marL="0" indent="0">
              <a:buNone/>
              <a:tabLst>
                <a:tab pos="355600" algn="l"/>
                <a:tab pos="711200" algn="l"/>
                <a:tab pos="1084263" algn="l"/>
                <a:tab pos="1439863" algn="l"/>
                <a:tab pos="1795463" algn="l"/>
                <a:tab pos="2151063" algn="l"/>
                <a:tab pos="2506663" algn="l"/>
                <a:tab pos="2878138" algn="l"/>
              </a:tabLst>
            </a:pPr>
            <a:r>
              <a:rPr lang="vi-VN" sz="2400" dirty="0">
                <a:latin typeface="Courier New" pitchFamily="49" charset="0"/>
                <a:cs typeface="Courier New" pitchFamily="49" charset="0"/>
              </a:rPr>
              <a:t>	</a:t>
            </a:r>
            <a:r>
              <a:rPr lang="vi-VN" sz="2400" dirty="0" smtClean="0">
                <a:latin typeface="Courier New" pitchFamily="49" charset="0"/>
                <a:cs typeface="Courier New" pitchFamily="49" charset="0"/>
              </a:rPr>
              <a:t>__</a:t>
            </a:r>
            <a:r>
              <a:rPr lang="vi-VN" sz="2400" dirty="0">
                <a:latin typeface="Courier New" pitchFamily="49" charset="0"/>
                <a:cs typeface="Courier New" pitchFamily="49" charset="0"/>
              </a:rPr>
              <a:t>in DWORD </a:t>
            </a:r>
            <a:r>
              <a:rPr lang="vi-VN" sz="2400" i="1" dirty="0">
                <a:latin typeface="Courier New" pitchFamily="49" charset="0"/>
                <a:cs typeface="Courier New" pitchFamily="49" charset="0"/>
              </a:rPr>
              <a:t>dwProvType</a:t>
            </a:r>
            <a:r>
              <a:rPr lang="vi-VN" sz="2400" dirty="0">
                <a:latin typeface="Courier New" pitchFamily="49" charset="0"/>
                <a:cs typeface="Courier New" pitchFamily="49" charset="0"/>
              </a:rPr>
              <a:t>, </a:t>
            </a:r>
            <a:endParaRPr lang="vi-VN" sz="2400" dirty="0" smtClean="0">
              <a:latin typeface="Courier New" pitchFamily="49" charset="0"/>
              <a:cs typeface="Courier New" pitchFamily="49" charset="0"/>
            </a:endParaRPr>
          </a:p>
          <a:p>
            <a:pPr marL="0" indent="0">
              <a:buNone/>
              <a:tabLst>
                <a:tab pos="355600" algn="l"/>
                <a:tab pos="711200" algn="l"/>
                <a:tab pos="1084263" algn="l"/>
                <a:tab pos="1439863" algn="l"/>
                <a:tab pos="1795463" algn="l"/>
                <a:tab pos="2151063" algn="l"/>
                <a:tab pos="2506663" algn="l"/>
                <a:tab pos="2878138" algn="l"/>
              </a:tabLst>
            </a:pPr>
            <a:r>
              <a:rPr lang="vi-VN" sz="2400" dirty="0">
                <a:latin typeface="Courier New" pitchFamily="49" charset="0"/>
                <a:cs typeface="Courier New" pitchFamily="49" charset="0"/>
              </a:rPr>
              <a:t>	</a:t>
            </a:r>
            <a:r>
              <a:rPr lang="vi-VN" sz="2400" dirty="0" smtClean="0">
                <a:latin typeface="Courier New" pitchFamily="49" charset="0"/>
                <a:cs typeface="Courier New" pitchFamily="49" charset="0"/>
              </a:rPr>
              <a:t>__</a:t>
            </a:r>
            <a:r>
              <a:rPr lang="vi-VN" sz="2400" dirty="0">
                <a:latin typeface="Courier New" pitchFamily="49" charset="0"/>
                <a:cs typeface="Courier New" pitchFamily="49" charset="0"/>
              </a:rPr>
              <a:t>in DWORD </a:t>
            </a:r>
            <a:r>
              <a:rPr lang="vi-VN" sz="2400" i="1" dirty="0" smtClean="0">
                <a:latin typeface="Courier New" pitchFamily="49" charset="0"/>
                <a:cs typeface="Courier New" pitchFamily="49" charset="0"/>
              </a:rPr>
              <a:t>dwFlags</a:t>
            </a:r>
            <a:endParaRPr lang="vi-VN" sz="2400" dirty="0" smtClean="0">
              <a:latin typeface="Courier New" pitchFamily="49" charset="0"/>
              <a:cs typeface="Courier New" pitchFamily="49" charset="0"/>
            </a:endParaRPr>
          </a:p>
          <a:p>
            <a:pPr marL="0" indent="0">
              <a:buNone/>
              <a:tabLst>
                <a:tab pos="355600" algn="l"/>
                <a:tab pos="711200" algn="l"/>
                <a:tab pos="1084263" algn="l"/>
                <a:tab pos="1439863" algn="l"/>
                <a:tab pos="1795463" algn="l"/>
                <a:tab pos="2151063" algn="l"/>
                <a:tab pos="2506663" algn="l"/>
                <a:tab pos="2878138" algn="l"/>
              </a:tabLst>
            </a:pPr>
            <a:r>
              <a:rPr lang="vi-VN" sz="2400" dirty="0" smtClean="0">
                <a:latin typeface="Courier New" pitchFamily="49" charset="0"/>
                <a:cs typeface="Courier New" pitchFamily="49" charset="0"/>
              </a:rPr>
              <a:t>); </a:t>
            </a:r>
          </a:p>
          <a:p>
            <a:pPr>
              <a:buFont typeface="Wingdings" pitchFamily="2" charset="2"/>
              <a:buChar char="§"/>
              <a:tabLst>
                <a:tab pos="355600" algn="l"/>
                <a:tab pos="711200" algn="l"/>
                <a:tab pos="1084263" algn="l"/>
                <a:tab pos="1439863" algn="l"/>
                <a:tab pos="1795463" algn="l"/>
                <a:tab pos="2151063" algn="l"/>
                <a:tab pos="2506663" algn="l"/>
                <a:tab pos="2878138" algn="l"/>
              </a:tabLst>
            </a:pPr>
            <a:r>
              <a:rPr lang="vi-VN" dirty="0" smtClean="0">
                <a:latin typeface="+mn-lt"/>
                <a:cs typeface="Courier New" pitchFamily="49" charset="0"/>
              </a:rPr>
              <a:t>Tạo ra ngữ cảnh (context handle) để làm việc với CSP nhất định với Key Container nhất định</a:t>
            </a:r>
          </a:p>
          <a:p>
            <a:pPr>
              <a:buFont typeface="Wingdings" pitchFamily="2" charset="2"/>
              <a:buChar char="§"/>
              <a:tabLst>
                <a:tab pos="355600" algn="l"/>
                <a:tab pos="711200" algn="l"/>
                <a:tab pos="1084263" algn="l"/>
                <a:tab pos="1439863" algn="l"/>
                <a:tab pos="1795463" algn="l"/>
                <a:tab pos="2151063" algn="l"/>
                <a:tab pos="2506663" algn="l"/>
                <a:tab pos="2878138" algn="l"/>
              </a:tabLst>
            </a:pPr>
            <a:r>
              <a:rPr lang="vi-VN" dirty="0" smtClean="0">
                <a:latin typeface="+mn-lt"/>
                <a:cs typeface="Courier New" pitchFamily="49" charset="0"/>
              </a:rPr>
              <a:t>Hầu hết các chương trình sử dụng CryptoAPI đều phải gọi hàm này trước tiên</a:t>
            </a:r>
          </a:p>
        </p:txBody>
      </p:sp>
    </p:spTree>
    <p:extLst>
      <p:ext uri="{BB962C8B-B14F-4D97-AF65-F5344CB8AC3E}">
        <p14:creationId xmlns:p14="http://schemas.microsoft.com/office/powerpoint/2010/main" val="11197713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CryptAcquireContext()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
        <p:nvSpPr>
          <p:cNvPr id="5" name="Content Placeholder 4"/>
          <p:cNvSpPr>
            <a:spLocks noGrp="1"/>
          </p:cNvSpPr>
          <p:nvPr>
            <p:ph sz="quarter" idx="13"/>
          </p:nvPr>
        </p:nvSpPr>
        <p:spPr/>
        <p:txBody>
          <a:bodyPr/>
          <a:lstStyle/>
          <a:p>
            <a:pPr marL="0" indent="0" algn="ctr">
              <a:buNone/>
            </a:pPr>
            <a:r>
              <a:rPr lang="vi-VN" sz="2400" dirty="0" smtClean="0">
                <a:latin typeface="Courier New" pitchFamily="49" charset="0"/>
                <a:cs typeface="Courier New" pitchFamily="49" charset="0"/>
              </a:rPr>
              <a:t>Return Value</a:t>
            </a:r>
            <a:endParaRPr lang="vi-VN" sz="2400" dirty="0" smtClean="0"/>
          </a:p>
          <a:p>
            <a:r>
              <a:rPr lang="vi-VN" dirty="0" smtClean="0"/>
              <a:t>"True" (khác 0) nếu không có lỗi</a:t>
            </a:r>
          </a:p>
          <a:p>
            <a:r>
              <a:rPr lang="vi-VN" dirty="0" smtClean="0"/>
              <a:t>"False" nếu có lỗi</a:t>
            </a:r>
          </a:p>
          <a:p>
            <a:r>
              <a:rPr lang="vi-VN" dirty="0"/>
              <a:t>Có thể lấy mã lỗi qua hàm GetLastError</a:t>
            </a:r>
            <a:r>
              <a:rPr lang="vi-VN" dirty="0" smtClean="0"/>
              <a:t>():</a:t>
            </a:r>
            <a:endParaRPr lang="vi-VN" dirty="0"/>
          </a:p>
          <a:p>
            <a:endParaRPr lang="ru-RU" dirty="0"/>
          </a:p>
        </p:txBody>
      </p:sp>
      <p:graphicFrame>
        <p:nvGraphicFramePr>
          <p:cNvPr id="6" name="Table 5"/>
          <p:cNvGraphicFramePr>
            <a:graphicFrameLocks noGrp="1"/>
          </p:cNvGraphicFramePr>
          <p:nvPr>
            <p:extLst>
              <p:ext uri="{D42A27DB-BD31-4B8C-83A1-F6EECF244321}">
                <p14:modId xmlns:p14="http://schemas.microsoft.com/office/powerpoint/2010/main" val="1196212031"/>
              </p:ext>
            </p:extLst>
          </p:nvPr>
        </p:nvGraphicFramePr>
        <p:xfrm>
          <a:off x="179512" y="3140968"/>
          <a:ext cx="8784976" cy="3108960"/>
        </p:xfrm>
        <a:graphic>
          <a:graphicData uri="http://schemas.openxmlformats.org/drawingml/2006/table">
            <a:tbl>
              <a:tblPr firstRow="1" bandRow="1">
                <a:tableStyleId>{5C22544A-7EE6-4342-B048-85BDC9FD1C3A}</a:tableStyleId>
              </a:tblPr>
              <a:tblGrid>
                <a:gridCol w="4536504"/>
                <a:gridCol w="4248472"/>
              </a:tblGrid>
              <a:tr h="0">
                <a:tc>
                  <a:txBody>
                    <a:bodyPr/>
                    <a:lstStyle/>
                    <a:p>
                      <a:pPr algn="ctr"/>
                      <a:r>
                        <a:rPr lang="vi-VN" sz="2400" dirty="0" smtClean="0"/>
                        <a:t>Mã</a:t>
                      </a:r>
                      <a:r>
                        <a:rPr lang="vi-VN" sz="2400" baseline="0" dirty="0" smtClean="0"/>
                        <a:t> lỗi</a:t>
                      </a:r>
                      <a:endParaRPr lang="ru-RU" sz="2400" dirty="0"/>
                    </a:p>
                  </a:txBody>
                  <a:tcPr/>
                </a:tc>
                <a:tc>
                  <a:txBody>
                    <a:bodyPr/>
                    <a:lstStyle/>
                    <a:p>
                      <a:pPr algn="ctr"/>
                      <a:r>
                        <a:rPr lang="vi-VN" sz="2400" dirty="0" smtClean="0"/>
                        <a:t>Lỗi</a:t>
                      </a:r>
                      <a:endParaRPr lang="ru-RU" sz="2400" dirty="0"/>
                    </a:p>
                  </a:txBody>
                  <a:tcPr/>
                </a:tc>
              </a:tr>
              <a:tr h="370840">
                <a:tc>
                  <a:txBody>
                    <a:bodyPr/>
                    <a:lstStyle/>
                    <a:p>
                      <a:r>
                        <a:rPr lang="vi-VN" sz="1800" dirty="0"/>
                        <a:t>ERROR_BUSY ( 107L )</a:t>
                      </a:r>
                    </a:p>
                  </a:txBody>
                  <a:tcPr anchor="ctr"/>
                </a:tc>
                <a:tc>
                  <a:txBody>
                    <a:bodyPr/>
                    <a:lstStyle/>
                    <a:p>
                      <a:r>
                        <a:rPr lang="vi-VN" sz="2400" dirty="0" smtClean="0"/>
                        <a:t>Xóa</a:t>
                      </a:r>
                      <a:r>
                        <a:rPr lang="vi-VN" sz="2400" baseline="0" dirty="0" smtClean="0"/>
                        <a:t> key khi có chương trình đang dùng</a:t>
                      </a:r>
                      <a:endParaRPr lang="en-US" sz="2400" dirty="0"/>
                    </a:p>
                  </a:txBody>
                  <a:tcPr anchor="ctr"/>
                </a:tc>
              </a:tr>
              <a:tr h="370840">
                <a:tc>
                  <a:txBody>
                    <a:bodyPr/>
                    <a:lstStyle/>
                    <a:p>
                      <a:r>
                        <a:rPr lang="vi-VN" sz="1800" dirty="0"/>
                        <a:t>ERROR_INVALID_PARAMETER ( 87L )</a:t>
                      </a:r>
                    </a:p>
                  </a:txBody>
                  <a:tcPr anchor="ctr"/>
                </a:tc>
                <a:tc>
                  <a:txBody>
                    <a:bodyPr/>
                    <a:lstStyle/>
                    <a:p>
                      <a:r>
                        <a:rPr lang="vi-VN" sz="2400" dirty="0" smtClean="0"/>
                        <a:t>Tham số</a:t>
                      </a:r>
                      <a:r>
                        <a:rPr lang="vi-VN" sz="2400" baseline="0" dirty="0" smtClean="0"/>
                        <a:t> nào đó bị sai</a:t>
                      </a:r>
                      <a:endParaRPr lang="en-US" sz="2400" dirty="0"/>
                    </a:p>
                  </a:txBody>
                  <a:tcPr anchor="ctr"/>
                </a:tc>
              </a:tr>
              <a:tr h="370840">
                <a:tc>
                  <a:txBody>
                    <a:bodyPr/>
                    <a:lstStyle/>
                    <a:p>
                      <a:r>
                        <a:rPr lang="vi-VN" sz="1800" dirty="0"/>
                        <a:t>ERROR_NOT_ENOUGH_MEMORY ( 8L )</a:t>
                      </a:r>
                    </a:p>
                  </a:txBody>
                  <a:tcPr anchor="ctr"/>
                </a:tc>
                <a:tc>
                  <a:txBody>
                    <a:bodyPr/>
                    <a:lstStyle/>
                    <a:p>
                      <a:r>
                        <a:rPr lang="vi-VN" sz="2400" dirty="0" smtClean="0"/>
                        <a:t>Không</a:t>
                      </a:r>
                      <a:r>
                        <a:rPr lang="vi-VN" sz="2400" baseline="0" dirty="0" smtClean="0"/>
                        <a:t> đủ bộ nhớ khi xử lý</a:t>
                      </a:r>
                      <a:endParaRPr lang="en-US" sz="2400" dirty="0"/>
                    </a:p>
                  </a:txBody>
                  <a:tcPr anchor="ctr"/>
                </a:tc>
              </a:tr>
              <a:tr h="370840">
                <a:tc>
                  <a:txBody>
                    <a:bodyPr/>
                    <a:lstStyle/>
                    <a:p>
                      <a:r>
                        <a:rPr lang="vi-VN" sz="1800" dirty="0"/>
                        <a:t>NTE_BAD_FLAGS ( 0x80090009L )</a:t>
                      </a:r>
                    </a:p>
                  </a:txBody>
                  <a:tcPr anchor="ctr"/>
                </a:tc>
                <a:tc>
                  <a:txBody>
                    <a:bodyPr/>
                    <a:lstStyle/>
                    <a:p>
                      <a:r>
                        <a:rPr lang="vi-VN" sz="2400" dirty="0" smtClean="0"/>
                        <a:t>Giá</a:t>
                      </a:r>
                      <a:r>
                        <a:rPr lang="vi-VN" sz="2400" baseline="0" dirty="0" smtClean="0"/>
                        <a:t> trị của</a:t>
                      </a:r>
                      <a:r>
                        <a:rPr lang="en-US" sz="2400" dirty="0" smtClean="0"/>
                        <a:t> </a:t>
                      </a:r>
                      <a:r>
                        <a:rPr lang="en-US" sz="2400" i="1" dirty="0" err="1" smtClean="0"/>
                        <a:t>dwFlags</a:t>
                      </a:r>
                      <a:r>
                        <a:rPr lang="vi-VN" sz="2400" i="1" baseline="0" dirty="0" smtClean="0"/>
                        <a:t> </a:t>
                      </a:r>
                      <a:r>
                        <a:rPr lang="vi-VN" sz="2400" i="0" baseline="0" dirty="0" smtClean="0"/>
                        <a:t>bị sai</a:t>
                      </a:r>
                      <a:endParaRPr lang="en-US" sz="2400" i="0" dirty="0"/>
                    </a:p>
                  </a:txBody>
                  <a:tcPr anchor="ctr"/>
                </a:tc>
              </a:tr>
              <a:tr h="370840">
                <a:tc>
                  <a:txBody>
                    <a:bodyPr/>
                    <a:lstStyle/>
                    <a:p>
                      <a:pPr algn="ctr"/>
                      <a:r>
                        <a:rPr lang="vi-VN" sz="1800" dirty="0" smtClean="0"/>
                        <a:t>...</a:t>
                      </a:r>
                      <a:endParaRPr lang="vi-VN" sz="1800" dirty="0"/>
                    </a:p>
                  </a:txBody>
                  <a:tcPr anchor="ctr"/>
                </a:tc>
                <a:tc>
                  <a:txBody>
                    <a:bodyPr/>
                    <a:lstStyle/>
                    <a:p>
                      <a:pPr algn="ctr"/>
                      <a:r>
                        <a:rPr lang="vi-VN" sz="2400" i="0" dirty="0" smtClean="0"/>
                        <a:t>....</a:t>
                      </a:r>
                      <a:endParaRPr lang="en-US" sz="2400" i="0" dirty="0"/>
                    </a:p>
                  </a:txBody>
                  <a:tcPr anchor="ctr"/>
                </a:tc>
              </a:tr>
            </a:tbl>
          </a:graphicData>
        </a:graphic>
      </p:graphicFrame>
    </p:spTree>
    <p:extLst>
      <p:ext uri="{BB962C8B-B14F-4D97-AF65-F5344CB8AC3E}">
        <p14:creationId xmlns:p14="http://schemas.microsoft.com/office/powerpoint/2010/main" val="21666761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CryptAcquireContext()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
        <p:nvSpPr>
          <p:cNvPr id="5" name="Content Placeholder 4"/>
          <p:cNvSpPr>
            <a:spLocks noGrp="1"/>
          </p:cNvSpPr>
          <p:nvPr>
            <p:ph sz="quarter" idx="13"/>
          </p:nvPr>
        </p:nvSpPr>
        <p:spPr/>
        <p:txBody>
          <a:bodyPr/>
          <a:lstStyle/>
          <a:p>
            <a:pPr marL="0" indent="0" algn="ctr">
              <a:buNone/>
            </a:pPr>
            <a:r>
              <a:rPr lang="vi-VN" sz="2400" dirty="0">
                <a:latin typeface="Courier New" pitchFamily="49" charset="0"/>
                <a:cs typeface="Courier New" pitchFamily="49" charset="0"/>
              </a:rPr>
              <a:t>__out HCRYPTPROV* </a:t>
            </a:r>
            <a:r>
              <a:rPr lang="vi-VN" sz="2400" i="1" dirty="0">
                <a:latin typeface="Courier New" pitchFamily="49" charset="0"/>
                <a:cs typeface="Courier New" pitchFamily="49" charset="0"/>
              </a:rPr>
              <a:t>phProv</a:t>
            </a:r>
            <a:endParaRPr lang="vi-VN" sz="2400" dirty="0" smtClean="0"/>
          </a:p>
          <a:p>
            <a:r>
              <a:rPr lang="vi-VN" dirty="0" smtClean="0"/>
              <a:t>Trỏ đến handle của CSP nếu thành công</a:t>
            </a:r>
          </a:p>
          <a:p>
            <a:r>
              <a:rPr lang="vi-VN" dirty="0" smtClean="0"/>
              <a:t>Bộ nhớ phải được cấp phát trước khi gọi hàm</a:t>
            </a:r>
          </a:p>
          <a:p>
            <a:r>
              <a:rPr lang="vi-VN" dirty="0" smtClean="0"/>
              <a:t>Thông thường, không dùng biến con trỏ mà dùng tham chiếu địa chỉ:</a:t>
            </a:r>
          </a:p>
          <a:p>
            <a:endParaRPr lang="vi-VN" dirty="0" smtClean="0"/>
          </a:p>
          <a:p>
            <a:pPr marL="0" indent="0">
              <a:buNone/>
            </a:pPr>
            <a:r>
              <a:rPr lang="vi-VN" sz="2800" dirty="0" smtClean="0">
                <a:latin typeface="Courier New" pitchFamily="49" charset="0"/>
                <a:cs typeface="Courier New" pitchFamily="49" charset="0"/>
              </a:rPr>
              <a:t>HCRYPTPROV hProv;</a:t>
            </a:r>
          </a:p>
          <a:p>
            <a:pPr marL="0" indent="0">
              <a:buNone/>
            </a:pPr>
            <a:r>
              <a:rPr lang="vi-VN" sz="2800" dirty="0" smtClean="0">
                <a:latin typeface="Courier New" pitchFamily="49" charset="0"/>
                <a:cs typeface="Courier New" pitchFamily="49" charset="0"/>
              </a:rPr>
              <a:t>CryptAcquireContext(&amp;hProv,...)</a:t>
            </a:r>
            <a:endParaRPr lang="ru-RU" sz="2800" dirty="0">
              <a:latin typeface="Courier New" pitchFamily="49" charset="0"/>
              <a:cs typeface="Courier New" pitchFamily="49" charset="0"/>
            </a:endParaRPr>
          </a:p>
        </p:txBody>
      </p:sp>
    </p:spTree>
    <p:extLst>
      <p:ext uri="{BB962C8B-B14F-4D97-AF65-F5344CB8AC3E}">
        <p14:creationId xmlns:p14="http://schemas.microsoft.com/office/powerpoint/2010/main" val="31352591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CryptAcquireContext()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
        <p:nvSpPr>
          <p:cNvPr id="5" name="Content Placeholder 4"/>
          <p:cNvSpPr>
            <a:spLocks noGrp="1"/>
          </p:cNvSpPr>
          <p:nvPr>
            <p:ph sz="quarter" idx="13"/>
          </p:nvPr>
        </p:nvSpPr>
        <p:spPr/>
        <p:txBody>
          <a:bodyPr/>
          <a:lstStyle/>
          <a:p>
            <a:pPr marL="0" indent="0" algn="ctr">
              <a:buNone/>
            </a:pPr>
            <a:r>
              <a:rPr lang="vi-VN" sz="2400" dirty="0">
                <a:latin typeface="Courier New" pitchFamily="49" charset="0"/>
                <a:cs typeface="Courier New" pitchFamily="49" charset="0"/>
              </a:rPr>
              <a:t>__in LPCTSTR </a:t>
            </a:r>
            <a:r>
              <a:rPr lang="vi-VN" sz="2400" i="1" dirty="0">
                <a:latin typeface="Courier New" pitchFamily="49" charset="0"/>
                <a:cs typeface="Courier New" pitchFamily="49" charset="0"/>
              </a:rPr>
              <a:t>pszContainer</a:t>
            </a:r>
            <a:endParaRPr lang="vi-VN" sz="2400" dirty="0" smtClean="0"/>
          </a:p>
          <a:p>
            <a:r>
              <a:rPr lang="vi-VN" dirty="0" smtClean="0"/>
              <a:t>Tên của Key Container</a:t>
            </a:r>
          </a:p>
          <a:p>
            <a:r>
              <a:rPr lang="vi-VN" dirty="0" smtClean="0"/>
              <a:t>Kiểu: xâu ký tự Unicode</a:t>
            </a:r>
          </a:p>
          <a:p>
            <a:r>
              <a:rPr lang="vi-VN" dirty="0" smtClean="0"/>
              <a:t>Nếu là NULL thì sử dụng tên ngầm định. Đối với CSP của Microsoft thì tên ngầm định là user name. Các CSP khác có thể quy định khác</a:t>
            </a:r>
          </a:p>
          <a:p>
            <a:r>
              <a:rPr lang="vi-VN" dirty="0" smtClean="0"/>
              <a:t>Để truyền một tên gọi nào đó:</a:t>
            </a:r>
          </a:p>
          <a:p>
            <a:pPr marL="0" indent="0">
              <a:buNone/>
            </a:pPr>
            <a:r>
              <a:rPr lang="vi-VN" sz="2800" dirty="0" smtClean="0">
                <a:latin typeface="Courier New" pitchFamily="49" charset="0"/>
                <a:cs typeface="Courier New" pitchFamily="49" charset="0"/>
              </a:rPr>
              <a:t>LPCTSTR pszContainer = L"User Name";</a:t>
            </a:r>
          </a:p>
          <a:p>
            <a:pPr marL="0" indent="0">
              <a:buNone/>
            </a:pPr>
            <a:r>
              <a:rPr lang="vi-VN" sz="2800" dirty="0" smtClean="0">
                <a:latin typeface="Courier New" pitchFamily="49" charset="0"/>
                <a:cs typeface="Courier New" pitchFamily="49" charset="0"/>
              </a:rPr>
              <a:t>or</a:t>
            </a:r>
          </a:p>
          <a:p>
            <a:pPr marL="0" indent="0">
              <a:buNone/>
            </a:pPr>
            <a:r>
              <a:rPr lang="vi-VN" sz="2800" dirty="0">
                <a:latin typeface="Courier New" pitchFamily="49" charset="0"/>
                <a:cs typeface="Courier New" pitchFamily="49" charset="0"/>
              </a:rPr>
              <a:t>LPCTSTR pszContainer = </a:t>
            </a:r>
            <a:r>
              <a:rPr lang="vi-VN" sz="2800" dirty="0" smtClean="0">
                <a:latin typeface="Courier New" pitchFamily="49" charset="0"/>
                <a:cs typeface="Courier New" pitchFamily="49" charset="0"/>
              </a:rPr>
              <a:t>_T("User </a:t>
            </a:r>
            <a:r>
              <a:rPr lang="vi-VN" sz="2800" dirty="0">
                <a:latin typeface="Courier New" pitchFamily="49" charset="0"/>
                <a:cs typeface="Courier New" pitchFamily="49" charset="0"/>
              </a:rPr>
              <a:t>Name</a:t>
            </a:r>
            <a:r>
              <a:rPr lang="vi-VN" sz="2800" dirty="0" smtClean="0">
                <a:latin typeface="Courier New" pitchFamily="49" charset="0"/>
                <a:cs typeface="Courier New" pitchFamily="49" charset="0"/>
              </a:rPr>
              <a:t>");</a:t>
            </a:r>
          </a:p>
          <a:p>
            <a:endParaRPr lang="vi-VN" dirty="0" smtClean="0"/>
          </a:p>
        </p:txBody>
      </p:sp>
    </p:spTree>
    <p:extLst>
      <p:ext uri="{BB962C8B-B14F-4D97-AF65-F5344CB8AC3E}">
        <p14:creationId xmlns:p14="http://schemas.microsoft.com/office/powerpoint/2010/main" val="38390728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CryptAcquireContext()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
        <p:nvSpPr>
          <p:cNvPr id="5" name="Content Placeholder 4"/>
          <p:cNvSpPr>
            <a:spLocks noGrp="1"/>
          </p:cNvSpPr>
          <p:nvPr>
            <p:ph sz="quarter" idx="13"/>
          </p:nvPr>
        </p:nvSpPr>
        <p:spPr/>
        <p:txBody>
          <a:bodyPr/>
          <a:lstStyle/>
          <a:p>
            <a:pPr marL="0" indent="0" algn="ctr">
              <a:buNone/>
            </a:pPr>
            <a:r>
              <a:rPr lang="vi-VN" sz="2400" dirty="0">
                <a:latin typeface="Courier New" pitchFamily="49" charset="0"/>
                <a:cs typeface="Courier New" pitchFamily="49" charset="0"/>
              </a:rPr>
              <a:t>	__in LPCTSTR </a:t>
            </a:r>
            <a:r>
              <a:rPr lang="vi-VN" sz="2400" dirty="0" smtClean="0">
                <a:latin typeface="Courier New" pitchFamily="49" charset="0"/>
                <a:cs typeface="Courier New" pitchFamily="49" charset="0"/>
              </a:rPr>
              <a:t>pszProvider</a:t>
            </a:r>
            <a:endParaRPr lang="vi-VN" sz="2400" dirty="0">
              <a:latin typeface="Courier New" pitchFamily="49" charset="0"/>
              <a:cs typeface="Courier New" pitchFamily="49" charset="0"/>
            </a:endParaRPr>
          </a:p>
          <a:p>
            <a:r>
              <a:rPr lang="vi-VN" dirty="0" smtClean="0"/>
              <a:t>Tên của CSP</a:t>
            </a:r>
          </a:p>
          <a:p>
            <a:r>
              <a:rPr lang="vi-VN" dirty="0" smtClean="0"/>
              <a:t>Kiểu: xâu ký tự Unicode</a:t>
            </a:r>
          </a:p>
          <a:p>
            <a:r>
              <a:rPr lang="vi-VN" dirty="0" smtClean="0"/>
              <a:t>Nếu </a:t>
            </a:r>
            <a:r>
              <a:rPr lang="vi-VN" dirty="0"/>
              <a:t>là NULL thì sử dụng CSP </a:t>
            </a:r>
            <a:r>
              <a:rPr lang="vi-VN" dirty="0" smtClean="0"/>
              <a:t>ngầm định. </a:t>
            </a:r>
            <a:r>
              <a:rPr lang="vi-VN" dirty="0"/>
              <a:t>Theo ngầm định, CSP ngầm định là "Microsoft Base Cryptographic Provider v1.0" (</a:t>
            </a:r>
            <a:r>
              <a:rPr lang="vi-VN" dirty="0" smtClean="0"/>
              <a:t>MS_DEF_PROV)</a:t>
            </a:r>
            <a:endParaRPr lang="vi-VN" dirty="0"/>
          </a:p>
          <a:p>
            <a:endParaRPr lang="vi-VN" dirty="0" smtClean="0"/>
          </a:p>
        </p:txBody>
      </p:sp>
    </p:spTree>
    <p:extLst>
      <p:ext uri="{BB962C8B-B14F-4D97-AF65-F5344CB8AC3E}">
        <p14:creationId xmlns:p14="http://schemas.microsoft.com/office/powerpoint/2010/main" val="27370398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CryptAcquireContext()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
        <p:nvSpPr>
          <p:cNvPr id="5" name="Content Placeholder 4"/>
          <p:cNvSpPr>
            <a:spLocks noGrp="1"/>
          </p:cNvSpPr>
          <p:nvPr>
            <p:ph sz="quarter" idx="13"/>
          </p:nvPr>
        </p:nvSpPr>
        <p:spPr/>
        <p:txBody>
          <a:bodyPr/>
          <a:lstStyle/>
          <a:p>
            <a:pPr marL="0" indent="0" algn="ctr">
              <a:buNone/>
            </a:pPr>
            <a:r>
              <a:rPr lang="vi-VN" sz="2400" dirty="0">
                <a:latin typeface="Courier New" pitchFamily="49" charset="0"/>
                <a:cs typeface="Courier New" pitchFamily="49" charset="0"/>
              </a:rPr>
              <a:t>__in DWORD </a:t>
            </a:r>
            <a:r>
              <a:rPr lang="vi-VN" sz="2400" i="1" dirty="0">
                <a:latin typeface="Courier New" pitchFamily="49" charset="0"/>
                <a:cs typeface="Courier New" pitchFamily="49" charset="0"/>
              </a:rPr>
              <a:t>dwProvType</a:t>
            </a:r>
          </a:p>
          <a:p>
            <a:r>
              <a:rPr lang="vi-VN" dirty="0" smtClean="0"/>
              <a:t>Kiểu của CSP</a:t>
            </a:r>
          </a:p>
          <a:p>
            <a:r>
              <a:rPr lang="vi-VN" dirty="0" smtClean="0"/>
              <a:t>Kiểu CSP cho biết tập hợp các thuật toán được hỗ trợ và một số đặc trưng cài đặt khác, ví dụ như padding</a:t>
            </a:r>
          </a:p>
          <a:p>
            <a:endParaRPr lang="vi-VN" dirty="0"/>
          </a:p>
          <a:p>
            <a:endParaRPr lang="vi-VN" dirty="0" smtClean="0"/>
          </a:p>
        </p:txBody>
      </p:sp>
    </p:spTree>
    <p:extLst>
      <p:ext uri="{BB962C8B-B14F-4D97-AF65-F5344CB8AC3E}">
        <p14:creationId xmlns:p14="http://schemas.microsoft.com/office/powerpoint/2010/main" val="25450006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CryptAcquireContext()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
        <p:nvSpPr>
          <p:cNvPr id="5" name="Content Placeholder 4"/>
          <p:cNvSpPr>
            <a:spLocks noGrp="1"/>
          </p:cNvSpPr>
          <p:nvPr>
            <p:ph sz="quarter" idx="13"/>
          </p:nvPr>
        </p:nvSpPr>
        <p:spPr/>
        <p:txBody>
          <a:bodyPr/>
          <a:lstStyle/>
          <a:p>
            <a:pPr marL="0" indent="0" algn="ctr">
              <a:buNone/>
            </a:pPr>
            <a:r>
              <a:rPr lang="vi-VN" sz="2400" dirty="0">
                <a:latin typeface="Courier New" pitchFamily="49" charset="0"/>
                <a:cs typeface="Courier New" pitchFamily="49" charset="0"/>
              </a:rPr>
              <a:t>__in DWORD </a:t>
            </a:r>
            <a:r>
              <a:rPr lang="vi-VN" sz="2400" i="1" dirty="0">
                <a:latin typeface="Courier New" pitchFamily="49" charset="0"/>
                <a:cs typeface="Courier New" pitchFamily="49" charset="0"/>
              </a:rPr>
              <a:t>dwFlags</a:t>
            </a:r>
          </a:p>
          <a:p>
            <a:r>
              <a:rPr lang="vi-VN" dirty="0" smtClean="0"/>
              <a:t>Cờ. Để điều hướng hoạt động của hàm.</a:t>
            </a:r>
          </a:p>
          <a:p>
            <a:r>
              <a:rPr lang="vi-VN" dirty="0" smtClean="0"/>
              <a:t>Giá trị thường dùng: 0</a:t>
            </a:r>
          </a:p>
          <a:p>
            <a:r>
              <a:rPr lang="vi-VN" dirty="0" smtClean="0"/>
              <a:t>Giá trị thường gặp khác:</a:t>
            </a:r>
          </a:p>
          <a:p>
            <a:endParaRPr lang="vi-VN" dirty="0" smtClean="0"/>
          </a:p>
          <a:p>
            <a:endParaRPr lang="vi-VN" dirty="0"/>
          </a:p>
          <a:p>
            <a:endParaRPr lang="vi-VN" dirty="0" smtClean="0"/>
          </a:p>
        </p:txBody>
      </p:sp>
      <p:graphicFrame>
        <p:nvGraphicFramePr>
          <p:cNvPr id="6" name="Table 5"/>
          <p:cNvGraphicFramePr>
            <a:graphicFrameLocks noGrp="1"/>
          </p:cNvGraphicFramePr>
          <p:nvPr>
            <p:extLst>
              <p:ext uri="{D42A27DB-BD31-4B8C-83A1-F6EECF244321}">
                <p14:modId xmlns:p14="http://schemas.microsoft.com/office/powerpoint/2010/main" val="4025246088"/>
              </p:ext>
            </p:extLst>
          </p:nvPr>
        </p:nvGraphicFramePr>
        <p:xfrm>
          <a:off x="179512" y="2852936"/>
          <a:ext cx="8784976" cy="2314494"/>
        </p:xfrm>
        <a:graphic>
          <a:graphicData uri="http://schemas.openxmlformats.org/drawingml/2006/table">
            <a:tbl>
              <a:tblPr>
                <a:tableStyleId>{5C22544A-7EE6-4342-B048-85BDC9FD1C3A}</a:tableStyleId>
              </a:tblPr>
              <a:tblGrid>
                <a:gridCol w="3672408"/>
                <a:gridCol w="5112568"/>
              </a:tblGrid>
              <a:tr h="1154441">
                <a:tc>
                  <a:txBody>
                    <a:bodyPr/>
                    <a:lstStyle/>
                    <a:p>
                      <a:pPr>
                        <a:spcAft>
                          <a:spcPts val="0"/>
                        </a:spcAft>
                      </a:pPr>
                      <a:r>
                        <a:rPr lang="en-US" sz="2800" dirty="0">
                          <a:effectLst/>
                          <a:latin typeface="+mn-lt"/>
                          <a:cs typeface="Arial" pitchFamily="34" charset="0"/>
                        </a:rPr>
                        <a:t>CRYPT_VERIFYCONTEXT</a:t>
                      </a:r>
                      <a:endParaRPr lang="ru-RU" sz="2800" dirty="0">
                        <a:effectLst/>
                        <a:latin typeface="+mn-lt"/>
                        <a:ea typeface="Times New Roman"/>
                        <a:cs typeface="Arial" pitchFamily="34" charset="0"/>
                      </a:endParaRPr>
                    </a:p>
                  </a:txBody>
                  <a:tcPr marL="25400" marR="25400" marT="0" marB="0" anchor="ctr"/>
                </a:tc>
                <a:tc>
                  <a:txBody>
                    <a:bodyPr/>
                    <a:lstStyle/>
                    <a:p>
                      <a:pPr>
                        <a:spcAft>
                          <a:spcPts val="0"/>
                        </a:spcAft>
                      </a:pPr>
                      <a:r>
                        <a:rPr lang="vi-VN" sz="2800" dirty="0" smtClean="0">
                          <a:effectLst/>
                          <a:latin typeface="+mn-lt"/>
                          <a:cs typeface="Arial" pitchFamily="34" charset="0"/>
                        </a:rPr>
                        <a:t>Không</a:t>
                      </a:r>
                      <a:r>
                        <a:rPr lang="vi-VN" sz="2800" baseline="0" dirty="0" smtClean="0">
                          <a:effectLst/>
                          <a:latin typeface="+mn-lt"/>
                          <a:cs typeface="Arial" pitchFamily="34" charset="0"/>
                        </a:rPr>
                        <a:t> sử dụng khóa riêng.</a:t>
                      </a:r>
                    </a:p>
                    <a:p>
                      <a:pPr>
                        <a:spcAft>
                          <a:spcPts val="0"/>
                        </a:spcAft>
                      </a:pPr>
                      <a:r>
                        <a:rPr lang="vi-VN" sz="2800" baseline="0" dirty="0" smtClean="0">
                          <a:effectLst/>
                          <a:latin typeface="+mn-lt"/>
                          <a:ea typeface="Times New Roman"/>
                          <a:cs typeface="Arial" pitchFamily="34" charset="0"/>
                        </a:rPr>
                        <a:t>szContainer phải là NULL</a:t>
                      </a:r>
                      <a:endParaRPr lang="ru-RU" sz="2800" dirty="0">
                        <a:effectLst/>
                        <a:latin typeface="+mn-lt"/>
                        <a:ea typeface="Times New Roman"/>
                        <a:cs typeface="Arial" pitchFamily="34" charset="0"/>
                      </a:endParaRPr>
                    </a:p>
                  </a:txBody>
                  <a:tcPr marL="25400" marR="25400" marT="0" marB="0" anchor="ctr"/>
                </a:tc>
              </a:tr>
              <a:tr h="467388">
                <a:tc>
                  <a:txBody>
                    <a:bodyPr/>
                    <a:lstStyle/>
                    <a:p>
                      <a:pPr>
                        <a:spcAft>
                          <a:spcPts val="0"/>
                        </a:spcAft>
                      </a:pPr>
                      <a:r>
                        <a:rPr lang="en-US" sz="2800" dirty="0">
                          <a:effectLst/>
                          <a:latin typeface="+mn-lt"/>
                          <a:cs typeface="Arial" pitchFamily="34" charset="0"/>
                        </a:rPr>
                        <a:t>CRYPT_NEWKEYSET</a:t>
                      </a:r>
                      <a:endParaRPr lang="ru-RU" sz="2800" dirty="0">
                        <a:effectLst/>
                        <a:latin typeface="+mn-lt"/>
                        <a:ea typeface="Times New Roman"/>
                        <a:cs typeface="Arial" pitchFamily="34" charset="0"/>
                      </a:endParaRPr>
                    </a:p>
                  </a:txBody>
                  <a:tcPr marL="25400" marR="25400" marT="0" marB="0" anchor="ctr"/>
                </a:tc>
                <a:tc>
                  <a:txBody>
                    <a:bodyPr/>
                    <a:lstStyle/>
                    <a:p>
                      <a:pPr>
                        <a:spcAft>
                          <a:spcPts val="0"/>
                        </a:spcAft>
                      </a:pPr>
                      <a:r>
                        <a:rPr lang="vi-VN" sz="2800" dirty="0" smtClean="0">
                          <a:effectLst/>
                          <a:latin typeface="+mn-lt"/>
                          <a:cs typeface="Arial" pitchFamily="34" charset="0"/>
                        </a:rPr>
                        <a:t>Tạo</a:t>
                      </a:r>
                      <a:r>
                        <a:rPr lang="vi-VN" sz="2800" baseline="0" dirty="0" smtClean="0">
                          <a:effectLst/>
                          <a:latin typeface="+mn-lt"/>
                          <a:cs typeface="Arial" pitchFamily="34" charset="0"/>
                        </a:rPr>
                        <a:t> KeyContainer mới</a:t>
                      </a:r>
                      <a:endParaRPr lang="ru-RU" sz="2800" dirty="0">
                        <a:effectLst/>
                        <a:latin typeface="+mn-lt"/>
                        <a:ea typeface="Times New Roman"/>
                        <a:cs typeface="Arial" pitchFamily="34" charset="0"/>
                      </a:endParaRPr>
                    </a:p>
                  </a:txBody>
                  <a:tcPr marL="25400" marR="25400" marT="0" marB="0" anchor="ctr"/>
                </a:tc>
              </a:tr>
              <a:tr h="692665">
                <a:tc>
                  <a:txBody>
                    <a:bodyPr/>
                    <a:lstStyle/>
                    <a:p>
                      <a:pPr>
                        <a:spcAft>
                          <a:spcPts val="0"/>
                        </a:spcAft>
                      </a:pPr>
                      <a:r>
                        <a:rPr lang="en-US" sz="2800" dirty="0">
                          <a:effectLst/>
                          <a:latin typeface="+mn-lt"/>
                          <a:cs typeface="Arial" pitchFamily="34" charset="0"/>
                        </a:rPr>
                        <a:t>CRYPT_DELETEKEYSET</a:t>
                      </a:r>
                      <a:endParaRPr lang="ru-RU" sz="2800" dirty="0">
                        <a:effectLst/>
                        <a:latin typeface="+mn-lt"/>
                        <a:ea typeface="Times New Roman"/>
                        <a:cs typeface="Arial" pitchFamily="34" charset="0"/>
                      </a:endParaRPr>
                    </a:p>
                  </a:txBody>
                  <a:tcPr marL="25400" marR="25400" marT="0" marB="0" anchor="ctr"/>
                </a:tc>
                <a:tc>
                  <a:txBody>
                    <a:bodyPr/>
                    <a:lstStyle/>
                    <a:p>
                      <a:pPr>
                        <a:spcAft>
                          <a:spcPts val="0"/>
                        </a:spcAft>
                      </a:pPr>
                      <a:r>
                        <a:rPr lang="vi-VN" sz="2800" dirty="0" smtClean="0">
                          <a:effectLst/>
                          <a:latin typeface="+mn-lt"/>
                          <a:cs typeface="Arial" pitchFamily="34" charset="0"/>
                        </a:rPr>
                        <a:t>Xóa</a:t>
                      </a:r>
                      <a:r>
                        <a:rPr lang="vi-VN" sz="2800" baseline="0" dirty="0" smtClean="0">
                          <a:effectLst/>
                          <a:latin typeface="+mn-lt"/>
                          <a:cs typeface="Arial" pitchFamily="34" charset="0"/>
                        </a:rPr>
                        <a:t> KeyContainer</a:t>
                      </a:r>
                      <a:endParaRPr lang="ru-RU" sz="2800" dirty="0">
                        <a:effectLst/>
                        <a:latin typeface="+mn-lt"/>
                        <a:ea typeface="Times New Roman"/>
                        <a:cs typeface="Arial" pitchFamily="34" charset="0"/>
                      </a:endParaRPr>
                    </a:p>
                  </a:txBody>
                  <a:tcPr marL="25400" marR="25400" marT="0" marB="0" anchor="ctr"/>
                </a:tc>
              </a:tr>
            </a:tbl>
          </a:graphicData>
        </a:graphic>
      </p:graphicFrame>
    </p:spTree>
    <p:extLst>
      <p:ext uri="{BB962C8B-B14F-4D97-AF65-F5344CB8AC3E}">
        <p14:creationId xmlns:p14="http://schemas.microsoft.com/office/powerpoint/2010/main" val="31443020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CryptAcquireContext()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
        <p:nvSpPr>
          <p:cNvPr id="5" name="Content Placeholder 4"/>
          <p:cNvSpPr>
            <a:spLocks noGrp="1"/>
          </p:cNvSpPr>
          <p:nvPr>
            <p:ph sz="quarter" idx="13"/>
          </p:nvPr>
        </p:nvSpPr>
        <p:spPr/>
        <p:txBody>
          <a:bodyPr/>
          <a:lstStyle/>
          <a:p>
            <a:pPr marL="439738" indent="-439738">
              <a:buFont typeface="Wingdings" pitchFamily="2" charset="2"/>
              <a:buChar char="q"/>
            </a:pPr>
            <a:r>
              <a:rPr lang="vi-VN" dirty="0" smtClean="0"/>
              <a:t>Mỗi ứng dụng đều có thể tạo và xóa các Key Container</a:t>
            </a:r>
          </a:p>
          <a:p>
            <a:pPr marL="439738" indent="-439738">
              <a:buFont typeface="Wingdings" pitchFamily="2" charset="2"/>
              <a:buChar char="q"/>
            </a:pPr>
            <a:r>
              <a:rPr lang="vi-VN" dirty="0" smtClean="0"/>
              <a:t>Nếu Key Container bị xóa thì không thể giải mã dữ liệu</a:t>
            </a:r>
          </a:p>
          <a:p>
            <a:pPr marL="439738" indent="-439738">
              <a:buFont typeface="Wingdings" pitchFamily="2" charset="2"/>
              <a:buChar char="q"/>
            </a:pPr>
            <a:r>
              <a:rPr lang="vi-VN" dirty="0" smtClean="0"/>
              <a:t> Không nên dùng Key Container mặc </a:t>
            </a:r>
            <a:r>
              <a:rPr lang="vi-VN" dirty="0" smtClean="0"/>
              <a:t>định để tránh xung đột!</a:t>
            </a:r>
            <a:endParaRPr lang="ru-RU" dirty="0"/>
          </a:p>
        </p:txBody>
      </p:sp>
      <p:pic>
        <p:nvPicPr>
          <p:cNvPr id="7" name="Picture 51" descr="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315398"/>
            <a:ext cx="3886183" cy="313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308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092589354"/>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94221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CryptAcquireContext()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095789576"/>
              </p:ext>
            </p:extLst>
          </p:nvPr>
        </p:nvGraphicFramePr>
        <p:xfrm>
          <a:off x="0" y="476250"/>
          <a:ext cx="9144000" cy="604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51" descr="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4208" y="4149080"/>
            <a:ext cx="2662046" cy="2149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1609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0" indent="0" algn="ctr">
              <a:buNone/>
            </a:pPr>
            <a:r>
              <a:rPr lang="vi-VN" sz="4000" b="1" dirty="0" smtClean="0"/>
              <a:t>Mã hóa và giải mã dữ liệu </a:t>
            </a:r>
            <a:br>
              <a:rPr lang="vi-VN" sz="4000" b="1" dirty="0" smtClean="0"/>
            </a:br>
            <a:r>
              <a:rPr lang="vi-VN" sz="4000" b="1" dirty="0" smtClean="0"/>
              <a:t>sử dụng mật khẩu</a:t>
            </a:r>
            <a:endParaRPr lang="vi-VN" sz="4000" b="1" dirty="0"/>
          </a:p>
        </p:txBody>
      </p:sp>
      <p:sp>
        <p:nvSpPr>
          <p:cNvPr id="3" name="Title 2"/>
          <p:cNvSpPr>
            <a:spLocks noGrp="1"/>
          </p:cNvSpPr>
          <p:nvPr>
            <p:ph type="title"/>
          </p:nvPr>
        </p:nvSpPr>
        <p:spPr/>
        <p:txBody>
          <a:bodyPr/>
          <a:lstStyle/>
          <a:p>
            <a:r>
              <a:rPr lang="vi-VN" smtClean="0"/>
              <a:t>Sử dụng CryptoAPI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11716248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Mã hóa và giải mã dữ liệu sử dụng mật khẩu</a:t>
            </a:r>
            <a:endParaRPr lang="ru-R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676672"/>
            <a:ext cx="8442305"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0230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Mã hóa và giải mã dữ liệu sử dụng mật khẩu</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121972564"/>
              </p:ext>
            </p:extLst>
          </p:nvPr>
        </p:nvGraphicFramePr>
        <p:xfrm>
          <a:off x="0" y="476250"/>
          <a:ext cx="9144000" cy="604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89969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Sinh khóa từ mật khẩu</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76672"/>
            <a:ext cx="7560840" cy="598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4339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Hàm CryptDeriveKey</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sp>
        <p:nvSpPr>
          <p:cNvPr id="5" name="Content Placeholder 4"/>
          <p:cNvSpPr>
            <a:spLocks noGrp="1"/>
          </p:cNvSpPr>
          <p:nvPr>
            <p:ph sz="quarter" idx="13"/>
          </p:nvPr>
        </p:nvSpPr>
        <p:spPr/>
        <p:txBody>
          <a:bodyPr>
            <a:normAutofit/>
          </a:bodyPr>
          <a:lstStyle/>
          <a:p>
            <a:pPr marL="0" indent="0">
              <a:buNone/>
              <a:tabLst>
                <a:tab pos="179388" algn="l"/>
              </a:tabLst>
            </a:pPr>
            <a:r>
              <a:rPr lang="vi-VN" sz="2000" dirty="0">
                <a:latin typeface="Courier New" pitchFamily="49" charset="0"/>
                <a:cs typeface="Courier New" pitchFamily="49" charset="0"/>
              </a:rPr>
              <a:t>BOOL WINAPI </a:t>
            </a:r>
            <a:r>
              <a:rPr lang="vi-VN" sz="2000" b="1" dirty="0">
                <a:solidFill>
                  <a:srgbClr val="FF0000"/>
                </a:solidFill>
                <a:latin typeface="Courier New" pitchFamily="49" charset="0"/>
                <a:cs typeface="Courier New" pitchFamily="49" charset="0"/>
              </a:rPr>
              <a:t>CryptDeriveKey</a:t>
            </a:r>
            <a:r>
              <a:rPr lang="vi-VN" sz="2000" dirty="0">
                <a:latin typeface="Courier New" pitchFamily="49" charset="0"/>
                <a:cs typeface="Courier New" pitchFamily="49" charset="0"/>
              </a:rPr>
              <a:t>(</a:t>
            </a:r>
          </a:p>
          <a:p>
            <a:pPr marL="0" indent="0">
              <a:buNone/>
              <a:tabLst>
                <a:tab pos="179388" algn="l"/>
              </a:tabLst>
            </a:pPr>
            <a:r>
              <a:rPr lang="vi-VN" sz="2000" dirty="0">
                <a:latin typeface="Courier New" pitchFamily="49" charset="0"/>
                <a:cs typeface="Courier New" pitchFamily="49" charset="0"/>
              </a:rPr>
              <a:t>  __</a:t>
            </a:r>
            <a:r>
              <a:rPr lang="vi-VN" sz="2000" dirty="0" smtClean="0">
                <a:latin typeface="Courier New" pitchFamily="49" charset="0"/>
                <a:cs typeface="Courier New" pitchFamily="49" charset="0"/>
              </a:rPr>
              <a:t>in      HCRYPTPROV </a:t>
            </a:r>
            <a:r>
              <a:rPr lang="vi-VN" sz="2000" dirty="0">
                <a:latin typeface="Courier New" pitchFamily="49" charset="0"/>
                <a:cs typeface="Courier New" pitchFamily="49" charset="0"/>
              </a:rPr>
              <a:t>hProv,</a:t>
            </a:r>
          </a:p>
          <a:p>
            <a:pPr marL="0" indent="0">
              <a:buNone/>
              <a:tabLst>
                <a:tab pos="179388" algn="l"/>
              </a:tabLst>
            </a:pPr>
            <a:r>
              <a:rPr lang="vi-VN" sz="2000" dirty="0">
                <a:latin typeface="Courier New" pitchFamily="49" charset="0"/>
                <a:cs typeface="Courier New" pitchFamily="49" charset="0"/>
              </a:rPr>
              <a:t>  __</a:t>
            </a:r>
            <a:r>
              <a:rPr lang="vi-VN" sz="2000" dirty="0" smtClean="0">
                <a:latin typeface="Courier New" pitchFamily="49" charset="0"/>
                <a:cs typeface="Courier New" pitchFamily="49" charset="0"/>
              </a:rPr>
              <a:t>in      ALG_ID </a:t>
            </a:r>
            <a:r>
              <a:rPr lang="vi-VN" sz="2000" dirty="0">
                <a:latin typeface="Courier New" pitchFamily="49" charset="0"/>
                <a:cs typeface="Courier New" pitchFamily="49" charset="0"/>
              </a:rPr>
              <a:t>Algid,</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HCRYPTHASH </a:t>
            </a:r>
            <a:r>
              <a:rPr lang="vi-VN" sz="2000" dirty="0">
                <a:latin typeface="Courier New" pitchFamily="49" charset="0"/>
                <a:cs typeface="Courier New" pitchFamily="49" charset="0"/>
              </a:rPr>
              <a:t>hBaseData,</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DWORD </a:t>
            </a:r>
            <a:r>
              <a:rPr lang="vi-VN" sz="2000" dirty="0">
                <a:latin typeface="Courier New" pitchFamily="49" charset="0"/>
                <a:cs typeface="Courier New" pitchFamily="49" charset="0"/>
              </a:rPr>
              <a:t>dwFlags,</a:t>
            </a:r>
          </a:p>
          <a:p>
            <a:pPr marL="0" indent="0">
              <a:buNone/>
              <a:tabLst>
                <a:tab pos="179388" algn="l"/>
              </a:tabLst>
            </a:pPr>
            <a:r>
              <a:rPr lang="vi-VN" sz="2000" dirty="0">
                <a:latin typeface="Courier New" pitchFamily="49" charset="0"/>
                <a:cs typeface="Courier New" pitchFamily="49" charset="0"/>
              </a:rPr>
              <a:t>  __in_out </a:t>
            </a:r>
            <a:r>
              <a:rPr lang="vi-VN" sz="2000" dirty="0" smtClean="0">
                <a:latin typeface="Courier New" pitchFamily="49" charset="0"/>
                <a:cs typeface="Courier New" pitchFamily="49" charset="0"/>
              </a:rPr>
              <a:t> HCRYPTKEY</a:t>
            </a:r>
            <a:r>
              <a:rPr lang="vi-VN" sz="2000" dirty="0">
                <a:latin typeface="Courier New" pitchFamily="49" charset="0"/>
                <a:cs typeface="Courier New" pitchFamily="49" charset="0"/>
              </a:rPr>
              <a:t>* phKey</a:t>
            </a:r>
          </a:p>
          <a:p>
            <a:pPr marL="0" indent="0">
              <a:buNone/>
              <a:tabLst>
                <a:tab pos="179388" algn="l"/>
              </a:tabLst>
            </a:pPr>
            <a:r>
              <a:rPr lang="vi-VN" sz="2000" dirty="0" smtClean="0">
                <a:latin typeface="Courier New" pitchFamily="49" charset="0"/>
                <a:cs typeface="Courier New" pitchFamily="49" charset="0"/>
              </a:rPr>
              <a:t>);</a:t>
            </a:r>
            <a:endParaRPr lang="vi-VN" sz="2000" dirty="0">
              <a:latin typeface="Courier New" pitchFamily="49" charset="0"/>
              <a:cs typeface="Courier New"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14927160"/>
              </p:ext>
            </p:extLst>
          </p:nvPr>
        </p:nvGraphicFramePr>
        <p:xfrm>
          <a:off x="179512" y="3573016"/>
          <a:ext cx="8229600" cy="2133600"/>
        </p:xfrm>
        <a:graphic>
          <a:graphicData uri="http://schemas.openxmlformats.org/drawingml/2006/table">
            <a:tbl>
              <a:tblPr firstRow="1" firstCol="1" bandRow="1">
                <a:tableStyleId>{5940675A-B579-460E-94D1-54222C63F5DA}</a:tableStyleId>
              </a:tblPr>
              <a:tblGrid>
                <a:gridCol w="4114800"/>
                <a:gridCol w="4114800"/>
              </a:tblGrid>
              <a:tr h="0">
                <a:tc>
                  <a:txBody>
                    <a:bodyPr/>
                    <a:lstStyle/>
                    <a:p>
                      <a:pPr>
                        <a:spcBef>
                          <a:spcPts val="300"/>
                        </a:spcBef>
                        <a:spcAft>
                          <a:spcPts val="300"/>
                        </a:spcAft>
                      </a:pPr>
                      <a:r>
                        <a:rPr lang="en-US" sz="2800" b="1" dirty="0">
                          <a:effectLst/>
                        </a:rPr>
                        <a:t>CALG_3DES</a:t>
                      </a:r>
                      <a:endParaRPr lang="en-US" sz="2800" b="1" dirty="0">
                        <a:effectLst/>
                        <a:latin typeface="Times New Roman"/>
                        <a:ea typeface="Calibri"/>
                      </a:endParaRPr>
                    </a:p>
                  </a:txBody>
                  <a:tcPr marL="68580" marR="68580" marT="0" marB="0"/>
                </a:tc>
                <a:tc>
                  <a:txBody>
                    <a:bodyPr/>
                    <a:lstStyle/>
                    <a:p>
                      <a:pPr>
                        <a:spcBef>
                          <a:spcPts val="300"/>
                        </a:spcBef>
                        <a:spcAft>
                          <a:spcPts val="300"/>
                        </a:spcAft>
                      </a:pPr>
                      <a:r>
                        <a:rPr lang="en-US" sz="2800" b="1">
                          <a:effectLst/>
                        </a:rPr>
                        <a:t>0x00006603</a:t>
                      </a:r>
                      <a:endParaRPr lang="en-US" sz="2800" b="1">
                        <a:effectLst/>
                        <a:latin typeface="Times New Roman"/>
                        <a:ea typeface="Calibri"/>
                      </a:endParaRPr>
                    </a:p>
                  </a:txBody>
                  <a:tcPr marL="68580" marR="68580" marT="0" marB="0"/>
                </a:tc>
              </a:tr>
              <a:tr h="0">
                <a:tc>
                  <a:txBody>
                    <a:bodyPr/>
                    <a:lstStyle/>
                    <a:p>
                      <a:pPr>
                        <a:spcBef>
                          <a:spcPts val="300"/>
                        </a:spcBef>
                        <a:spcAft>
                          <a:spcPts val="300"/>
                        </a:spcAft>
                      </a:pPr>
                      <a:r>
                        <a:rPr lang="en-US" sz="2800" b="1">
                          <a:effectLst/>
                        </a:rPr>
                        <a:t>CALG_3DES_112</a:t>
                      </a:r>
                      <a:endParaRPr lang="en-US" sz="2800" b="1">
                        <a:effectLst/>
                        <a:latin typeface="Times New Roman"/>
                        <a:ea typeface="Calibri"/>
                      </a:endParaRPr>
                    </a:p>
                  </a:txBody>
                  <a:tcPr marL="68580" marR="68580" marT="0" marB="0"/>
                </a:tc>
                <a:tc>
                  <a:txBody>
                    <a:bodyPr/>
                    <a:lstStyle/>
                    <a:p>
                      <a:pPr>
                        <a:spcBef>
                          <a:spcPts val="300"/>
                        </a:spcBef>
                        <a:spcAft>
                          <a:spcPts val="300"/>
                        </a:spcAft>
                      </a:pPr>
                      <a:r>
                        <a:rPr lang="en-US" sz="2800" b="1">
                          <a:effectLst/>
                        </a:rPr>
                        <a:t>0x00006609</a:t>
                      </a:r>
                      <a:endParaRPr lang="en-US" sz="2800" b="1">
                        <a:effectLst/>
                        <a:latin typeface="Times New Roman"/>
                        <a:ea typeface="Calibri"/>
                      </a:endParaRPr>
                    </a:p>
                  </a:txBody>
                  <a:tcPr marL="68580" marR="68580" marT="0" marB="0"/>
                </a:tc>
              </a:tr>
              <a:tr h="0">
                <a:tc>
                  <a:txBody>
                    <a:bodyPr/>
                    <a:lstStyle/>
                    <a:p>
                      <a:pPr>
                        <a:spcBef>
                          <a:spcPts val="300"/>
                        </a:spcBef>
                        <a:spcAft>
                          <a:spcPts val="300"/>
                        </a:spcAft>
                      </a:pPr>
                      <a:r>
                        <a:rPr lang="en-US" sz="2800" b="1">
                          <a:effectLst/>
                        </a:rPr>
                        <a:t>CALG_AES_128</a:t>
                      </a:r>
                      <a:endParaRPr lang="en-US" sz="2800" b="1">
                        <a:effectLst/>
                        <a:latin typeface="Times New Roman"/>
                        <a:ea typeface="Calibri"/>
                      </a:endParaRPr>
                    </a:p>
                  </a:txBody>
                  <a:tcPr marL="68580" marR="68580" marT="0" marB="0"/>
                </a:tc>
                <a:tc>
                  <a:txBody>
                    <a:bodyPr/>
                    <a:lstStyle/>
                    <a:p>
                      <a:pPr>
                        <a:spcBef>
                          <a:spcPts val="300"/>
                        </a:spcBef>
                        <a:spcAft>
                          <a:spcPts val="300"/>
                        </a:spcAft>
                      </a:pPr>
                      <a:r>
                        <a:rPr lang="en-US" sz="2800" b="1">
                          <a:effectLst/>
                        </a:rPr>
                        <a:t>0x0000660e</a:t>
                      </a:r>
                      <a:endParaRPr lang="en-US" sz="2800" b="1">
                        <a:effectLst/>
                        <a:latin typeface="Times New Roman"/>
                        <a:ea typeface="Calibri"/>
                      </a:endParaRPr>
                    </a:p>
                  </a:txBody>
                  <a:tcPr marL="68580" marR="68580" marT="0" marB="0"/>
                </a:tc>
              </a:tr>
              <a:tr h="0">
                <a:tc>
                  <a:txBody>
                    <a:bodyPr/>
                    <a:lstStyle/>
                    <a:p>
                      <a:pPr>
                        <a:spcBef>
                          <a:spcPts val="300"/>
                        </a:spcBef>
                        <a:spcAft>
                          <a:spcPts val="300"/>
                        </a:spcAft>
                      </a:pPr>
                      <a:r>
                        <a:rPr lang="en-US" sz="2800" b="1">
                          <a:effectLst/>
                        </a:rPr>
                        <a:t>CALG_AES_192</a:t>
                      </a:r>
                      <a:endParaRPr lang="en-US" sz="2800" b="1">
                        <a:effectLst/>
                        <a:latin typeface="Times New Roman"/>
                        <a:ea typeface="Calibri"/>
                      </a:endParaRPr>
                    </a:p>
                  </a:txBody>
                  <a:tcPr marL="68580" marR="68580" marT="0" marB="0"/>
                </a:tc>
                <a:tc>
                  <a:txBody>
                    <a:bodyPr/>
                    <a:lstStyle/>
                    <a:p>
                      <a:pPr>
                        <a:spcBef>
                          <a:spcPts val="300"/>
                        </a:spcBef>
                        <a:spcAft>
                          <a:spcPts val="300"/>
                        </a:spcAft>
                      </a:pPr>
                      <a:r>
                        <a:rPr lang="en-US" sz="2800" b="1">
                          <a:effectLst/>
                        </a:rPr>
                        <a:t>0x0000660f</a:t>
                      </a:r>
                      <a:endParaRPr lang="en-US" sz="2800" b="1">
                        <a:effectLst/>
                        <a:latin typeface="Times New Roman"/>
                        <a:ea typeface="Calibri"/>
                      </a:endParaRPr>
                    </a:p>
                  </a:txBody>
                  <a:tcPr marL="68580" marR="68580" marT="0" marB="0"/>
                </a:tc>
              </a:tr>
              <a:tr h="0">
                <a:tc>
                  <a:txBody>
                    <a:bodyPr/>
                    <a:lstStyle/>
                    <a:p>
                      <a:pPr>
                        <a:spcBef>
                          <a:spcPts val="300"/>
                        </a:spcBef>
                        <a:spcAft>
                          <a:spcPts val="300"/>
                        </a:spcAft>
                      </a:pPr>
                      <a:r>
                        <a:rPr lang="en-US" sz="2800" b="1">
                          <a:effectLst/>
                        </a:rPr>
                        <a:t>CALG_AES_256</a:t>
                      </a:r>
                      <a:endParaRPr lang="en-US" sz="2800" b="1">
                        <a:effectLst/>
                        <a:latin typeface="Times New Roman"/>
                        <a:ea typeface="Calibri"/>
                      </a:endParaRPr>
                    </a:p>
                  </a:txBody>
                  <a:tcPr marL="68580" marR="68580" marT="0" marB="0"/>
                </a:tc>
                <a:tc>
                  <a:txBody>
                    <a:bodyPr/>
                    <a:lstStyle/>
                    <a:p>
                      <a:pPr>
                        <a:spcBef>
                          <a:spcPts val="300"/>
                        </a:spcBef>
                        <a:spcAft>
                          <a:spcPts val="300"/>
                        </a:spcAft>
                      </a:pPr>
                      <a:r>
                        <a:rPr lang="en-US" sz="2800" b="1" dirty="0">
                          <a:effectLst/>
                        </a:rPr>
                        <a:t>0x00006610</a:t>
                      </a:r>
                      <a:endParaRPr lang="en-US" sz="2800" b="1" dirty="0">
                        <a:effectLst/>
                        <a:latin typeface="Times New Roman"/>
                        <a:ea typeface="Calibri"/>
                      </a:endParaRPr>
                    </a:p>
                  </a:txBody>
                  <a:tcPr marL="68580" marR="68580" marT="0" marB="0"/>
                </a:tc>
              </a:tr>
            </a:tbl>
          </a:graphicData>
        </a:graphic>
      </p:graphicFrame>
    </p:spTree>
    <p:extLst>
      <p:ext uri="{BB962C8B-B14F-4D97-AF65-F5344CB8AC3E}">
        <p14:creationId xmlns:p14="http://schemas.microsoft.com/office/powerpoint/2010/main" val="39426489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Hàm CryptEncrypt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sp>
        <p:nvSpPr>
          <p:cNvPr id="5" name="Content Placeholder 4"/>
          <p:cNvSpPr>
            <a:spLocks noGrp="1"/>
          </p:cNvSpPr>
          <p:nvPr>
            <p:ph sz="quarter" idx="13"/>
          </p:nvPr>
        </p:nvSpPr>
        <p:spPr/>
        <p:txBody>
          <a:bodyPr>
            <a:normAutofit/>
          </a:bodyPr>
          <a:lstStyle/>
          <a:p>
            <a:pPr marL="0" indent="0">
              <a:buNone/>
              <a:tabLst>
                <a:tab pos="179388" algn="l"/>
              </a:tabLst>
            </a:pPr>
            <a:r>
              <a:rPr lang="vi-VN" sz="2000" dirty="0">
                <a:latin typeface="Courier New" pitchFamily="49" charset="0"/>
                <a:cs typeface="Courier New" pitchFamily="49" charset="0"/>
              </a:rPr>
              <a:t>BOOL WINAPI </a:t>
            </a:r>
            <a:r>
              <a:rPr lang="vi-VN" sz="2000" b="1" dirty="0">
                <a:solidFill>
                  <a:srgbClr val="FF0000"/>
                </a:solidFill>
                <a:latin typeface="Courier New" pitchFamily="49" charset="0"/>
                <a:cs typeface="Courier New" pitchFamily="49" charset="0"/>
              </a:rPr>
              <a:t>CryptEncrypt</a:t>
            </a:r>
            <a:r>
              <a:rPr lang="vi-VN" sz="2000" dirty="0">
                <a:latin typeface="Courier New" pitchFamily="49" charset="0"/>
                <a:cs typeface="Courier New" pitchFamily="49" charset="0"/>
              </a:rPr>
              <a:t>(</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HCRYPTKEY </a:t>
            </a:r>
            <a:r>
              <a:rPr lang="vi-VN" sz="2000" dirty="0">
                <a:latin typeface="Courier New" pitchFamily="49" charset="0"/>
                <a:cs typeface="Courier New" pitchFamily="49" charset="0"/>
              </a:rPr>
              <a:t>hKey,</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HCRYPTHASH </a:t>
            </a:r>
            <a:r>
              <a:rPr lang="vi-VN" sz="2000" dirty="0">
                <a:latin typeface="Courier New" pitchFamily="49" charset="0"/>
                <a:cs typeface="Courier New" pitchFamily="49" charset="0"/>
              </a:rPr>
              <a:t>hHash,</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BOOL </a:t>
            </a:r>
            <a:r>
              <a:rPr lang="vi-VN" sz="2000" dirty="0">
                <a:latin typeface="Courier New" pitchFamily="49" charset="0"/>
                <a:cs typeface="Courier New" pitchFamily="49" charset="0"/>
              </a:rPr>
              <a:t>Final,</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DWORD </a:t>
            </a:r>
            <a:r>
              <a:rPr lang="vi-VN" sz="2000" dirty="0">
                <a:latin typeface="Courier New" pitchFamily="49" charset="0"/>
                <a:cs typeface="Courier New" pitchFamily="49" charset="0"/>
              </a:rPr>
              <a:t>dwFlags,</a:t>
            </a:r>
          </a:p>
          <a:p>
            <a:pPr marL="0" indent="0">
              <a:buNone/>
              <a:tabLst>
                <a:tab pos="179388" algn="l"/>
              </a:tabLst>
            </a:pPr>
            <a:r>
              <a:rPr lang="vi-VN" sz="2000" dirty="0">
                <a:latin typeface="Courier New" pitchFamily="49" charset="0"/>
                <a:cs typeface="Courier New" pitchFamily="49" charset="0"/>
              </a:rPr>
              <a:t>  __</a:t>
            </a:r>
            <a:r>
              <a:rPr lang="vi-VN" sz="2000" dirty="0" smtClean="0">
                <a:latin typeface="Courier New" pitchFamily="49" charset="0"/>
                <a:cs typeface="Courier New" pitchFamily="49" charset="0"/>
              </a:rPr>
              <a:t>in_out BYTE</a:t>
            </a:r>
            <a:r>
              <a:rPr lang="vi-VN" sz="2000" dirty="0">
                <a:latin typeface="Courier New" pitchFamily="49" charset="0"/>
                <a:cs typeface="Courier New" pitchFamily="49" charset="0"/>
              </a:rPr>
              <a:t>* pbData,</a:t>
            </a:r>
          </a:p>
          <a:p>
            <a:pPr marL="0" indent="0">
              <a:buNone/>
              <a:tabLst>
                <a:tab pos="179388" algn="l"/>
              </a:tabLst>
            </a:pPr>
            <a:r>
              <a:rPr lang="vi-VN" sz="2000" dirty="0">
                <a:latin typeface="Courier New" pitchFamily="49" charset="0"/>
                <a:cs typeface="Courier New" pitchFamily="49" charset="0"/>
              </a:rPr>
              <a:t>  __</a:t>
            </a:r>
            <a:r>
              <a:rPr lang="vi-VN" sz="2000" dirty="0" smtClean="0">
                <a:latin typeface="Courier New" pitchFamily="49" charset="0"/>
                <a:cs typeface="Courier New" pitchFamily="49" charset="0"/>
              </a:rPr>
              <a:t>in_out DWORD</a:t>
            </a:r>
            <a:r>
              <a:rPr lang="vi-VN" sz="2000" dirty="0">
                <a:latin typeface="Courier New" pitchFamily="49" charset="0"/>
                <a:cs typeface="Courier New" pitchFamily="49" charset="0"/>
              </a:rPr>
              <a:t>* pdwDataLen,</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DWORD </a:t>
            </a:r>
            <a:r>
              <a:rPr lang="vi-VN" sz="2000" dirty="0">
                <a:latin typeface="Courier New" pitchFamily="49" charset="0"/>
                <a:cs typeface="Courier New" pitchFamily="49" charset="0"/>
              </a:rPr>
              <a:t>dwBufLen</a:t>
            </a:r>
          </a:p>
          <a:p>
            <a:pPr marL="0" indent="0">
              <a:buNone/>
              <a:tabLst>
                <a:tab pos="179388" algn="l"/>
              </a:tabLst>
            </a:pPr>
            <a:r>
              <a:rPr lang="vi-VN" sz="2000" dirty="0">
                <a:latin typeface="Courier New" pitchFamily="49" charset="0"/>
                <a:cs typeface="Courier New" pitchFamily="49" charset="0"/>
              </a:rPr>
              <a:t>);</a:t>
            </a:r>
          </a:p>
          <a:p>
            <a:pPr marL="442913" indent="-442913">
              <a:buFont typeface="Wingdings" pitchFamily="2" charset="2"/>
              <a:buChar char="q"/>
            </a:pPr>
            <a:r>
              <a:rPr lang="vi-VN" b="1" dirty="0" smtClean="0"/>
              <a:t>Chức năng</a:t>
            </a:r>
            <a:r>
              <a:rPr lang="vi-VN" dirty="0" smtClean="0"/>
              <a:t>: mã hóa dữ liệu</a:t>
            </a:r>
          </a:p>
          <a:p>
            <a:pPr marL="442913" indent="-442913">
              <a:buFont typeface="Wingdings" pitchFamily="2" charset="2"/>
              <a:buChar char="q"/>
            </a:pPr>
            <a:r>
              <a:rPr lang="vi-VN" b="1" dirty="0" smtClean="0"/>
              <a:t>Tham số</a:t>
            </a:r>
            <a:endParaRPr lang="vi-VN" dirty="0" smtClean="0"/>
          </a:p>
          <a:p>
            <a:pPr marL="457200" indent="-457200">
              <a:buFont typeface="Wingdings" pitchFamily="2" charset="2"/>
              <a:buChar char="§"/>
            </a:pPr>
            <a:r>
              <a:rPr lang="vi-VN" sz="2400" dirty="0" smtClean="0">
                <a:latin typeface="Courier New" pitchFamily="49" charset="0"/>
                <a:cs typeface="Courier New" pitchFamily="49" charset="0"/>
              </a:rPr>
              <a:t>hKey</a:t>
            </a:r>
          </a:p>
          <a:p>
            <a:pPr marL="457200" indent="-457200">
              <a:buFont typeface="Wingdings" pitchFamily="2" charset="2"/>
              <a:buChar char="§"/>
            </a:pPr>
            <a:r>
              <a:rPr lang="vi-VN" sz="2400" dirty="0" smtClean="0">
                <a:latin typeface="Courier New" pitchFamily="49" charset="0"/>
                <a:cs typeface="Courier New" pitchFamily="49" charset="0"/>
              </a:rPr>
              <a:t>Final</a:t>
            </a:r>
          </a:p>
          <a:p>
            <a:pPr marL="457200" indent="-457200">
              <a:buFont typeface="Wingdings" pitchFamily="2" charset="2"/>
              <a:buChar char="§"/>
            </a:pPr>
            <a:r>
              <a:rPr lang="vi-VN" sz="2400" dirty="0" smtClean="0">
                <a:latin typeface="Courier New" pitchFamily="49" charset="0"/>
                <a:cs typeface="Courier New" pitchFamily="49" charset="0"/>
              </a:rPr>
              <a:t>dwFlags = 0</a:t>
            </a:r>
          </a:p>
        </p:txBody>
      </p:sp>
    </p:spTree>
    <p:extLst>
      <p:ext uri="{BB962C8B-B14F-4D97-AF65-F5344CB8AC3E}">
        <p14:creationId xmlns:p14="http://schemas.microsoft.com/office/powerpoint/2010/main" val="2206755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marL="0" indent="0" algn="ctr">
              <a:buNone/>
            </a:pPr>
            <a:r>
              <a:rPr lang="vi-VN" sz="2400" dirty="0">
                <a:latin typeface="Courier New" pitchFamily="49" charset="0"/>
                <a:cs typeface="Courier New" pitchFamily="49" charset="0"/>
              </a:rPr>
              <a:t>__in_out BYTE* pbData</a:t>
            </a:r>
            <a:endParaRPr lang="vi-VN" sz="2400" i="1" dirty="0" smtClean="0">
              <a:latin typeface="Courier New" pitchFamily="49" charset="0"/>
              <a:cs typeface="Courier New" pitchFamily="49" charset="0"/>
            </a:endParaRPr>
          </a:p>
          <a:p>
            <a:pPr>
              <a:buFont typeface="Wingdings" pitchFamily="2" charset="2"/>
              <a:buChar char="§"/>
              <a:tabLst>
                <a:tab pos="1260475" algn="l"/>
              </a:tabLst>
            </a:pPr>
            <a:r>
              <a:rPr lang="vi-VN" dirty="0" smtClean="0">
                <a:latin typeface="Courier New" pitchFamily="49" charset="0"/>
                <a:cs typeface="Courier New" pitchFamily="49" charset="0"/>
              </a:rPr>
              <a:t>in</a:t>
            </a:r>
            <a:r>
              <a:rPr lang="vi-VN" dirty="0" smtClean="0"/>
              <a:t>:	bản rõ</a:t>
            </a:r>
          </a:p>
          <a:p>
            <a:pPr>
              <a:buFont typeface="Wingdings" pitchFamily="2" charset="2"/>
              <a:buChar char="§"/>
              <a:tabLst>
                <a:tab pos="1260475" algn="l"/>
              </a:tabLst>
            </a:pPr>
            <a:r>
              <a:rPr lang="vi-VN" dirty="0" smtClean="0">
                <a:latin typeface="Courier New" pitchFamily="49" charset="0"/>
                <a:cs typeface="Courier New" pitchFamily="49" charset="0"/>
              </a:rPr>
              <a:t>out</a:t>
            </a:r>
            <a:r>
              <a:rPr lang="vi-VN" dirty="0" smtClean="0"/>
              <a:t>:	bản mã</a:t>
            </a:r>
          </a:p>
          <a:p>
            <a:pPr>
              <a:buFont typeface="Wingdings" pitchFamily="2" charset="2"/>
              <a:buChar char="§"/>
            </a:pPr>
            <a:r>
              <a:rPr lang="vi-VN" dirty="0" smtClean="0"/>
              <a:t>Nếu là </a:t>
            </a:r>
            <a:r>
              <a:rPr lang="vi-VN" dirty="0" smtClean="0">
                <a:latin typeface="Courier New" pitchFamily="49" charset="0"/>
                <a:cs typeface="Courier New" pitchFamily="49" charset="0"/>
              </a:rPr>
              <a:t>NULL</a:t>
            </a:r>
            <a:r>
              <a:rPr lang="vi-VN" dirty="0" smtClean="0"/>
              <a:t>: trả về </a:t>
            </a:r>
            <a:r>
              <a:rPr lang="vi-VN" dirty="0" smtClean="0">
                <a:latin typeface="Courier New" pitchFamily="49" charset="0"/>
                <a:cs typeface="Courier New" pitchFamily="49" charset="0"/>
              </a:rPr>
              <a:t>dwDatalen</a:t>
            </a:r>
            <a:r>
              <a:rPr lang="vi-VN" dirty="0" smtClean="0"/>
              <a:t> kích thước bộ nhớ (bytes) cần thiết để lưu bản mã</a:t>
            </a:r>
            <a:endParaRPr lang="vi-VN" dirty="0"/>
          </a:p>
          <a:p>
            <a:pPr>
              <a:buFont typeface="Wingdings" pitchFamily="2" charset="2"/>
              <a:buChar char="§"/>
            </a:pPr>
            <a:endParaRPr lang="vi-VN" dirty="0" smtClean="0"/>
          </a:p>
          <a:p>
            <a:pPr marL="0" indent="0" algn="ctr">
              <a:buNone/>
            </a:pPr>
            <a:r>
              <a:rPr lang="vi-VN" sz="2400" dirty="0">
                <a:latin typeface="Courier New" pitchFamily="49" charset="0"/>
                <a:cs typeface="Courier New" pitchFamily="49" charset="0"/>
              </a:rPr>
              <a:t>__in_out DWORD* pdwDataLen</a:t>
            </a:r>
            <a:endParaRPr lang="vi-VN" sz="2400" i="1" dirty="0">
              <a:latin typeface="Courier New" pitchFamily="49" charset="0"/>
              <a:cs typeface="Courier New" pitchFamily="49" charset="0"/>
            </a:endParaRPr>
          </a:p>
          <a:p>
            <a:pPr>
              <a:buFont typeface="Wingdings" pitchFamily="2" charset="2"/>
              <a:buChar char="§"/>
              <a:tabLst>
                <a:tab pos="1260475" algn="l"/>
              </a:tabLst>
            </a:pPr>
            <a:r>
              <a:rPr lang="vi-VN" dirty="0">
                <a:latin typeface="Courier New" pitchFamily="49" charset="0"/>
                <a:cs typeface="Courier New" pitchFamily="49" charset="0"/>
              </a:rPr>
              <a:t>in</a:t>
            </a:r>
            <a:r>
              <a:rPr lang="vi-VN" dirty="0"/>
              <a:t>:	</a:t>
            </a:r>
            <a:r>
              <a:rPr lang="vi-VN" dirty="0" smtClean="0"/>
              <a:t>độ dài bản rõ (bytes)</a:t>
            </a:r>
            <a:endParaRPr lang="vi-VN" dirty="0"/>
          </a:p>
          <a:p>
            <a:pPr>
              <a:buFont typeface="Wingdings" pitchFamily="2" charset="2"/>
              <a:buChar char="§"/>
              <a:tabLst>
                <a:tab pos="1260475" algn="l"/>
              </a:tabLst>
            </a:pPr>
            <a:r>
              <a:rPr lang="vi-VN" dirty="0">
                <a:latin typeface="Courier New" pitchFamily="49" charset="0"/>
                <a:cs typeface="Courier New" pitchFamily="49" charset="0"/>
              </a:rPr>
              <a:t>out</a:t>
            </a:r>
            <a:r>
              <a:rPr lang="vi-VN" dirty="0"/>
              <a:t>:	</a:t>
            </a:r>
            <a:r>
              <a:rPr lang="vi-VN" dirty="0" smtClean="0"/>
              <a:t>độ dài bản mã (bytes)</a:t>
            </a:r>
            <a:endParaRPr lang="vi-VN" dirty="0"/>
          </a:p>
          <a:p>
            <a:pPr>
              <a:buFont typeface="Wingdings" pitchFamily="2" charset="2"/>
              <a:buChar char="§"/>
            </a:pPr>
            <a:r>
              <a:rPr lang="vi-VN" dirty="0" smtClean="0"/>
              <a:t>Phải chia hết cho kích thước khối, trừ khi thực hiện mã khối cuối (</a:t>
            </a:r>
            <a:r>
              <a:rPr lang="vi-VN" dirty="0">
                <a:latin typeface="Courier New" pitchFamily="49" charset="0"/>
                <a:cs typeface="Courier New" pitchFamily="49" charset="0"/>
              </a:rPr>
              <a:t>Final = true</a:t>
            </a:r>
            <a:r>
              <a:rPr lang="vi-VN" dirty="0" smtClean="0"/>
              <a:t>)</a:t>
            </a:r>
            <a:endParaRPr lang="vi-VN" dirty="0"/>
          </a:p>
          <a:p>
            <a:pPr>
              <a:buFont typeface="Wingdings" pitchFamily="2" charset="2"/>
              <a:buChar char="§"/>
            </a:pPr>
            <a:endParaRPr lang="vi-VN" dirty="0" smtClean="0"/>
          </a:p>
        </p:txBody>
      </p:sp>
      <p:sp>
        <p:nvSpPr>
          <p:cNvPr id="6" name="Title 5"/>
          <p:cNvSpPr>
            <a:spLocks noGrp="1"/>
          </p:cNvSpPr>
          <p:nvPr>
            <p:ph type="title"/>
          </p:nvPr>
        </p:nvSpPr>
        <p:spPr/>
        <p:txBody>
          <a:bodyPr/>
          <a:lstStyle/>
          <a:p>
            <a:r>
              <a:rPr lang="vi-VN" dirty="0"/>
              <a:t>Hàm CryptEncrypt</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spTree>
    <p:extLst>
      <p:ext uri="{BB962C8B-B14F-4D97-AF65-F5344CB8AC3E}">
        <p14:creationId xmlns:p14="http://schemas.microsoft.com/office/powerpoint/2010/main" val="28635830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lnSpcReduction="10000"/>
          </a:bodyPr>
          <a:lstStyle/>
          <a:p>
            <a:pPr>
              <a:buFont typeface="Wingdings" pitchFamily="2" charset="2"/>
              <a:buChar char="q"/>
            </a:pPr>
            <a:r>
              <a:rPr lang="vi-VN" dirty="0" smtClean="0"/>
              <a:t>Mã hóa </a:t>
            </a:r>
            <a:r>
              <a:rPr lang="vi-VN" dirty="0" smtClean="0">
                <a:solidFill>
                  <a:srgbClr val="FF0000"/>
                </a:solidFill>
              </a:rPr>
              <a:t>dwDataLen</a:t>
            </a:r>
            <a:r>
              <a:rPr lang="vi-VN" dirty="0" smtClean="0"/>
              <a:t> byte thì cần bao nhiêu byte để lưu kết quả?</a:t>
            </a:r>
          </a:p>
          <a:p>
            <a:pPr marL="400050" lvl="1" indent="0">
              <a:buNone/>
            </a:pPr>
            <a:r>
              <a:rPr lang="vi-VN" b="1" dirty="0" smtClean="0">
                <a:latin typeface="Courier New" pitchFamily="49" charset="0"/>
                <a:cs typeface="Courier New" pitchFamily="49" charset="0"/>
              </a:rPr>
              <a:t>CryptEncrypt</a:t>
            </a:r>
            <a:r>
              <a:rPr lang="vi-VN" dirty="0" smtClean="0">
                <a:latin typeface="Courier New" pitchFamily="49" charset="0"/>
                <a:cs typeface="Courier New" pitchFamily="49" charset="0"/>
              </a:rPr>
              <a:t>(hKey, hHash=null, </a:t>
            </a:r>
            <a:r>
              <a:rPr lang="vi-VN" dirty="0" smtClean="0">
                <a:solidFill>
                  <a:srgbClr val="FF0000"/>
                </a:solidFill>
                <a:latin typeface="Courier New" pitchFamily="49" charset="0"/>
                <a:cs typeface="Courier New" pitchFamily="49" charset="0"/>
              </a:rPr>
              <a:t>Final=false</a:t>
            </a:r>
            <a:r>
              <a:rPr lang="vi-VN" dirty="0" smtClean="0">
                <a:latin typeface="Courier New" pitchFamily="49" charset="0"/>
                <a:cs typeface="Courier New" pitchFamily="49" charset="0"/>
              </a:rPr>
              <a:t>, dwFlags=0, </a:t>
            </a:r>
            <a:r>
              <a:rPr lang="vi-VN" dirty="0" smtClean="0">
                <a:solidFill>
                  <a:srgbClr val="FF0000"/>
                </a:solidFill>
                <a:latin typeface="Courier New" pitchFamily="49" charset="0"/>
                <a:cs typeface="Courier New" pitchFamily="49" charset="0"/>
              </a:rPr>
              <a:t>pbData=null</a:t>
            </a:r>
            <a:r>
              <a:rPr lang="vi-VN" dirty="0" smtClean="0">
                <a:latin typeface="Courier New" pitchFamily="49" charset="0"/>
                <a:cs typeface="Courier New" pitchFamily="49" charset="0"/>
              </a:rPr>
              <a:t>, pdwDataLen(Size), dwBufLen)</a:t>
            </a:r>
          </a:p>
          <a:p>
            <a:pPr>
              <a:buFont typeface="Wingdings" pitchFamily="2" charset="2"/>
              <a:buChar char="q"/>
            </a:pPr>
            <a:endParaRPr lang="vi-VN" dirty="0" smtClean="0"/>
          </a:p>
          <a:p>
            <a:pPr>
              <a:buFont typeface="Wingdings" pitchFamily="2" charset="2"/>
              <a:buChar char="q"/>
            </a:pPr>
            <a:r>
              <a:rPr lang="vi-VN" dirty="0" smtClean="0"/>
              <a:t>Sử dụng giá trị trả về làm kích thước buffer</a:t>
            </a:r>
          </a:p>
          <a:p>
            <a:pPr marL="457200" lvl="1" indent="0">
              <a:buNone/>
            </a:pPr>
            <a:r>
              <a:rPr lang="vi-VN" dirty="0" smtClean="0">
                <a:solidFill>
                  <a:srgbClr val="FF0000"/>
                </a:solidFill>
                <a:latin typeface="Courier New" pitchFamily="49" charset="0"/>
                <a:cs typeface="Courier New" pitchFamily="49" charset="0"/>
              </a:rPr>
              <a:t>dwBufLen = *pdwDataLen + BLOCK_SIZE;</a:t>
            </a:r>
          </a:p>
          <a:p>
            <a:pPr marL="457200" lvl="1" indent="0">
              <a:buNone/>
            </a:pPr>
            <a:r>
              <a:rPr lang="vi-VN" dirty="0" smtClean="0">
                <a:latin typeface="Courier New" pitchFamily="49" charset="0"/>
                <a:cs typeface="Courier New" pitchFamily="49" charset="0"/>
              </a:rPr>
              <a:t>pbData = new char[dwBufLen];</a:t>
            </a:r>
          </a:p>
          <a:p>
            <a:pPr marL="457200" lvl="1" indent="0">
              <a:buNone/>
            </a:pPr>
            <a:r>
              <a:rPr lang="vi-VN" dirty="0" smtClean="0">
                <a:latin typeface="Courier New" pitchFamily="49" charset="0"/>
                <a:cs typeface="Courier New" pitchFamily="49" charset="0"/>
              </a:rPr>
              <a:t>ReadPlaintextToBuf(pbData, Size)</a:t>
            </a:r>
          </a:p>
          <a:p>
            <a:pPr marL="400050" lvl="1" indent="0">
              <a:buNone/>
            </a:pPr>
            <a:r>
              <a:rPr lang="vi-VN" b="1" dirty="0" smtClean="0">
                <a:latin typeface="Courier New" pitchFamily="49" charset="0"/>
                <a:cs typeface="Courier New" pitchFamily="49" charset="0"/>
              </a:rPr>
              <a:t>CryptEncrypt</a:t>
            </a:r>
            <a:r>
              <a:rPr lang="vi-VN" dirty="0" smtClean="0">
                <a:latin typeface="Courier New" pitchFamily="49" charset="0"/>
                <a:cs typeface="Courier New" pitchFamily="49" charset="0"/>
              </a:rPr>
              <a:t>(hKey, hHash=null, Final=false, dwFlags=0, </a:t>
            </a:r>
            <a:r>
              <a:rPr lang="vi-VN" dirty="0" smtClean="0">
                <a:solidFill>
                  <a:srgbClr val="FF0000"/>
                </a:solidFill>
                <a:latin typeface="Courier New" pitchFamily="49" charset="0"/>
                <a:cs typeface="Courier New" pitchFamily="49" charset="0"/>
              </a:rPr>
              <a:t>pbData</a:t>
            </a:r>
            <a:r>
              <a:rPr lang="vi-VN" dirty="0" smtClean="0">
                <a:latin typeface="Courier New" pitchFamily="49" charset="0"/>
                <a:cs typeface="Courier New" pitchFamily="49" charset="0"/>
              </a:rPr>
              <a:t>, pdwDataLen(Size), dwBufLen)</a:t>
            </a:r>
            <a:endParaRPr lang="vi-VN"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vi-VN" dirty="0"/>
              <a:t>Hàm CryptEncrypt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1256840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0" indent="0" algn="ctr">
              <a:buNone/>
            </a:pPr>
            <a:r>
              <a:rPr lang="vi-VN" sz="4000" b="1" dirty="0" smtClean="0"/>
              <a:t>Mã hóa và giải mã dữ liệu </a:t>
            </a:r>
            <a:br>
              <a:rPr lang="vi-VN" sz="4000" b="1" dirty="0" smtClean="0"/>
            </a:br>
            <a:r>
              <a:rPr lang="vi-VN" sz="4000" b="1" dirty="0" smtClean="0"/>
              <a:t>sử dụng khóa phiên ngẫu nhiên</a:t>
            </a:r>
            <a:endParaRPr lang="vi-VN" sz="4000" b="1" dirty="0"/>
          </a:p>
        </p:txBody>
      </p:sp>
      <p:sp>
        <p:nvSpPr>
          <p:cNvPr id="3" name="Title 2"/>
          <p:cNvSpPr>
            <a:spLocks noGrp="1"/>
          </p:cNvSpPr>
          <p:nvPr>
            <p:ph type="title"/>
          </p:nvPr>
        </p:nvSpPr>
        <p:spPr/>
        <p:txBody>
          <a:bodyPr/>
          <a:lstStyle/>
          <a:p>
            <a:r>
              <a:rPr lang="vi-VN" smtClean="0"/>
              <a:t>Sử dụng CryptoAPI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Tree>
    <p:extLst>
      <p:ext uri="{BB962C8B-B14F-4D97-AF65-F5344CB8AC3E}">
        <p14:creationId xmlns:p14="http://schemas.microsoft.com/office/powerpoint/2010/main" val="1881558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Ứng dụng mật mã trong Windows</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894095069"/>
              </p:ext>
            </p:extLst>
          </p:nvPr>
        </p:nvGraphicFramePr>
        <p:xfrm>
          <a:off x="0" y="476672"/>
          <a:ext cx="914400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246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Mã hóa và giải mã sử dụng khóa ngẫu nhiên</a:t>
            </a:r>
            <a:endParaRPr lang="vi-VN"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48680"/>
            <a:ext cx="7560840" cy="59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8576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CryptGenKey</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sp>
        <p:nvSpPr>
          <p:cNvPr id="5" name="Content Placeholder 4"/>
          <p:cNvSpPr>
            <a:spLocks noGrp="1"/>
          </p:cNvSpPr>
          <p:nvPr>
            <p:ph sz="quarter" idx="13"/>
          </p:nvPr>
        </p:nvSpPr>
        <p:spPr/>
        <p:txBody>
          <a:bodyPr>
            <a:normAutofit/>
          </a:bodyPr>
          <a:lstStyle/>
          <a:p>
            <a:pPr marL="0" indent="0">
              <a:buNone/>
              <a:tabLst>
                <a:tab pos="179388" algn="l"/>
              </a:tabLst>
            </a:pPr>
            <a:r>
              <a:rPr lang="vi-VN" sz="2000" dirty="0">
                <a:latin typeface="Courier New" pitchFamily="49" charset="0"/>
                <a:cs typeface="Courier New" pitchFamily="49" charset="0"/>
              </a:rPr>
              <a:t>BOOL WINAPI </a:t>
            </a:r>
            <a:r>
              <a:rPr lang="vi-VN" sz="2000" b="1" dirty="0">
                <a:solidFill>
                  <a:srgbClr val="FF0000"/>
                </a:solidFill>
                <a:latin typeface="Courier New" pitchFamily="49" charset="0"/>
                <a:cs typeface="Courier New" pitchFamily="49" charset="0"/>
              </a:rPr>
              <a:t>CryptGenKey</a:t>
            </a:r>
            <a:r>
              <a:rPr lang="vi-VN" sz="2000" dirty="0">
                <a:latin typeface="Courier New" pitchFamily="49" charset="0"/>
                <a:cs typeface="Courier New" pitchFamily="49" charset="0"/>
              </a:rPr>
              <a:t>(</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HCRYPTPROV </a:t>
            </a:r>
            <a:r>
              <a:rPr lang="vi-VN" sz="2000" dirty="0">
                <a:latin typeface="Courier New" pitchFamily="49" charset="0"/>
                <a:cs typeface="Courier New" pitchFamily="49" charset="0"/>
              </a:rPr>
              <a:t>hProv,</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ALG_ID </a:t>
            </a:r>
            <a:r>
              <a:rPr lang="vi-VN" sz="2000" dirty="0">
                <a:latin typeface="Courier New" pitchFamily="49" charset="0"/>
                <a:cs typeface="Courier New" pitchFamily="49" charset="0"/>
              </a:rPr>
              <a:t>Algid,</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DWORD </a:t>
            </a:r>
            <a:r>
              <a:rPr lang="vi-VN" sz="2000" dirty="0">
                <a:latin typeface="Courier New" pitchFamily="49" charset="0"/>
                <a:cs typeface="Courier New" pitchFamily="49" charset="0"/>
              </a:rPr>
              <a:t>dwFlags,</a:t>
            </a:r>
          </a:p>
          <a:p>
            <a:pPr marL="0" indent="0">
              <a:buNone/>
              <a:tabLst>
                <a:tab pos="179388" algn="l"/>
              </a:tabLst>
            </a:pPr>
            <a:r>
              <a:rPr lang="vi-VN" sz="2000" dirty="0">
                <a:latin typeface="Courier New" pitchFamily="49" charset="0"/>
                <a:cs typeface="Courier New" pitchFamily="49" charset="0"/>
              </a:rPr>
              <a:t>  __out  </a:t>
            </a:r>
            <a:r>
              <a:rPr lang="vi-VN" sz="2000" dirty="0" smtClean="0">
                <a:latin typeface="Courier New" pitchFamily="49" charset="0"/>
                <a:cs typeface="Courier New" pitchFamily="49" charset="0"/>
              </a:rPr>
              <a:t> HCRYPTKEY</a:t>
            </a:r>
            <a:r>
              <a:rPr lang="vi-VN" sz="2000" dirty="0">
                <a:latin typeface="Courier New" pitchFamily="49" charset="0"/>
                <a:cs typeface="Courier New" pitchFamily="49" charset="0"/>
              </a:rPr>
              <a:t>* phKey</a:t>
            </a:r>
          </a:p>
          <a:p>
            <a:pPr marL="0" indent="0">
              <a:buNone/>
              <a:tabLst>
                <a:tab pos="179388" algn="l"/>
              </a:tabLst>
            </a:pPr>
            <a:r>
              <a:rPr lang="vi-VN" sz="2000" dirty="0">
                <a:latin typeface="Courier New" pitchFamily="49" charset="0"/>
                <a:cs typeface="Courier New" pitchFamily="49" charset="0"/>
              </a:rPr>
              <a:t>);</a:t>
            </a:r>
          </a:p>
          <a:p>
            <a:pPr marL="0" indent="0">
              <a:buNone/>
              <a:tabLst>
                <a:tab pos="179388" algn="l"/>
              </a:tabLst>
            </a:pPr>
            <a:endParaRPr lang="vi-VN" sz="2000" dirty="0">
              <a:latin typeface="Courier New" pitchFamily="49" charset="0"/>
              <a:cs typeface="Courier New" pitchFamily="49" charset="0"/>
            </a:endParaRPr>
          </a:p>
          <a:p>
            <a:pPr marL="442913" indent="-442913">
              <a:buFont typeface="Wingdings" pitchFamily="2" charset="2"/>
              <a:buChar char="q"/>
            </a:pPr>
            <a:r>
              <a:rPr lang="vi-VN" b="1" dirty="0" smtClean="0"/>
              <a:t>Chức năng</a:t>
            </a:r>
            <a:r>
              <a:rPr lang="vi-VN" dirty="0" smtClean="0"/>
              <a:t>: sinh khóa phiên hoặc cặp khóa</a:t>
            </a:r>
          </a:p>
          <a:p>
            <a:pPr marL="442913" indent="-442913">
              <a:buFont typeface="Wingdings" pitchFamily="2" charset="2"/>
              <a:buChar char="q"/>
            </a:pPr>
            <a:r>
              <a:rPr lang="vi-VN" b="1" dirty="0" smtClean="0"/>
              <a:t>Tham số: </a:t>
            </a:r>
            <a:endParaRPr lang="vi-VN" b="1" dirty="0"/>
          </a:p>
          <a:p>
            <a:pPr>
              <a:buFont typeface="Wingdings" pitchFamily="2" charset="2"/>
              <a:buChar char="§"/>
            </a:pPr>
            <a:r>
              <a:rPr lang="vi-VN" sz="2400" dirty="0" smtClean="0">
                <a:latin typeface="Courier New" pitchFamily="49" charset="0"/>
                <a:cs typeface="Courier New" pitchFamily="49" charset="0"/>
              </a:rPr>
              <a:t>hProv</a:t>
            </a:r>
          </a:p>
          <a:p>
            <a:pPr>
              <a:buFont typeface="Wingdings" pitchFamily="2" charset="2"/>
              <a:buChar char="§"/>
            </a:pPr>
            <a:r>
              <a:rPr lang="vi-VN" sz="2400" dirty="0" smtClean="0">
                <a:latin typeface="Courier New" pitchFamily="49" charset="0"/>
                <a:cs typeface="Courier New" pitchFamily="49" charset="0"/>
              </a:rPr>
              <a:t>Algid</a:t>
            </a:r>
          </a:p>
          <a:p>
            <a:pPr>
              <a:buFont typeface="Wingdings" pitchFamily="2" charset="2"/>
              <a:buChar char="§"/>
            </a:pPr>
            <a:r>
              <a:rPr lang="vi-VN" sz="2400" dirty="0" smtClean="0">
                <a:latin typeface="Courier New" pitchFamily="49" charset="0"/>
                <a:cs typeface="Courier New" pitchFamily="49" charset="0"/>
              </a:rPr>
              <a:t>dwFlags=CRYPT_EXPORTABLE !!!!!</a:t>
            </a:r>
            <a:endParaRPr lang="vi-VN" sz="2400" dirty="0" smtClean="0">
              <a:latin typeface="Courier New" pitchFamily="49" charset="0"/>
              <a:cs typeface="Courier New" pitchFamily="49" charset="0"/>
            </a:endParaRPr>
          </a:p>
          <a:p>
            <a:pPr>
              <a:buFont typeface="Wingdings" pitchFamily="2" charset="2"/>
              <a:buChar char="§"/>
            </a:pPr>
            <a:r>
              <a:rPr lang="vi-VN" sz="2400" dirty="0" smtClean="0">
                <a:latin typeface="Courier New" pitchFamily="49" charset="0"/>
                <a:cs typeface="Courier New" pitchFamily="49" charset="0"/>
              </a:rPr>
              <a:t>phKey</a:t>
            </a:r>
          </a:p>
        </p:txBody>
      </p:sp>
    </p:spTree>
    <p:extLst>
      <p:ext uri="{BB962C8B-B14F-4D97-AF65-F5344CB8AC3E}">
        <p14:creationId xmlns:p14="http://schemas.microsoft.com/office/powerpoint/2010/main" val="32997093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CryptExportKey</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
        <p:nvSpPr>
          <p:cNvPr id="5" name="Content Placeholder 4"/>
          <p:cNvSpPr>
            <a:spLocks noGrp="1"/>
          </p:cNvSpPr>
          <p:nvPr>
            <p:ph sz="quarter" idx="13"/>
          </p:nvPr>
        </p:nvSpPr>
        <p:spPr/>
        <p:txBody>
          <a:bodyPr>
            <a:normAutofit/>
          </a:bodyPr>
          <a:lstStyle/>
          <a:p>
            <a:pPr marL="0" indent="0">
              <a:buNone/>
              <a:tabLst>
                <a:tab pos="179388" algn="l"/>
              </a:tabLst>
            </a:pPr>
            <a:r>
              <a:rPr lang="vi-VN" sz="2000" dirty="0">
                <a:latin typeface="Courier New" pitchFamily="49" charset="0"/>
                <a:cs typeface="Courier New" pitchFamily="49" charset="0"/>
              </a:rPr>
              <a:t>BOOL WINAPI </a:t>
            </a:r>
            <a:r>
              <a:rPr lang="vi-VN" sz="2000" b="1" dirty="0">
                <a:solidFill>
                  <a:srgbClr val="FF0000"/>
                </a:solidFill>
                <a:latin typeface="Courier New" pitchFamily="49" charset="0"/>
                <a:cs typeface="Courier New" pitchFamily="49" charset="0"/>
              </a:rPr>
              <a:t>CryptExportKey</a:t>
            </a:r>
            <a:r>
              <a:rPr lang="vi-VN" sz="2000" dirty="0">
                <a:latin typeface="Courier New" pitchFamily="49" charset="0"/>
                <a:cs typeface="Courier New" pitchFamily="49" charset="0"/>
              </a:rPr>
              <a:t>(</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HCRYPTKEY </a:t>
            </a:r>
            <a:r>
              <a:rPr lang="vi-VN" sz="2000" dirty="0">
                <a:latin typeface="Courier New" pitchFamily="49" charset="0"/>
                <a:cs typeface="Courier New" pitchFamily="49" charset="0"/>
              </a:rPr>
              <a:t>hKey,</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HCRYPTKEY </a:t>
            </a:r>
            <a:r>
              <a:rPr lang="vi-VN" sz="2000" dirty="0">
                <a:latin typeface="Courier New" pitchFamily="49" charset="0"/>
                <a:cs typeface="Courier New" pitchFamily="49" charset="0"/>
              </a:rPr>
              <a:t>hExpKey,</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DWORD </a:t>
            </a:r>
            <a:r>
              <a:rPr lang="vi-VN" sz="2000" dirty="0">
                <a:latin typeface="Courier New" pitchFamily="49" charset="0"/>
                <a:cs typeface="Courier New" pitchFamily="49" charset="0"/>
              </a:rPr>
              <a:t>dwBlobType,</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DWORD </a:t>
            </a:r>
            <a:r>
              <a:rPr lang="vi-VN" sz="2000" dirty="0">
                <a:latin typeface="Courier New" pitchFamily="49" charset="0"/>
                <a:cs typeface="Courier New" pitchFamily="49" charset="0"/>
              </a:rPr>
              <a:t>dwFlags,</a:t>
            </a:r>
          </a:p>
          <a:p>
            <a:pPr marL="0" indent="0">
              <a:buNone/>
              <a:tabLst>
                <a:tab pos="179388" algn="l"/>
              </a:tabLst>
            </a:pPr>
            <a:r>
              <a:rPr lang="vi-VN" sz="2000" dirty="0">
                <a:latin typeface="Courier New" pitchFamily="49" charset="0"/>
                <a:cs typeface="Courier New" pitchFamily="49" charset="0"/>
              </a:rPr>
              <a:t>  __out     </a:t>
            </a:r>
            <a:r>
              <a:rPr lang="vi-VN" sz="2000" dirty="0" smtClean="0">
                <a:latin typeface="Courier New" pitchFamily="49" charset="0"/>
                <a:cs typeface="Courier New" pitchFamily="49" charset="0"/>
              </a:rPr>
              <a:t> BYTE</a:t>
            </a:r>
            <a:r>
              <a:rPr lang="vi-VN" sz="2000" dirty="0">
                <a:latin typeface="Courier New" pitchFamily="49" charset="0"/>
                <a:cs typeface="Courier New" pitchFamily="49" charset="0"/>
              </a:rPr>
              <a:t>* pbData,</a:t>
            </a:r>
          </a:p>
          <a:p>
            <a:pPr marL="0" indent="0">
              <a:buNone/>
              <a:tabLst>
                <a:tab pos="179388" algn="l"/>
              </a:tabLst>
            </a:pPr>
            <a:r>
              <a:rPr lang="vi-VN" sz="2000" dirty="0">
                <a:latin typeface="Courier New" pitchFamily="49" charset="0"/>
                <a:cs typeface="Courier New" pitchFamily="49" charset="0"/>
              </a:rPr>
              <a:t>  __in_out  </a:t>
            </a:r>
            <a:r>
              <a:rPr lang="vi-VN" sz="2000" dirty="0" smtClean="0">
                <a:latin typeface="Courier New" pitchFamily="49" charset="0"/>
                <a:cs typeface="Courier New" pitchFamily="49" charset="0"/>
              </a:rPr>
              <a:t> DWORD</a:t>
            </a:r>
            <a:r>
              <a:rPr lang="vi-VN" sz="2000" dirty="0">
                <a:latin typeface="Courier New" pitchFamily="49" charset="0"/>
                <a:cs typeface="Courier New" pitchFamily="49" charset="0"/>
              </a:rPr>
              <a:t>* pdwDataLen</a:t>
            </a:r>
          </a:p>
          <a:p>
            <a:pPr marL="0" indent="0">
              <a:buNone/>
              <a:tabLst>
                <a:tab pos="179388" algn="l"/>
              </a:tabLst>
            </a:pPr>
            <a:r>
              <a:rPr lang="vi-VN" sz="2000" dirty="0" smtClean="0">
                <a:latin typeface="Courier New" pitchFamily="49" charset="0"/>
                <a:cs typeface="Courier New" pitchFamily="49" charset="0"/>
              </a:rPr>
              <a:t>);</a:t>
            </a:r>
            <a:endParaRPr lang="vi-VN" sz="2000" dirty="0">
              <a:latin typeface="Courier New" pitchFamily="49" charset="0"/>
              <a:cs typeface="Courier New" pitchFamily="49" charset="0"/>
            </a:endParaRPr>
          </a:p>
          <a:p>
            <a:pPr marL="442913" indent="-442913">
              <a:buFont typeface="Wingdings" pitchFamily="2" charset="2"/>
              <a:buChar char="q"/>
            </a:pPr>
            <a:r>
              <a:rPr lang="vi-VN" b="1" dirty="0" smtClean="0"/>
              <a:t>Chức năng</a:t>
            </a:r>
            <a:r>
              <a:rPr lang="vi-VN" dirty="0" smtClean="0"/>
              <a:t>: xuất khóa để lưu hoặc truyền đi</a:t>
            </a:r>
          </a:p>
          <a:p>
            <a:pPr marL="442913" indent="-442913">
              <a:buFont typeface="Wingdings" pitchFamily="2" charset="2"/>
              <a:buChar char="q"/>
            </a:pPr>
            <a:r>
              <a:rPr lang="vi-VN" b="1" dirty="0" smtClean="0"/>
              <a:t>Tham số: </a:t>
            </a:r>
            <a:endParaRPr lang="vi-VN" b="1" dirty="0"/>
          </a:p>
          <a:p>
            <a:pPr>
              <a:buFont typeface="Wingdings" pitchFamily="2" charset="2"/>
              <a:buChar char="§"/>
            </a:pPr>
            <a:r>
              <a:rPr lang="vi-VN" sz="2400" dirty="0" smtClean="0">
                <a:latin typeface="Courier New" pitchFamily="49" charset="0"/>
                <a:cs typeface="Courier New" pitchFamily="49" charset="0"/>
              </a:rPr>
              <a:t>hKey</a:t>
            </a:r>
          </a:p>
          <a:p>
            <a:pPr>
              <a:buFont typeface="Wingdings" pitchFamily="2" charset="2"/>
              <a:buChar char="§"/>
            </a:pPr>
            <a:r>
              <a:rPr lang="vi-VN" sz="2400" dirty="0" smtClean="0">
                <a:latin typeface="Courier New" pitchFamily="49" charset="0"/>
                <a:cs typeface="Courier New" pitchFamily="49" charset="0"/>
              </a:rPr>
              <a:t>hExpKey</a:t>
            </a:r>
          </a:p>
          <a:p>
            <a:pPr>
              <a:buFont typeface="Wingdings" pitchFamily="2" charset="2"/>
              <a:buChar char="§"/>
            </a:pPr>
            <a:r>
              <a:rPr lang="vi-VN" sz="2400" dirty="0">
                <a:latin typeface="Courier New" pitchFamily="49" charset="0"/>
                <a:cs typeface="Courier New" pitchFamily="49" charset="0"/>
              </a:rPr>
              <a:t>dwBlobType</a:t>
            </a:r>
          </a:p>
          <a:p>
            <a:pPr>
              <a:buFont typeface="Wingdings" pitchFamily="2" charset="2"/>
              <a:buChar char="§"/>
            </a:pPr>
            <a:r>
              <a:rPr lang="vi-VN" sz="2400" dirty="0" smtClean="0">
                <a:latin typeface="Courier New" pitchFamily="49" charset="0"/>
                <a:cs typeface="Courier New" pitchFamily="49" charset="0"/>
              </a:rPr>
              <a:t>dwFlags </a:t>
            </a:r>
            <a:r>
              <a:rPr lang="vi-VN" sz="2400" dirty="0" smtClean="0">
                <a:latin typeface="Courier New" pitchFamily="49" charset="0"/>
                <a:cs typeface="Courier New" pitchFamily="49" charset="0"/>
              </a:rPr>
              <a:t>= </a:t>
            </a:r>
            <a:r>
              <a:rPr lang="vi-VN" sz="2400" dirty="0" smtClean="0">
                <a:latin typeface="Courier New" pitchFamily="49" charset="0"/>
                <a:cs typeface="Courier New" pitchFamily="49" charset="0"/>
              </a:rPr>
              <a:t>0</a:t>
            </a:r>
          </a:p>
        </p:txBody>
      </p:sp>
      <p:graphicFrame>
        <p:nvGraphicFramePr>
          <p:cNvPr id="6" name="Table 5"/>
          <p:cNvGraphicFramePr>
            <a:graphicFrameLocks noGrp="1"/>
          </p:cNvGraphicFramePr>
          <p:nvPr>
            <p:extLst>
              <p:ext uri="{D42A27DB-BD31-4B8C-83A1-F6EECF244321}">
                <p14:modId xmlns:p14="http://schemas.microsoft.com/office/powerpoint/2010/main" val="3446023764"/>
              </p:ext>
            </p:extLst>
          </p:nvPr>
        </p:nvGraphicFramePr>
        <p:xfrm>
          <a:off x="3563888" y="4077072"/>
          <a:ext cx="5410944" cy="2474598"/>
        </p:xfrm>
        <a:graphic>
          <a:graphicData uri="http://schemas.openxmlformats.org/drawingml/2006/table">
            <a:tbl>
              <a:tblPr>
                <a:tableStyleId>{08FB837D-C827-4EFA-A057-4D05807E0F7C}</a:tableStyleId>
              </a:tblPr>
              <a:tblGrid>
                <a:gridCol w="2164377"/>
                <a:gridCol w="3246567"/>
              </a:tblGrid>
              <a:tr h="824866">
                <a:tc>
                  <a:txBody>
                    <a:bodyPr/>
                    <a:lstStyle/>
                    <a:p>
                      <a:r>
                        <a:rPr lang="en-US" sz="2000" dirty="0"/>
                        <a:t>PRIVATEKEYBLOB</a:t>
                      </a:r>
                    </a:p>
                  </a:txBody>
                  <a:tcPr anchor="ctr"/>
                </a:tc>
                <a:tc>
                  <a:txBody>
                    <a:bodyPr/>
                    <a:lstStyle/>
                    <a:p>
                      <a:r>
                        <a:rPr lang="en-US" sz="2000"/>
                        <a:t>Used to transport public/private key pairs.</a:t>
                      </a:r>
                    </a:p>
                  </a:txBody>
                  <a:tcPr anchor="ctr"/>
                </a:tc>
              </a:tr>
              <a:tr h="824866">
                <a:tc>
                  <a:txBody>
                    <a:bodyPr/>
                    <a:lstStyle/>
                    <a:p>
                      <a:r>
                        <a:rPr lang="en-US" sz="2000" dirty="0"/>
                        <a:t>PUBLICKEYBLOB</a:t>
                      </a:r>
                    </a:p>
                  </a:txBody>
                  <a:tcPr anchor="ctr"/>
                </a:tc>
                <a:tc>
                  <a:txBody>
                    <a:bodyPr/>
                    <a:lstStyle/>
                    <a:p>
                      <a:r>
                        <a:rPr lang="en-US" sz="2000" dirty="0"/>
                        <a:t>Used to transport public keys.</a:t>
                      </a:r>
                    </a:p>
                  </a:txBody>
                  <a:tcPr anchor="ctr"/>
                </a:tc>
              </a:tr>
              <a:tr h="824866">
                <a:tc>
                  <a:txBody>
                    <a:bodyPr/>
                    <a:lstStyle/>
                    <a:p>
                      <a:r>
                        <a:rPr lang="en-US" sz="2000"/>
                        <a:t>SIMPLEBLOB</a:t>
                      </a:r>
                    </a:p>
                  </a:txBody>
                  <a:tcPr anchor="ctr"/>
                </a:tc>
                <a:tc>
                  <a:txBody>
                    <a:bodyPr/>
                    <a:lstStyle/>
                    <a:p>
                      <a:r>
                        <a:rPr lang="en-US" sz="2000" dirty="0"/>
                        <a:t>Used to transport session keys.</a:t>
                      </a:r>
                    </a:p>
                  </a:txBody>
                  <a:tcPr anchor="ctr"/>
                </a:tc>
              </a:tr>
            </a:tbl>
          </a:graphicData>
        </a:graphic>
      </p:graphicFrame>
    </p:spTree>
    <p:extLst>
      <p:ext uri="{BB962C8B-B14F-4D97-AF65-F5344CB8AC3E}">
        <p14:creationId xmlns:p14="http://schemas.microsoft.com/office/powerpoint/2010/main" val="42233823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t>Hàm CryptExportKey</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sp>
        <p:nvSpPr>
          <p:cNvPr id="7" name="Content Placeholder 6"/>
          <p:cNvSpPr>
            <a:spLocks noGrp="1"/>
          </p:cNvSpPr>
          <p:nvPr>
            <p:ph sz="quarter" idx="13"/>
          </p:nvPr>
        </p:nvSpPr>
        <p:spPr/>
        <p:txBody>
          <a:bodyPr/>
          <a:lstStyle/>
          <a:p>
            <a:pPr marL="0" indent="0" algn="ctr">
              <a:buNone/>
            </a:pPr>
            <a:r>
              <a:rPr lang="vi-VN" sz="2400" dirty="0">
                <a:latin typeface="Courier New" pitchFamily="49" charset="0"/>
                <a:cs typeface="Courier New" pitchFamily="49" charset="0"/>
              </a:rPr>
              <a:t>__in </a:t>
            </a:r>
            <a:r>
              <a:rPr lang="vi-VN" sz="2400" dirty="0" smtClean="0">
                <a:latin typeface="Courier New" pitchFamily="49" charset="0"/>
                <a:cs typeface="Courier New" pitchFamily="49" charset="0"/>
              </a:rPr>
              <a:t> DWORD </a:t>
            </a:r>
            <a:r>
              <a:rPr lang="vi-VN" sz="2400" dirty="0">
                <a:latin typeface="Courier New" pitchFamily="49" charset="0"/>
                <a:cs typeface="Courier New" pitchFamily="49" charset="0"/>
              </a:rPr>
              <a:t>dwBlobType</a:t>
            </a:r>
            <a:endParaRPr lang="vi-VN" sz="2400" i="1" dirty="0">
              <a:latin typeface="Courier New" pitchFamily="49" charset="0"/>
              <a:cs typeface="Courier New" pitchFamily="49" charset="0"/>
            </a:endParaRPr>
          </a:p>
          <a:p>
            <a:pPr>
              <a:buFont typeface="Wingdings" pitchFamily="2" charset="2"/>
              <a:buChar char="§"/>
            </a:pPr>
            <a:r>
              <a:rPr lang="vi-VN" dirty="0" smtClean="0"/>
              <a:t>Chỉ định kiểu khóa cần xuất</a:t>
            </a:r>
          </a:p>
          <a:p>
            <a:pPr>
              <a:buFont typeface="Wingdings" pitchFamily="2" charset="2"/>
              <a:buChar char="§"/>
            </a:pPr>
            <a:r>
              <a:rPr lang="vi-VN" dirty="0" smtClean="0"/>
              <a:t>Giá trị để xuât khóa phiên: </a:t>
            </a:r>
          </a:p>
          <a:p>
            <a:pPr marL="0" indent="0" algn="ctr">
              <a:buNone/>
            </a:pPr>
            <a:r>
              <a:rPr lang="vi-VN" dirty="0" smtClean="0">
                <a:latin typeface="Courier New" pitchFamily="49" charset="0"/>
                <a:cs typeface="Courier New" pitchFamily="49" charset="0"/>
              </a:rPr>
              <a:t>dwBlobType = </a:t>
            </a:r>
            <a:r>
              <a:rPr lang="en-US" dirty="0" smtClean="0">
                <a:latin typeface="Courier New" pitchFamily="49" charset="0"/>
                <a:cs typeface="Courier New" pitchFamily="49" charset="0"/>
              </a:rPr>
              <a:t>SIMPLEBLOB</a:t>
            </a:r>
            <a:endParaRPr lang="vi-VN" dirty="0" smtClean="0">
              <a:latin typeface="Courier New" pitchFamily="49" charset="0"/>
              <a:cs typeface="Courier New" pitchFamily="49" charset="0"/>
            </a:endParaRPr>
          </a:p>
          <a:p>
            <a:pPr>
              <a:buFont typeface="Wingdings" pitchFamily="2" charset="2"/>
              <a:buChar char="§"/>
            </a:pPr>
            <a:r>
              <a:rPr lang="vi-VN" dirty="0" smtClean="0"/>
              <a:t>BLOB = Binary Large Object</a:t>
            </a:r>
          </a:p>
          <a:p>
            <a:pPr>
              <a:buFont typeface="Wingdings" pitchFamily="2" charset="2"/>
              <a:buChar char="§"/>
            </a:pPr>
            <a:endParaRPr lang="vi-VN" dirty="0" smtClean="0"/>
          </a:p>
        </p:txBody>
      </p:sp>
      <p:graphicFrame>
        <p:nvGraphicFramePr>
          <p:cNvPr id="2" name="Table 1"/>
          <p:cNvGraphicFramePr>
            <a:graphicFrameLocks noGrp="1"/>
          </p:cNvGraphicFramePr>
          <p:nvPr>
            <p:extLst>
              <p:ext uri="{D42A27DB-BD31-4B8C-83A1-F6EECF244321}">
                <p14:modId xmlns:p14="http://schemas.microsoft.com/office/powerpoint/2010/main" val="1798024493"/>
              </p:ext>
            </p:extLst>
          </p:nvPr>
        </p:nvGraphicFramePr>
        <p:xfrm>
          <a:off x="457200" y="3314539"/>
          <a:ext cx="8229600" cy="2994780"/>
        </p:xfrm>
        <a:graphic>
          <a:graphicData uri="http://schemas.openxmlformats.org/drawingml/2006/table">
            <a:tbl>
              <a:tblPr>
                <a:tableStyleId>{08FB837D-C827-4EFA-A057-4D05807E0F7C}</a:tableStyleId>
              </a:tblPr>
              <a:tblGrid>
                <a:gridCol w="3291840"/>
                <a:gridCol w="4937760"/>
              </a:tblGrid>
              <a:tr h="998260">
                <a:tc>
                  <a:txBody>
                    <a:bodyPr/>
                    <a:lstStyle/>
                    <a:p>
                      <a:r>
                        <a:rPr lang="en-US" sz="2800" dirty="0"/>
                        <a:t>PRIVATEKEYBLOB</a:t>
                      </a:r>
                    </a:p>
                  </a:txBody>
                  <a:tcPr anchor="ctr"/>
                </a:tc>
                <a:tc>
                  <a:txBody>
                    <a:bodyPr/>
                    <a:lstStyle/>
                    <a:p>
                      <a:r>
                        <a:rPr lang="en-US" sz="2800"/>
                        <a:t>Used to transport public/private key pairs.</a:t>
                      </a:r>
                    </a:p>
                  </a:txBody>
                  <a:tcPr anchor="ctr"/>
                </a:tc>
              </a:tr>
              <a:tr h="998260">
                <a:tc>
                  <a:txBody>
                    <a:bodyPr/>
                    <a:lstStyle/>
                    <a:p>
                      <a:r>
                        <a:rPr lang="en-US" sz="2800" dirty="0"/>
                        <a:t>PUBLICKEYBLOB</a:t>
                      </a:r>
                    </a:p>
                  </a:txBody>
                  <a:tcPr anchor="ctr"/>
                </a:tc>
                <a:tc>
                  <a:txBody>
                    <a:bodyPr/>
                    <a:lstStyle/>
                    <a:p>
                      <a:r>
                        <a:rPr lang="en-US" sz="2800" dirty="0"/>
                        <a:t>Used to transport public keys.</a:t>
                      </a:r>
                    </a:p>
                  </a:txBody>
                  <a:tcPr anchor="ctr"/>
                </a:tc>
              </a:tr>
              <a:tr h="998260">
                <a:tc>
                  <a:txBody>
                    <a:bodyPr/>
                    <a:lstStyle/>
                    <a:p>
                      <a:r>
                        <a:rPr lang="en-US" sz="2800"/>
                        <a:t>SIMPLEBLOB</a:t>
                      </a:r>
                    </a:p>
                  </a:txBody>
                  <a:tcPr anchor="ctr"/>
                </a:tc>
                <a:tc>
                  <a:txBody>
                    <a:bodyPr/>
                    <a:lstStyle/>
                    <a:p>
                      <a:r>
                        <a:rPr lang="en-US" sz="2800" dirty="0"/>
                        <a:t>Used to transport session keys.</a:t>
                      </a:r>
                    </a:p>
                  </a:txBody>
                  <a:tcPr anchor="ctr"/>
                </a:tc>
              </a:tr>
            </a:tbl>
          </a:graphicData>
        </a:graphic>
      </p:graphicFrame>
    </p:spTree>
    <p:extLst>
      <p:ext uri="{BB962C8B-B14F-4D97-AF65-F5344CB8AC3E}">
        <p14:creationId xmlns:p14="http://schemas.microsoft.com/office/powerpoint/2010/main" val="24992337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Hàm </a:t>
            </a:r>
            <a:r>
              <a:rPr lang="vi-VN" dirty="0" smtClean="0"/>
              <a:t>CryptImportKey</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sp>
        <p:nvSpPr>
          <p:cNvPr id="5" name="Content Placeholder 4"/>
          <p:cNvSpPr>
            <a:spLocks noGrp="1"/>
          </p:cNvSpPr>
          <p:nvPr>
            <p:ph sz="quarter" idx="13"/>
          </p:nvPr>
        </p:nvSpPr>
        <p:spPr/>
        <p:txBody>
          <a:bodyPr>
            <a:normAutofit/>
          </a:bodyPr>
          <a:lstStyle/>
          <a:p>
            <a:pPr marL="0" indent="0">
              <a:buNone/>
              <a:tabLst>
                <a:tab pos="179388" algn="l"/>
              </a:tabLst>
            </a:pPr>
            <a:r>
              <a:rPr lang="vi-VN" sz="2000" dirty="0">
                <a:latin typeface="Courier New" pitchFamily="49" charset="0"/>
                <a:cs typeface="Courier New" pitchFamily="49" charset="0"/>
              </a:rPr>
              <a:t>BOOL WINAPI </a:t>
            </a:r>
            <a:r>
              <a:rPr lang="vi-VN" sz="2000" b="1" dirty="0">
                <a:solidFill>
                  <a:srgbClr val="FF0000"/>
                </a:solidFill>
                <a:latin typeface="Courier New" pitchFamily="49" charset="0"/>
                <a:cs typeface="Courier New" pitchFamily="49" charset="0"/>
              </a:rPr>
              <a:t>CryptImportKey</a:t>
            </a:r>
            <a:r>
              <a:rPr lang="vi-VN" sz="2000" dirty="0">
                <a:latin typeface="Courier New" pitchFamily="49" charset="0"/>
                <a:cs typeface="Courier New" pitchFamily="49" charset="0"/>
              </a:rPr>
              <a:t>(</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HCRYPTPROV </a:t>
            </a:r>
            <a:r>
              <a:rPr lang="vi-VN" sz="2000" dirty="0">
                <a:latin typeface="Courier New" pitchFamily="49" charset="0"/>
                <a:cs typeface="Courier New" pitchFamily="49" charset="0"/>
              </a:rPr>
              <a:t>hProv,</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BYTE</a:t>
            </a:r>
            <a:r>
              <a:rPr lang="vi-VN" sz="2000" dirty="0">
                <a:latin typeface="Courier New" pitchFamily="49" charset="0"/>
                <a:cs typeface="Courier New" pitchFamily="49" charset="0"/>
              </a:rPr>
              <a:t>* pbData,</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DWORD </a:t>
            </a:r>
            <a:r>
              <a:rPr lang="vi-VN" sz="2000" dirty="0">
                <a:latin typeface="Courier New" pitchFamily="49" charset="0"/>
                <a:cs typeface="Courier New" pitchFamily="49" charset="0"/>
              </a:rPr>
              <a:t>dwDataLen,</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HCRYPTKEY </a:t>
            </a:r>
            <a:r>
              <a:rPr lang="vi-VN" sz="2000" dirty="0">
                <a:latin typeface="Courier New" pitchFamily="49" charset="0"/>
                <a:cs typeface="Courier New" pitchFamily="49" charset="0"/>
              </a:rPr>
              <a:t>hPubKey,</a:t>
            </a:r>
          </a:p>
          <a:p>
            <a:pPr marL="0" indent="0">
              <a:buNone/>
              <a:tabLst>
                <a:tab pos="179388" algn="l"/>
              </a:tabLst>
            </a:pPr>
            <a:r>
              <a:rPr lang="vi-VN" sz="2000" dirty="0">
                <a:latin typeface="Courier New" pitchFamily="49" charset="0"/>
                <a:cs typeface="Courier New" pitchFamily="49" charset="0"/>
              </a:rPr>
              <a:t>  __in  </a:t>
            </a:r>
            <a:r>
              <a:rPr lang="vi-VN" sz="2000" dirty="0" smtClean="0">
                <a:latin typeface="Courier New" pitchFamily="49" charset="0"/>
                <a:cs typeface="Courier New" pitchFamily="49" charset="0"/>
              </a:rPr>
              <a:t> DWORD </a:t>
            </a:r>
            <a:r>
              <a:rPr lang="vi-VN" sz="2000" dirty="0">
                <a:latin typeface="Courier New" pitchFamily="49" charset="0"/>
                <a:cs typeface="Courier New" pitchFamily="49" charset="0"/>
              </a:rPr>
              <a:t>dwFlags,</a:t>
            </a:r>
          </a:p>
          <a:p>
            <a:pPr marL="0" indent="0">
              <a:buNone/>
              <a:tabLst>
                <a:tab pos="179388" algn="l"/>
              </a:tabLst>
            </a:pPr>
            <a:r>
              <a:rPr lang="vi-VN" sz="2000" dirty="0">
                <a:latin typeface="Courier New" pitchFamily="49" charset="0"/>
                <a:cs typeface="Courier New" pitchFamily="49" charset="0"/>
              </a:rPr>
              <a:t>  __out </a:t>
            </a:r>
            <a:r>
              <a:rPr lang="vi-VN" sz="2000" dirty="0" smtClean="0">
                <a:latin typeface="Courier New" pitchFamily="49" charset="0"/>
                <a:cs typeface="Courier New" pitchFamily="49" charset="0"/>
              </a:rPr>
              <a:t> HCRYPTKEY</a:t>
            </a:r>
            <a:r>
              <a:rPr lang="vi-VN" sz="2000" dirty="0">
                <a:latin typeface="Courier New" pitchFamily="49" charset="0"/>
                <a:cs typeface="Courier New" pitchFamily="49" charset="0"/>
              </a:rPr>
              <a:t>* phKey</a:t>
            </a:r>
          </a:p>
          <a:p>
            <a:pPr marL="0" indent="0">
              <a:buNone/>
              <a:tabLst>
                <a:tab pos="179388" algn="l"/>
              </a:tabLst>
            </a:pPr>
            <a:r>
              <a:rPr lang="vi-VN" sz="2000" dirty="0">
                <a:latin typeface="Courier New" pitchFamily="49" charset="0"/>
                <a:cs typeface="Courier New" pitchFamily="49" charset="0"/>
              </a:rPr>
              <a:t>);</a:t>
            </a:r>
          </a:p>
          <a:p>
            <a:pPr marL="442913" indent="-442913">
              <a:buFont typeface="Wingdings" pitchFamily="2" charset="2"/>
              <a:buChar char="q"/>
            </a:pPr>
            <a:r>
              <a:rPr lang="vi-VN" b="1" dirty="0" smtClean="0"/>
              <a:t>Chức năng</a:t>
            </a:r>
            <a:r>
              <a:rPr lang="vi-VN" dirty="0" smtClean="0"/>
              <a:t>: nhập khóa vào CSP</a:t>
            </a:r>
          </a:p>
          <a:p>
            <a:pPr marL="442913" indent="-442913">
              <a:buFont typeface="Wingdings" pitchFamily="2" charset="2"/>
              <a:buChar char="q"/>
            </a:pPr>
            <a:r>
              <a:rPr lang="vi-VN" b="1" dirty="0" smtClean="0"/>
              <a:t>Tham số: </a:t>
            </a:r>
            <a:endParaRPr lang="vi-VN" b="1" dirty="0"/>
          </a:p>
          <a:p>
            <a:pPr>
              <a:buFont typeface="Wingdings" pitchFamily="2" charset="2"/>
              <a:buChar char="§"/>
            </a:pPr>
            <a:r>
              <a:rPr lang="vi-VN" sz="2400" dirty="0" smtClean="0">
                <a:latin typeface="Courier New" pitchFamily="49" charset="0"/>
                <a:cs typeface="Courier New" pitchFamily="49" charset="0"/>
              </a:rPr>
              <a:t>hPubKey: Khóa bí mật để giải mã khóa phiên</a:t>
            </a:r>
            <a:endParaRPr lang="vi-VN" sz="2400" dirty="0" smtClean="0">
              <a:latin typeface="Courier New" pitchFamily="49" charset="0"/>
              <a:cs typeface="Courier New" pitchFamily="49" charset="0"/>
            </a:endParaRPr>
          </a:p>
        </p:txBody>
      </p:sp>
    </p:spTree>
    <p:extLst>
      <p:ext uri="{BB962C8B-B14F-4D97-AF65-F5344CB8AC3E}">
        <p14:creationId xmlns:p14="http://schemas.microsoft.com/office/powerpoint/2010/main" val="22497373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smtClean="0"/>
              <a:t>Ứng dụng mật mã trong Windows</a:t>
            </a:r>
            <a:endParaRPr lang="ru-RU" dirty="0"/>
          </a:p>
        </p:txBody>
      </p:sp>
      <p:sp>
        <p:nvSpPr>
          <p:cNvPr id="8" name="Content Placeholder 7"/>
          <p:cNvSpPr>
            <a:spLocks noGrp="1"/>
          </p:cNvSpPr>
          <p:nvPr>
            <p:ph sz="quarter" idx="13"/>
          </p:nvPr>
        </p:nvSpPr>
        <p:spPr>
          <a:xfrm>
            <a:off x="0" y="476672"/>
            <a:ext cx="9144000" cy="4320480"/>
          </a:xfrm>
        </p:spPr>
        <p:txBody>
          <a:bodyPr anchor="ctr">
            <a:normAutofit/>
          </a:bodyPr>
          <a:lstStyle/>
          <a:p>
            <a:pPr marL="0" indent="0" algn="ctr">
              <a:lnSpc>
                <a:spcPct val="114000"/>
              </a:lnSpc>
              <a:buNone/>
            </a:pPr>
            <a:r>
              <a:rPr lang="vi-VN" sz="4000" b="1" dirty="0" smtClean="0"/>
              <a:t>Chức năng mật mã của các ứng dụng của Microsoft trong Windows được cung cấp thông qua thư viện "</a:t>
            </a:r>
            <a:r>
              <a:rPr lang="vi-VN" sz="4000" b="1" dirty="0" smtClean="0">
                <a:solidFill>
                  <a:srgbClr val="FF0000"/>
                </a:solidFill>
              </a:rPr>
              <a:t>advapi32.dll</a:t>
            </a:r>
            <a:r>
              <a:rPr lang="vi-VN" sz="4000" b="1" dirty="0" smtClean="0"/>
              <a:t>" và "</a:t>
            </a:r>
            <a:r>
              <a:rPr lang="vi-VN" sz="4000" b="1" dirty="0" smtClean="0">
                <a:solidFill>
                  <a:srgbClr val="FF0000"/>
                </a:solidFill>
              </a:rPr>
              <a:t>crypt32.dll</a:t>
            </a:r>
            <a:r>
              <a:rPr lang="vi-VN" sz="4000" b="1" dirty="0" smtClean="0"/>
              <a:t>"</a:t>
            </a:r>
          </a:p>
          <a:p>
            <a:pPr marL="0" indent="0" algn="ctr">
              <a:lnSpc>
                <a:spcPct val="114000"/>
              </a:lnSpc>
              <a:buNone/>
            </a:pPr>
            <a:r>
              <a:rPr lang="vi-VN" sz="4000" b="1" dirty="0" smtClean="0"/>
              <a:t>(C</a:t>
            </a:r>
            <a:r>
              <a:rPr lang="vi-VN" sz="4000" b="1" dirty="0"/>
              <a:t>:\</a:t>
            </a:r>
            <a:r>
              <a:rPr lang="vi-VN" sz="4000" b="1" dirty="0" smtClean="0"/>
              <a:t>Windows\System32)</a:t>
            </a:r>
          </a:p>
        </p:txBody>
      </p:sp>
      <p:sp>
        <p:nvSpPr>
          <p:cNvPr id="3" name="Slide Number Placeholder 2"/>
          <p:cNvSpPr>
            <a:spLocks noGrp="1"/>
          </p:cNvSpPr>
          <p:nvPr>
            <p:ph type="sldNum" sz="quarter" idx="12"/>
          </p:nvPr>
        </p:nvSpPr>
        <p:spPr/>
        <p:txBody>
          <a:bodyPr/>
          <a:lstStyle/>
          <a:p>
            <a:fld id="{3E15BD7C-E074-4D4A-84C3-500EE5B9C190}" type="slidenum">
              <a:rPr lang="ru-RU" smtClean="0"/>
              <a:pPr/>
              <a:t>6</a:t>
            </a:fld>
            <a:endParaRPr lang="ru-RU" dirty="0"/>
          </a:p>
        </p:txBody>
      </p:sp>
      <p:sp>
        <p:nvSpPr>
          <p:cNvPr id="4" name="Rounded Rectangle 3"/>
          <p:cNvSpPr/>
          <p:nvPr/>
        </p:nvSpPr>
        <p:spPr>
          <a:xfrm>
            <a:off x="2699792" y="5085184"/>
            <a:ext cx="4032448" cy="86409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4000" b="1" dirty="0" smtClean="0"/>
              <a:t>Crypto API</a:t>
            </a:r>
            <a:endParaRPr lang="en-US" sz="4000" b="1" dirty="0"/>
          </a:p>
        </p:txBody>
      </p:sp>
    </p:spTree>
    <p:extLst>
      <p:ext uri="{BB962C8B-B14F-4D97-AF65-F5344CB8AC3E}">
        <p14:creationId xmlns:p14="http://schemas.microsoft.com/office/powerpoint/2010/main" val="36779206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lnSpc>
                <a:spcPct val="114000"/>
              </a:lnSpc>
              <a:spcBef>
                <a:spcPts val="600"/>
              </a:spcBef>
              <a:buFont typeface="Wingdings" pitchFamily="2" charset="2"/>
              <a:buChar char="q"/>
            </a:pPr>
            <a:r>
              <a:rPr lang="vi-VN" b="1" u="sng" dirty="0" smtClean="0"/>
              <a:t>API</a:t>
            </a:r>
            <a:r>
              <a:rPr lang="vi-VN" dirty="0" smtClean="0"/>
              <a:t> là một tập hợp các </a:t>
            </a:r>
            <a:r>
              <a:rPr lang="vi-VN" dirty="0" smtClean="0">
                <a:solidFill>
                  <a:srgbClr val="FF0000"/>
                </a:solidFill>
              </a:rPr>
              <a:t>lớp, hàm, thủ tục, cấu trúc dữ liệu, hằng số</a:t>
            </a:r>
            <a:r>
              <a:rPr lang="vi-VN" dirty="0" smtClean="0"/>
              <a:t> mà một chương trình (thư viện, dịch vụ) cung cấp cho các chương trình khác sử dụng</a:t>
            </a:r>
          </a:p>
          <a:p>
            <a:pPr>
              <a:lnSpc>
                <a:spcPct val="114000"/>
              </a:lnSpc>
              <a:spcBef>
                <a:spcPts val="600"/>
              </a:spcBef>
              <a:buFont typeface="Wingdings" pitchFamily="2" charset="2"/>
              <a:buChar char="q"/>
            </a:pPr>
            <a:r>
              <a:rPr lang="vi-VN" b="1" u="sng" dirty="0" smtClean="0"/>
              <a:t>CryptoAPI</a:t>
            </a:r>
            <a:r>
              <a:rPr lang="vi-VN" dirty="0" smtClean="0"/>
              <a:t> </a:t>
            </a:r>
            <a:r>
              <a:rPr lang="vi-VN" dirty="0" smtClean="0"/>
              <a:t>(CAPI) là một API trong hệ điều hành Windows cho phép các nhà lập trình bổ sung tính năng an toàn cho các ứng dụng chạy trên Windows bằng việc </a:t>
            </a:r>
            <a:r>
              <a:rPr lang="vi-VN" dirty="0" smtClean="0">
                <a:solidFill>
                  <a:srgbClr val="FF0000"/>
                </a:solidFill>
              </a:rPr>
              <a:t>sử dụng mật mã</a:t>
            </a:r>
            <a:r>
              <a:rPr lang="vi-VN" dirty="0" smtClean="0"/>
              <a:t>.</a:t>
            </a:r>
            <a:endParaRPr lang="ru-RU" dirty="0"/>
          </a:p>
        </p:txBody>
      </p:sp>
      <p:sp>
        <p:nvSpPr>
          <p:cNvPr id="2" name="Title 1"/>
          <p:cNvSpPr>
            <a:spLocks noGrp="1"/>
          </p:cNvSpPr>
          <p:nvPr>
            <p:ph type="title"/>
          </p:nvPr>
        </p:nvSpPr>
        <p:spPr/>
        <p:txBody>
          <a:bodyPr/>
          <a:lstStyle/>
          <a:p>
            <a:r>
              <a:rPr lang="vi-VN" dirty="0" smtClean="0"/>
              <a:t>CryptoAPI</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16476374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CryptoAPI</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pic>
        <p:nvPicPr>
          <p:cNvPr id="3074" name="Picture 2" descr="http://i.msdn.microsoft.com/dynimg/IC9026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36712"/>
            <a:ext cx="8359626"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6537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CryptoAPI</a:t>
            </a:r>
            <a:endParaRPr lang="ru-RU"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pic>
        <p:nvPicPr>
          <p:cNvPr id="6148" name="Picture 4" descr="CryptoAPI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21596"/>
            <a:ext cx="7884368" cy="611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5114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TuanAnh's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24255</TotalTime>
  <Words>2142</Words>
  <Application>Microsoft Office PowerPoint</Application>
  <PresentationFormat>On-screen Show (4:3)</PresentationFormat>
  <Paragraphs>533</Paragraphs>
  <Slides>54</Slides>
  <Notes>30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TuanAnh'sPowerPointTemplate</vt:lpstr>
      <vt:lpstr>MẬT MÃ TRONG ATTT</vt:lpstr>
      <vt:lpstr>Ứng dụng mật mã trong Windows</vt:lpstr>
      <vt:lpstr>PowerPoint Presentation</vt:lpstr>
      <vt:lpstr>PowerPoint Presentation</vt:lpstr>
      <vt:lpstr>Ứng dụng mật mã trong Windows</vt:lpstr>
      <vt:lpstr>Ứng dụng mật mã trong Windows</vt:lpstr>
      <vt:lpstr>CryptoAPI</vt:lpstr>
      <vt:lpstr>CryptoAPI</vt:lpstr>
      <vt:lpstr>CryptoAPI</vt:lpstr>
      <vt:lpstr>Cryptographic Service Provider</vt:lpstr>
      <vt:lpstr>Cryptographic Service Provider</vt:lpstr>
      <vt:lpstr>Cryptographic Service Provider</vt:lpstr>
      <vt:lpstr>Cryptographic Service Provider</vt:lpstr>
      <vt:lpstr>Cryptographic Service Provider</vt:lpstr>
      <vt:lpstr>CSP Type</vt:lpstr>
      <vt:lpstr>CSP Type</vt:lpstr>
      <vt:lpstr>CSP Type</vt:lpstr>
      <vt:lpstr>PowerPoint Presentation</vt:lpstr>
      <vt:lpstr>Quản lý khóa trong CryptoAPI</vt:lpstr>
      <vt:lpstr>Quản lý khóa trong CryptoAPI</vt:lpstr>
      <vt:lpstr>Quản lý khóa trong CryptoAPI</vt:lpstr>
      <vt:lpstr>Quản lý khóa trong CryptoAPI</vt:lpstr>
      <vt:lpstr>PowerPoint Presentation</vt:lpstr>
      <vt:lpstr>CryptoAPI</vt:lpstr>
      <vt:lpstr>Các nhóm hàm trong CryptoAPI</vt:lpstr>
      <vt:lpstr>Các nhóm hàm trong CryptoAPI</vt:lpstr>
      <vt:lpstr>Các nhóm hàm trong CryptoAPI</vt:lpstr>
      <vt:lpstr>Các nhóm hàm trong CryptoAPI</vt:lpstr>
      <vt:lpstr>Các nhóm hàm trong CryptoAPI</vt:lpstr>
      <vt:lpstr>PowerPoint Presentation</vt:lpstr>
      <vt:lpstr>Sử dụng CryptoAPI</vt:lpstr>
      <vt:lpstr>Hàm CryptAcquireContext()</vt:lpstr>
      <vt:lpstr>Hàm CryptAcquireContext()</vt:lpstr>
      <vt:lpstr>Hàm CryptAcquireContext()</vt:lpstr>
      <vt:lpstr>Hàm CryptAcquireContext()</vt:lpstr>
      <vt:lpstr>Hàm CryptAcquireContext()</vt:lpstr>
      <vt:lpstr>Hàm CryptAcquireContext()</vt:lpstr>
      <vt:lpstr>Hàm CryptAcquireContext()</vt:lpstr>
      <vt:lpstr>Hàm CryptAcquireContext()</vt:lpstr>
      <vt:lpstr>Hàm CryptAcquireContext()</vt:lpstr>
      <vt:lpstr>Sử dụng CryptoAPI</vt:lpstr>
      <vt:lpstr>Mã hóa và giải mã dữ liệu sử dụng mật khẩu</vt:lpstr>
      <vt:lpstr>Mã hóa và giải mã dữ liệu sử dụng mật khẩu</vt:lpstr>
      <vt:lpstr>Sinh khóa từ mật khẩu</vt:lpstr>
      <vt:lpstr>Hàm CryptDeriveKey</vt:lpstr>
      <vt:lpstr>Hàm CryptEncrypt</vt:lpstr>
      <vt:lpstr>Hàm CryptEncrypt</vt:lpstr>
      <vt:lpstr>Hàm CryptEncrypt</vt:lpstr>
      <vt:lpstr>Sử dụng CryptoAPI</vt:lpstr>
      <vt:lpstr>Mã hóa và giải mã sử dụng khóa ngẫu nhiên</vt:lpstr>
      <vt:lpstr>Hàm CryptGenKey</vt:lpstr>
      <vt:lpstr>Hàm CryptExportKey</vt:lpstr>
      <vt:lpstr>Hàm CryptExportKey</vt:lpstr>
      <vt:lpstr>Hàm CryptImportKey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HẠ TẦNG CƠ SỞ KHÓA CÔNG KHAI</dc:title>
  <dc:creator>Nguyen Tuan Anh</dc:creator>
  <cp:lastModifiedBy>Nguyen Tuan Anh</cp:lastModifiedBy>
  <cp:revision>935</cp:revision>
  <dcterms:created xsi:type="dcterms:W3CDTF">2012-12-22T16:44:23Z</dcterms:created>
  <dcterms:modified xsi:type="dcterms:W3CDTF">2014-12-21T06:39:10Z</dcterms:modified>
</cp:coreProperties>
</file>