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nimengwei</dc:creator>
  <cp:lastModifiedBy>倪梦威</cp:lastModifiedBy>
  <cp:revision>10</cp:revision>
  <dcterms:created xsi:type="dcterms:W3CDTF">2022-09-30T07:53:08Z</dcterms:created>
  <dcterms:modified xsi:type="dcterms:W3CDTF">2022-09-30T07:53:08Z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2052-3.9.4.6407</vt:lpwstr>
  </property>
</Properties>
</file>