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0146-D238-43D0-B4F7-DA0BD0882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800C9-DE6B-4469-B9A2-9F81840C4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6C82A-C3F2-4A24-97E8-1704BDBB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6082-D960-4D82-9602-E28FF0062E9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85683-67A5-4948-94DE-9C1275BD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6755C-813A-436A-B273-B225D60F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ECA8-B87A-45FA-9755-689543C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8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8DED-560F-40CF-9310-9370F350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29C63-8E9E-4050-A290-10A76DE50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4DA1B-481B-43DB-80D0-B42B0666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6082-D960-4D82-9602-E28FF0062E9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D1257-C83C-40CB-BF01-F21D3725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5186B-D7B7-4D98-96F9-896916BB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ECA8-B87A-45FA-9755-689543C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8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48035-7189-462C-8DF2-A797F3631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27AE5-8A10-476A-8128-778091C9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79CB0-D123-4E84-9CA8-84F3E6BD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6082-D960-4D82-9602-E28FF0062E9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8534C-D969-4869-B36F-C4BCCD6F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1C0F2-C620-4CBE-BCEF-74B1A822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ECA8-B87A-45FA-9755-689543C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2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A1596-851D-401B-8FC2-860F2FEA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022CC-1D03-43CE-B8EE-6877CBBC6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23AD1-0307-4DA5-BCD1-BCAEFE44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6082-D960-4D82-9602-E28FF0062E9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AECDA-1C72-4A87-ADA0-DA3C214C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D49F9-E8DA-44A8-9AAF-D04F3138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ECA8-B87A-45FA-9755-689543C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6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E45C-EA4F-488A-87FF-DA3C3EEB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22A6C-CF75-41FF-AFE7-085276374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775F2-DE8F-4177-879B-5477591F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6082-D960-4D82-9602-E28FF0062E9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6DF1A-596E-4426-A6EF-3642CF6D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DF277-3644-4BB0-98D4-971C760A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ECA8-B87A-45FA-9755-689543C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4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636A-DDE0-4F7F-A0A9-0ADBD005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4235A-2EB0-47BA-974A-E0EC3D6D4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657DE-FF49-48A6-8640-80462703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C6073-E7B3-43C2-8C0F-040CD178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6082-D960-4D82-9602-E28FF0062E9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79410-A8A2-486C-9AEC-BAC8C8D9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99313-9866-4E68-843F-A7A6FD5B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ECA8-B87A-45FA-9755-689543C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0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5C7E0-D982-4976-AD4B-520CABD59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4AAF8-3115-4BA9-A54D-7CF53DD68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729E5-1E84-458C-8702-9937D33FA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275E8-D605-4D66-9A23-A0B587BDF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486828-EE58-43B8-BEEE-9F5446BB1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697578-8996-4F64-B3E7-F96BDDB2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6082-D960-4D82-9602-E28FF0062E9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66298-4F37-4B6D-AA75-B44A7710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4DEE6-EAF0-4965-A731-3A42AE2A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ECA8-B87A-45FA-9755-689543C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8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3745C-AE52-4145-9AEA-ABCE3B5A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A6F82-AB3D-47F4-BD58-4501628A7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6082-D960-4D82-9602-E28FF0062E9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21D90-B345-43BD-998F-8A02CAC4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622CB-0D43-4910-A8F0-8385FABD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ECA8-B87A-45FA-9755-689543C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8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9FB15-B6A7-40A7-8C0C-9E961C15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6082-D960-4D82-9602-E28FF0062E9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2E092-C31E-464C-9F5E-F1CD6BD2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46AC6-6383-4405-B7D8-74D38B6F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ECA8-B87A-45FA-9755-689543C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4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B951B-D154-45A0-B511-F3DAD296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4843F-CF4E-4830-B4FE-B6AF699F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B91F4-6D1C-4D30-984D-1F93BA98F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5725E-8AC4-4121-9D6F-2E1EA655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6082-D960-4D82-9602-E28FF0062E9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A3D76-A6DA-475B-B5AC-348220E8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90F67-D1D1-4911-965B-017691AA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ECA8-B87A-45FA-9755-689543C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0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5813-7958-4867-A703-DBA520161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D5738B-11E2-42C0-BF0B-47D2649D6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76704-55C5-4B2E-AA1D-BF39E334E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76B4F-8635-4821-BC1E-38998672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6082-D960-4D82-9602-E28FF0062E9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730CE-CFAE-4E76-8F97-2323B9A0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BF020-8A32-48EF-B4DF-AF1B278E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ECA8-B87A-45FA-9755-689543C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0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2D378-489F-4536-B67D-A960E966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23589-BD27-40F3-9FC4-EE6726806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CB286-630C-46A0-BCA5-CBFD8FCF4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E6082-D960-4D82-9602-E28FF0062E9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58704-0646-4AA5-9D3E-B5DB135DC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1CA6D-49FB-4D92-B6E7-CB1749BCA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4ECA8-B87A-45FA-9755-689543C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0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plant&#10;&#10;Description automatically generated">
            <a:extLst>
              <a:ext uri="{FF2B5EF4-FFF2-40B4-BE49-F238E27FC236}">
                <a16:creationId xmlns:a16="http://schemas.microsoft.com/office/drawing/2014/main" id="{60C2CCB2-78F0-45DC-AB15-721137292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65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E0AAC9B5-433F-4EDD-9359-FF857DC33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2174"/>
            <a:ext cx="9144000" cy="881063"/>
          </a:xfrm>
        </p:spPr>
        <p:txBody>
          <a:bodyPr>
            <a:normAutofit fontScale="90000"/>
          </a:bodyPr>
          <a:lstStyle/>
          <a:p>
            <a:r>
              <a:rPr lang="en-US" dirty="0"/>
              <a:t>Marijuana Strain Suggester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63BF9E85-881B-4D1F-9971-ED9DF22FD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84939"/>
            <a:ext cx="9144000" cy="485776"/>
          </a:xfrm>
        </p:spPr>
        <p:txBody>
          <a:bodyPr/>
          <a:lstStyle/>
          <a:p>
            <a:r>
              <a:rPr lang="en-US" dirty="0"/>
              <a:t>By: Nolan Whitehead</a:t>
            </a:r>
          </a:p>
        </p:txBody>
      </p:sp>
    </p:spTree>
    <p:extLst>
      <p:ext uri="{BB962C8B-B14F-4D97-AF65-F5344CB8AC3E}">
        <p14:creationId xmlns:p14="http://schemas.microsoft.com/office/powerpoint/2010/main" val="63398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8A27-AA61-44F2-9359-B2DCFF71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8469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used Leafly to Check the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1F8D-42CA-476C-ADCB-CF7199B01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0" y="1464944"/>
            <a:ext cx="3156561" cy="533654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dirty="0"/>
              <a:t>GSC, formally known as Girl Scout Cookies, was the first strain that I ran to test the algorithm, and The White was the 6</a:t>
            </a:r>
            <a:r>
              <a:rPr lang="en-US" sz="2000" baseline="30000" dirty="0"/>
              <a:t>th</a:t>
            </a:r>
            <a:r>
              <a:rPr lang="en-US" sz="2000" dirty="0"/>
              <a:t> closest match.</a:t>
            </a:r>
          </a:p>
          <a:p>
            <a:pPr algn="ctr"/>
            <a:r>
              <a:rPr lang="en-US" sz="2000" dirty="0"/>
              <a:t>They share 4 of the 5 listed Feelings with close percentiles and 5 of 5 for both  Helps With and Negatives with all but Insomnia being within 10%.</a:t>
            </a:r>
          </a:p>
          <a:p>
            <a:pPr algn="ctr"/>
            <a:r>
              <a:rPr lang="en-US" sz="2000" dirty="0"/>
              <a:t>THC and CBD contents were also very close, and the Terpenes (flavors) were similar as well.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E3EA5A-0921-4B17-A58B-1A86E1276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9" y="3983376"/>
            <a:ext cx="8426390" cy="2464718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FF4EE8-F32B-455D-84CA-CE2FEAEDF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40" y="1464944"/>
            <a:ext cx="8426389" cy="246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9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8A27-AA61-44F2-9359-B2DCFF71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7661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Gambling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1F8D-42CA-476C-ADCB-CF7199B01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5"/>
            <a:ext cx="10515599" cy="76618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We’re gonna do a live test now.</a:t>
            </a:r>
          </a:p>
          <a:p>
            <a:pPr marL="0" indent="0" algn="ctr">
              <a:buNone/>
            </a:pPr>
            <a:r>
              <a:rPr lang="en-US" sz="2000" dirty="0"/>
              <a:t>I need a strain suggestion from someone in class, and we’re going to check if Leafly agrees.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B7526B3-B556-4807-ADC6-ED86070B9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88" y="2244785"/>
            <a:ext cx="10212220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63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t with its mouth open&#10;&#10;Description automatically generated">
            <a:extLst>
              <a:ext uri="{FF2B5EF4-FFF2-40B4-BE49-F238E27FC236}">
                <a16:creationId xmlns:a16="http://schemas.microsoft.com/office/drawing/2014/main" id="{14F223AA-71DC-4E56-8DDD-7D3A241BA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45" y="197607"/>
            <a:ext cx="10771310" cy="646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5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8A27-AA61-44F2-9359-B2DCFF71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Marijuana Use is on the 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1F8D-42CA-476C-ADCB-CF7199B01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519238"/>
            <a:ext cx="4276725" cy="4826128"/>
          </a:xfrm>
        </p:spPr>
        <p:txBody>
          <a:bodyPr/>
          <a:lstStyle/>
          <a:p>
            <a:pPr algn="ctr"/>
            <a:r>
              <a:rPr lang="en-US" dirty="0"/>
              <a:t>Admitted marijuana use has been on the rise since the late 60s.</a:t>
            </a:r>
          </a:p>
          <a:p>
            <a:pPr algn="ctr"/>
            <a:r>
              <a:rPr lang="en-US" dirty="0"/>
              <a:t>Despite a relative flatline since the mid 80s, there has been a clear boom in the 2010s.</a:t>
            </a:r>
          </a:p>
          <a:p>
            <a:pPr algn="ctr"/>
            <a:r>
              <a:rPr lang="en-US" dirty="0"/>
              <a:t>This stat is the number that have tried, not the number that were current smokers at the time.</a:t>
            </a:r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18ED7AA-10B8-48FB-B471-C3A74BF6D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24" y="1519238"/>
            <a:ext cx="7037511" cy="482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2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8A27-AA61-44F2-9359-B2DCFF71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 for Legalization Skyrocketing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1F8D-42CA-476C-ADCB-CF7199B01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53" y="1917901"/>
            <a:ext cx="3774142" cy="4420146"/>
          </a:xfrm>
        </p:spPr>
        <p:txBody>
          <a:bodyPr/>
          <a:lstStyle/>
          <a:p>
            <a:pPr algn="ctr"/>
            <a:r>
              <a:rPr lang="en-US" dirty="0"/>
              <a:t>Despite the efforts of many politicians, support for legalization has recently broken 2/3 of American adults.</a:t>
            </a:r>
          </a:p>
          <a:p>
            <a:pPr algn="ctr"/>
            <a:r>
              <a:rPr lang="en-US" dirty="0"/>
              <a:t>The increase has been constant since the mid 2000s and is showing no signs of slowing.</a:t>
            </a:r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AFD02AA4-1008-479E-AA0A-A584DB014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351" y="1917901"/>
            <a:ext cx="7603069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0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8A27-AA61-44F2-9359-B2DCFF71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721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Legalization Crosses Party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1F8D-42CA-476C-ADCB-CF7199B01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191"/>
            <a:ext cx="10515600" cy="5300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But not quite ideological lines.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58B74D-16D3-4A4C-BD26-919310CC5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54" y="2133996"/>
            <a:ext cx="9968891" cy="446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2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8A27-AA61-44F2-9359-B2DCFF71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5815"/>
            <a:ext cx="10515600" cy="1149910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 the Boomers are Ok With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1F8D-42CA-476C-ADCB-CF7199B01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069"/>
            <a:ext cx="10515599" cy="78310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And I’m not apologizing for that joke.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8C4CE-0E78-48F7-B6E6-978016085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232" y="1959517"/>
            <a:ext cx="9075536" cy="453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6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8A27-AA61-44F2-9359-B2DCFF71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440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Active Users Still 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1F8D-42CA-476C-ADCB-CF7199B01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33800" cy="435133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As of this 2017 Gallup poll, only 1 in 8 American adults admitted to being current smokers.</a:t>
            </a:r>
          </a:p>
          <a:p>
            <a:pPr algn="ctr"/>
            <a:r>
              <a:rPr lang="en-US" dirty="0"/>
              <a:t>While this has likely gone up in the past few years, it is unlikely that it has reached the 67% that currently support legalization.</a:t>
            </a:r>
          </a:p>
          <a:p>
            <a:pPr algn="ctr"/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BA52680-B788-4C9A-87E7-E9D5029F9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14" y="1690688"/>
            <a:ext cx="69057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11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8A27-AA61-44F2-9359-B2DCFF71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Major US Companies are Already Joining the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1F8D-42CA-476C-ADCB-CF7199B01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36561"/>
            <a:ext cx="10515599" cy="75024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3 fastest growing marijuana companies in the world, according to Yahoo Finance are all United States based companies with growth rates above 1000%.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BBD838-13EE-43B8-A6B3-0BA15CD90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27" y="2478272"/>
            <a:ext cx="10540170" cy="366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1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8A27-AA61-44F2-9359-B2DCFF71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4734"/>
          </a:xfrm>
        </p:spPr>
        <p:txBody>
          <a:bodyPr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So How Do We Enter The Industry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1F8D-42CA-476C-ADCB-CF7199B01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54" y="1559859"/>
            <a:ext cx="6571128" cy="5090601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I have created a prototype for an unsupervised machine learning algorithm that can suggest similar strains to a strain of the user's choice.</a:t>
            </a:r>
          </a:p>
          <a:p>
            <a:pPr algn="ctr"/>
            <a:r>
              <a:rPr lang="en-US" sz="2400" dirty="0"/>
              <a:t>The algorithm looks at details ranging from the type (Indica, Sativa, Hybrid), medical uses (Insomnia, Pain, Anxiety, etc.), effects (Sleepy, Uplifted, etc.), Parent Strains, and other keywords I was able to extract from the description column of the dataset I found.</a:t>
            </a:r>
          </a:p>
          <a:p>
            <a:pPr algn="ctr"/>
            <a:r>
              <a:rPr lang="en-US" sz="2400" dirty="0"/>
              <a:t>The end goal is to market this algorithm to a company like Leafly, which not only has access to better data than the set I used, but also has a great platform through which to get this app to the public.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72297E-DEA4-436E-88EB-8A125B585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090" y="1559860"/>
            <a:ext cx="4465707" cy="5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8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8A27-AA61-44F2-9359-B2DCFF71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Leafly?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1F8D-42CA-476C-ADCB-CF7199B01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/>
          <a:lstStyle/>
          <a:p>
            <a:pPr algn="ctr"/>
            <a:r>
              <a:rPr lang="en-US" dirty="0"/>
              <a:t>Leafly is an app and website that allows users rate and review different strains of marijuana, whilst also providing information on like THC content and lineage.</a:t>
            </a:r>
          </a:p>
          <a:p>
            <a:pPr algn="ctr"/>
            <a:r>
              <a:rPr lang="en-US" dirty="0"/>
              <a:t>They dataset that they have access to is larger, more accurate, and more constantly updated than any we would otherwise have access to.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E83912-2D64-43EF-9DE2-28E59C7FA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2032"/>
            <a:ext cx="5666479" cy="379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77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517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Marijuana Strain Suggester</vt:lpstr>
      <vt:lpstr>Marijuana Use is on the Rise</vt:lpstr>
      <vt:lpstr>Support for Legalization Skyrocketing</vt:lpstr>
      <vt:lpstr>Legalization Crosses Party Lines</vt:lpstr>
      <vt:lpstr>Even the Boomers are Ok With It</vt:lpstr>
      <vt:lpstr>Percent Active Users Still Low</vt:lpstr>
      <vt:lpstr>Major US Companies are Already Joining the Industry</vt:lpstr>
      <vt:lpstr>So How Do We Enter The Industry</vt:lpstr>
      <vt:lpstr>Why Leafly?</vt:lpstr>
      <vt:lpstr>I used Leafly to Check the Accuracy</vt:lpstr>
      <vt:lpstr>Gambling Time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Marijuana Strain Suggester</dc:title>
  <dc:creator>Nolan Whitehead</dc:creator>
  <cp:lastModifiedBy>Nolan Whitehead</cp:lastModifiedBy>
  <cp:revision>7</cp:revision>
  <dcterms:created xsi:type="dcterms:W3CDTF">2019-12-04T20:58:54Z</dcterms:created>
  <dcterms:modified xsi:type="dcterms:W3CDTF">2019-12-04T22:07:07Z</dcterms:modified>
</cp:coreProperties>
</file>