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3" r:id="rId3"/>
    <p:sldId id="265" r:id="rId4"/>
    <p:sldId id="267" r:id="rId5"/>
    <p:sldId id="268" r:id="rId6"/>
    <p:sldId id="266" r:id="rId7"/>
    <p:sldId id="273" r:id="rId8"/>
    <p:sldId id="269" r:id="rId9"/>
    <p:sldId id="270" r:id="rId10"/>
    <p:sldId id="272" r:id="rId11"/>
    <p:sldId id="259" r:id="rId12"/>
    <p:sldId id="257" r:id="rId13"/>
    <p:sldId id="260" r:id="rId14"/>
    <p:sldId id="261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2CD01-8986-414E-B928-9E5B5AB6CB7C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1BE71-ECEF-4FED-AF51-24E5CB887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79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2756" indent="-270291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1164" indent="-21623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3629" indent="-21623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46095" indent="-21623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88485F-7FD2-4E03-9B29-EF5A43424911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2756" indent="-270291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1164" indent="-21623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3629" indent="-21623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46095" indent="-21623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C23040-7503-400D-9A91-A47F2D85932E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wmf"/><Relationship Id="rId7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364622" cy="1470025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191000"/>
            <a:ext cx="5391358" cy="1447800"/>
          </a:xfrm>
        </p:spPr>
        <p:txBody>
          <a:bodyPr>
            <a:normAutofit fontScale="62500" lnSpcReduction="20000"/>
          </a:bodyPr>
          <a:lstStyle/>
          <a:p>
            <a:r>
              <a:rPr lang="en-US" sz="5100" dirty="0" smtClean="0"/>
              <a:t>Ari </a:t>
            </a:r>
            <a:r>
              <a:rPr lang="en-US" sz="5100" dirty="0" err="1" smtClean="0"/>
              <a:t>Kurniawan</a:t>
            </a:r>
            <a:endParaRPr lang="en-US" sz="5100" dirty="0" smtClean="0"/>
          </a:p>
          <a:p>
            <a:r>
              <a:rPr lang="en-US" sz="3700" dirty="0" smtClean="0"/>
              <a:t>arikurniawan@unesa.ac.id</a:t>
            </a:r>
          </a:p>
          <a:p>
            <a:r>
              <a:rPr lang="en-US" sz="3700" dirty="0" smtClean="0"/>
              <a:t>081 2316 5464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188501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 bwMode="auto">
          <a:xfrm>
            <a:off x="1212850" y="304800"/>
            <a:ext cx="8534400" cy="758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err="1" smtClean="0">
                <a:solidFill>
                  <a:srgbClr val="FFFF00"/>
                </a:solidFill>
              </a:rPr>
              <a:t>Teknologi</a:t>
            </a:r>
            <a:r>
              <a:rPr lang="en-US" altLang="en-US" dirty="0" smtClean="0">
                <a:solidFill>
                  <a:srgbClr val="FFFF00"/>
                </a:solidFill>
              </a:rPr>
              <a:t> </a:t>
            </a:r>
            <a:r>
              <a:rPr lang="en-US" altLang="en-US" dirty="0" err="1" smtClean="0">
                <a:solidFill>
                  <a:srgbClr val="FFFF00"/>
                </a:solidFill>
              </a:rPr>
              <a:t>Informasi</a:t>
            </a:r>
            <a:r>
              <a:rPr lang="en-US" altLang="en-US" dirty="0" smtClean="0">
                <a:solidFill>
                  <a:srgbClr val="FFFF00"/>
                </a:solidFill>
              </a:rPr>
              <a:t> (TI)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 bwMode="auto">
          <a:xfrm>
            <a:off x="304800" y="1219200"/>
            <a:ext cx="8620125" cy="3776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TI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apa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pun yang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membantu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mengubah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menyimpan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endParaRPr lang="en-US" alt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TI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mengubah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endParaRPr lang="en-US" alt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fakta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keadaan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berarti</a:t>
            </a:r>
            <a:endParaRPr lang="en-US" alt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pesan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berarti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mengambil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manfaat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menyimpulkannya</a:t>
            </a:r>
            <a:endParaRPr lang="en-US" alt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3050" lvl="1">
              <a:lnSpc>
                <a:spcPct val="90000"/>
              </a:lnSpc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alt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berkualitas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memenuhi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syarat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relevan</a:t>
            </a:r>
            <a:r>
              <a:rPr lang="en-US" altLang="ja-JP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(relevance</a:t>
            </a:r>
            <a:r>
              <a:rPr lang="en-US" altLang="ja-JP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ja-JP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ja-JP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tepat</a:t>
            </a:r>
            <a:r>
              <a:rPr lang="en-US" altLang="ja-JP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US" altLang="ja-JP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(timeliness),</a:t>
            </a:r>
            <a:r>
              <a:rPr lang="en-US" altLang="ja-JP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akurat</a:t>
            </a:r>
            <a:r>
              <a:rPr lang="en-US" altLang="ja-JP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altLang="ja-JP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tepat</a:t>
            </a:r>
            <a:r>
              <a:rPr lang="en-US" altLang="ja-JP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(accurate),</a:t>
            </a:r>
            <a:r>
              <a:rPr lang="en-US" altLang="ja-JP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ja-JP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engkap</a:t>
            </a:r>
            <a:r>
              <a:rPr lang="en-US" altLang="ja-JP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(complete</a:t>
            </a:r>
            <a:r>
              <a:rPr lang="en-US" altLang="ja-JP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Kemajuan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pesat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komputer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hardware &amp; software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sangat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berperan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perkembangan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endParaRPr lang="en-US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42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/>
        </p:nvSpPr>
        <p:spPr>
          <a:xfrm>
            <a:off x="1843088" y="985838"/>
            <a:ext cx="4716462" cy="541496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 bwMode="auto">
          <a:xfrm>
            <a:off x="980151" y="298241"/>
            <a:ext cx="6588125" cy="1279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b="1" dirty="0" err="1" smtClean="0">
                <a:solidFill>
                  <a:srgbClr val="FFFF00"/>
                </a:solidFill>
              </a:rPr>
              <a:t>Teknologi</a:t>
            </a:r>
            <a:r>
              <a:rPr lang="en-US" altLang="en-US" sz="2400" b="1" dirty="0" smtClean="0">
                <a:solidFill>
                  <a:srgbClr val="FFFF0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FFFF00"/>
                </a:solidFill>
              </a:rPr>
              <a:t>Informasi</a:t>
            </a:r>
            <a:r>
              <a:rPr lang="en-US" altLang="en-US" sz="2400" b="1" dirty="0" smtClean="0">
                <a:solidFill>
                  <a:srgbClr val="FFFF00"/>
                </a:solidFill>
              </a:rPr>
              <a:t> (TI)</a:t>
            </a:r>
          </a:p>
        </p:txBody>
      </p:sp>
      <p:grpSp>
        <p:nvGrpSpPr>
          <p:cNvPr id="18436" name="Group 19"/>
          <p:cNvGrpSpPr>
            <a:grpSpLocks/>
          </p:cNvGrpSpPr>
          <p:nvPr/>
        </p:nvGrpSpPr>
        <p:grpSpPr bwMode="auto">
          <a:xfrm>
            <a:off x="7469475" y="620610"/>
            <a:ext cx="1337072" cy="1139825"/>
            <a:chOff x="2604" y="1191"/>
            <a:chExt cx="1123" cy="958"/>
          </a:xfrm>
        </p:grpSpPr>
        <p:pic>
          <p:nvPicPr>
            <p:cNvPr id="18456" name="Picture 11" descr="BD1822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0" y="1527"/>
              <a:ext cx="696" cy="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7" name="Text Box 13"/>
            <p:cNvSpPr txBox="1">
              <a:spLocks noChangeArrowheads="1"/>
            </p:cNvSpPr>
            <p:nvPr/>
          </p:nvSpPr>
          <p:spPr bwMode="auto">
            <a:xfrm>
              <a:off x="2604" y="1191"/>
              <a:ext cx="1123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FF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latin typeface="Arial" panose="020B0604020202020204" pitchFamily="34" charset="0"/>
                </a:defRPr>
              </a:lvl2pPr>
              <a:lvl3pPr marL="1143000" indent="-228600">
                <a:defRPr>
                  <a:latin typeface="Arial" panose="020B0604020202020204" pitchFamily="34" charset="0"/>
                </a:defRPr>
              </a:lvl3pPr>
              <a:lvl4pPr marL="1600200" indent="-228600">
                <a:defRPr>
                  <a:latin typeface="Arial" panose="020B0604020202020204" pitchFamily="34" charset="0"/>
                </a:defRPr>
              </a:lvl4pPr>
              <a:lvl5pPr marL="2057400" indent="-228600">
                <a:defRPr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</a:defRPr>
              </a:lvl9pPr>
            </a:lstStyle>
            <a:p>
              <a:r>
                <a:rPr lang="en-US" altLang="en-US" dirty="0" err="1"/>
                <a:t>informasi</a:t>
              </a:r>
              <a:endParaRPr lang="en-US" altLang="en-US" dirty="0"/>
            </a:p>
          </p:txBody>
        </p:sp>
      </p:grpSp>
      <p:sp>
        <p:nvSpPr>
          <p:cNvPr id="14" name="AutoShape 27"/>
          <p:cNvSpPr>
            <a:spLocks noChangeArrowheads="1"/>
          </p:cNvSpPr>
          <p:nvPr/>
        </p:nvSpPr>
        <p:spPr bwMode="auto">
          <a:xfrm>
            <a:off x="1573213" y="2667000"/>
            <a:ext cx="560387" cy="1677988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2427288" y="1628775"/>
            <a:ext cx="3616325" cy="18161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Komputer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/ notebook / laptop</a:t>
            </a:r>
          </a:p>
          <a:p>
            <a:pPr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Scanner</a:t>
            </a:r>
          </a:p>
          <a:p>
            <a:pPr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Photo camera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Video camera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Microphone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Tablet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Smartphone</a:t>
            </a:r>
          </a:p>
        </p:txBody>
      </p:sp>
      <p:sp>
        <p:nvSpPr>
          <p:cNvPr id="18439" name="TextBox 17"/>
          <p:cNvSpPr txBox="1">
            <a:spLocks noChangeArrowheads="1"/>
          </p:cNvSpPr>
          <p:nvPr/>
        </p:nvSpPr>
        <p:spPr bwMode="auto">
          <a:xfrm>
            <a:off x="2260600" y="1169988"/>
            <a:ext cx="3355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Hardware (perangkat keras)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62200" y="4117975"/>
            <a:ext cx="4038600" cy="2062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MS Office (MS Word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MS Excel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MSPowerpoint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Design (Photoshop, AutoCAD)</a:t>
            </a:r>
          </a:p>
          <a:p>
            <a:pPr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Audio (Sound Recorder,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Sony Sound Forge, Sony Music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Adobe Audition)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Video  (Sony Vegas,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Camtasia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Adobe Premiere)</a:t>
            </a:r>
          </a:p>
        </p:txBody>
      </p:sp>
      <p:sp>
        <p:nvSpPr>
          <p:cNvPr id="18441" name="TextBox 19"/>
          <p:cNvSpPr txBox="1">
            <a:spLocks noChangeArrowheads="1"/>
          </p:cNvSpPr>
          <p:nvPr/>
        </p:nvSpPr>
        <p:spPr bwMode="auto">
          <a:xfrm>
            <a:off x="2328862" y="3657600"/>
            <a:ext cx="3238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/>
              <a:t>Software (</a:t>
            </a:r>
            <a:r>
              <a:rPr lang="en-US" altLang="en-US" b="1" dirty="0" err="1"/>
              <a:t>perangkat</a:t>
            </a:r>
            <a:r>
              <a:rPr lang="en-US" altLang="en-US" b="1" dirty="0"/>
              <a:t> </a:t>
            </a:r>
            <a:r>
              <a:rPr lang="en-US" altLang="en-US" b="1" dirty="0" err="1"/>
              <a:t>lunak</a:t>
            </a:r>
            <a:r>
              <a:rPr lang="en-US" altLang="en-US" b="1" dirty="0"/>
              <a:t>)</a:t>
            </a:r>
          </a:p>
        </p:txBody>
      </p:sp>
      <p:grpSp>
        <p:nvGrpSpPr>
          <p:cNvPr id="18442" name="Group 2"/>
          <p:cNvGrpSpPr>
            <a:grpSpLocks/>
          </p:cNvGrpSpPr>
          <p:nvPr/>
        </p:nvGrpSpPr>
        <p:grpSpPr bwMode="auto">
          <a:xfrm>
            <a:off x="142875" y="1560513"/>
            <a:ext cx="1136650" cy="2433637"/>
            <a:chOff x="143555" y="1559920"/>
            <a:chExt cx="1137175" cy="2434894"/>
          </a:xfrm>
        </p:grpSpPr>
        <p:grpSp>
          <p:nvGrpSpPr>
            <p:cNvPr id="18448" name="Group 18"/>
            <p:cNvGrpSpPr>
              <a:grpSpLocks/>
            </p:cNvGrpSpPr>
            <p:nvPr/>
          </p:nvGrpSpPr>
          <p:grpSpPr bwMode="auto">
            <a:xfrm>
              <a:off x="235361" y="1559920"/>
              <a:ext cx="1045369" cy="1340644"/>
              <a:chOff x="253" y="529"/>
              <a:chExt cx="878" cy="1126"/>
            </a:xfrm>
          </p:grpSpPr>
          <p:grpSp>
            <p:nvGrpSpPr>
              <p:cNvPr id="18450" name="Group 6"/>
              <p:cNvGrpSpPr>
                <a:grpSpLocks/>
              </p:cNvGrpSpPr>
              <p:nvPr/>
            </p:nvGrpSpPr>
            <p:grpSpPr bwMode="auto">
              <a:xfrm>
                <a:off x="253" y="932"/>
                <a:ext cx="878" cy="723"/>
                <a:chOff x="1529" y="532"/>
                <a:chExt cx="3129" cy="2583"/>
              </a:xfrm>
            </p:grpSpPr>
            <p:sp>
              <p:nvSpPr>
                <p:cNvPr id="7" name="Puzzle3"/>
                <p:cNvSpPr>
                  <a:spLocks noEditPoints="1" noChangeArrowheads="1"/>
                </p:cNvSpPr>
                <p:nvPr/>
              </p:nvSpPr>
              <p:spPr bwMode="auto">
                <a:xfrm>
                  <a:off x="3203" y="632"/>
                  <a:ext cx="1117" cy="1516"/>
                </a:xfrm>
                <a:custGeom>
                  <a:avLst/>
                  <a:gdLst>
                    <a:gd name="T0" fmla="*/ 10391 w 21600"/>
                    <a:gd name="T1" fmla="*/ 15806 h 21600"/>
                    <a:gd name="T2" fmla="*/ 20551 w 21600"/>
                    <a:gd name="T3" fmla="*/ 21088 h 21600"/>
                    <a:gd name="T4" fmla="*/ 13180 w 21600"/>
                    <a:gd name="T5" fmla="*/ 13801 h 21600"/>
                    <a:gd name="T6" fmla="*/ 20551 w 21600"/>
                    <a:gd name="T7" fmla="*/ 7025 h 21600"/>
                    <a:gd name="T8" fmla="*/ 10500 w 21600"/>
                    <a:gd name="T9" fmla="*/ 52 h 21600"/>
                    <a:gd name="T10" fmla="*/ 692 w 21600"/>
                    <a:gd name="T11" fmla="*/ 6802 h 21600"/>
                    <a:gd name="T12" fmla="*/ 8064 w 21600"/>
                    <a:gd name="T13" fmla="*/ 13526 h 21600"/>
                    <a:gd name="T14" fmla="*/ 692 w 21600"/>
                    <a:gd name="T15" fmla="*/ 21088 h 21600"/>
                    <a:gd name="T16" fmla="*/ 2273 w 21600"/>
                    <a:gd name="T17" fmla="*/ 7719 h 21600"/>
                    <a:gd name="T18" fmla="*/ 19149 w 21600"/>
                    <a:gd name="T19" fmla="*/ 202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6625" y="20892"/>
                      </a:moveTo>
                      <a:lnTo>
                        <a:pt x="7105" y="21023"/>
                      </a:lnTo>
                      <a:lnTo>
                        <a:pt x="7513" y="21088"/>
                      </a:lnTo>
                      <a:lnTo>
                        <a:pt x="7922" y="21115"/>
                      </a:lnTo>
                      <a:lnTo>
                        <a:pt x="8242" y="21115"/>
                      </a:lnTo>
                      <a:lnTo>
                        <a:pt x="8544" y="21062"/>
                      </a:lnTo>
                      <a:lnTo>
                        <a:pt x="8810" y="20997"/>
                      </a:lnTo>
                      <a:lnTo>
                        <a:pt x="9023" y="20892"/>
                      </a:lnTo>
                      <a:lnTo>
                        <a:pt x="9148" y="20761"/>
                      </a:lnTo>
                      <a:lnTo>
                        <a:pt x="9290" y="20616"/>
                      </a:lnTo>
                      <a:lnTo>
                        <a:pt x="9361" y="20459"/>
                      </a:lnTo>
                      <a:lnTo>
                        <a:pt x="9396" y="20289"/>
                      </a:lnTo>
                      <a:lnTo>
                        <a:pt x="9396" y="20092"/>
                      </a:lnTo>
                      <a:lnTo>
                        <a:pt x="9325" y="19909"/>
                      </a:lnTo>
                      <a:lnTo>
                        <a:pt x="9219" y="19738"/>
                      </a:lnTo>
                      <a:lnTo>
                        <a:pt x="9094" y="19555"/>
                      </a:lnTo>
                      <a:lnTo>
                        <a:pt x="8917" y="19384"/>
                      </a:lnTo>
                      <a:lnTo>
                        <a:pt x="8650" y="19162"/>
                      </a:lnTo>
                      <a:lnTo>
                        <a:pt x="8437" y="18900"/>
                      </a:lnTo>
                      <a:lnTo>
                        <a:pt x="8277" y="18624"/>
                      </a:lnTo>
                      <a:lnTo>
                        <a:pt x="8135" y="18349"/>
                      </a:lnTo>
                      <a:lnTo>
                        <a:pt x="8028" y="18048"/>
                      </a:lnTo>
                      <a:lnTo>
                        <a:pt x="7993" y="17746"/>
                      </a:lnTo>
                      <a:lnTo>
                        <a:pt x="7993" y="17471"/>
                      </a:lnTo>
                      <a:lnTo>
                        <a:pt x="8028" y="17169"/>
                      </a:lnTo>
                      <a:lnTo>
                        <a:pt x="8135" y="16920"/>
                      </a:lnTo>
                      <a:lnTo>
                        <a:pt x="8277" y="16671"/>
                      </a:lnTo>
                      <a:lnTo>
                        <a:pt x="8366" y="16540"/>
                      </a:lnTo>
                      <a:lnTo>
                        <a:pt x="8473" y="16409"/>
                      </a:lnTo>
                      <a:lnTo>
                        <a:pt x="8615" y="16317"/>
                      </a:lnTo>
                      <a:lnTo>
                        <a:pt x="8739" y="16213"/>
                      </a:lnTo>
                      <a:lnTo>
                        <a:pt x="8881" y="16134"/>
                      </a:lnTo>
                      <a:lnTo>
                        <a:pt x="9059" y="16055"/>
                      </a:lnTo>
                      <a:lnTo>
                        <a:pt x="9254" y="15990"/>
                      </a:lnTo>
                      <a:lnTo>
                        <a:pt x="9432" y="15911"/>
                      </a:lnTo>
                      <a:lnTo>
                        <a:pt x="9663" y="15885"/>
                      </a:lnTo>
                      <a:lnTo>
                        <a:pt x="9876" y="15833"/>
                      </a:lnTo>
                      <a:lnTo>
                        <a:pt x="10142" y="15806"/>
                      </a:lnTo>
                      <a:lnTo>
                        <a:pt x="10391" y="15806"/>
                      </a:lnTo>
                      <a:lnTo>
                        <a:pt x="10728" y="15806"/>
                      </a:lnTo>
                      <a:lnTo>
                        <a:pt x="10995" y="15806"/>
                      </a:lnTo>
                      <a:lnTo>
                        <a:pt x="11279" y="15833"/>
                      </a:lnTo>
                      <a:lnTo>
                        <a:pt x="11546" y="15885"/>
                      </a:lnTo>
                      <a:lnTo>
                        <a:pt x="11776" y="15937"/>
                      </a:lnTo>
                      <a:lnTo>
                        <a:pt x="12025" y="15990"/>
                      </a:lnTo>
                      <a:lnTo>
                        <a:pt x="12221" y="16055"/>
                      </a:lnTo>
                      <a:lnTo>
                        <a:pt x="12434" y="16134"/>
                      </a:lnTo>
                      <a:lnTo>
                        <a:pt x="12611" y="16213"/>
                      </a:lnTo>
                      <a:lnTo>
                        <a:pt x="12771" y="16317"/>
                      </a:lnTo>
                      <a:lnTo>
                        <a:pt x="12913" y="16409"/>
                      </a:lnTo>
                      <a:lnTo>
                        <a:pt x="13038" y="16514"/>
                      </a:lnTo>
                      <a:lnTo>
                        <a:pt x="13251" y="16737"/>
                      </a:lnTo>
                      <a:lnTo>
                        <a:pt x="13428" y="16986"/>
                      </a:lnTo>
                      <a:lnTo>
                        <a:pt x="13517" y="17248"/>
                      </a:lnTo>
                      <a:lnTo>
                        <a:pt x="13588" y="17523"/>
                      </a:lnTo>
                      <a:lnTo>
                        <a:pt x="13588" y="17799"/>
                      </a:lnTo>
                      <a:lnTo>
                        <a:pt x="13517" y="18074"/>
                      </a:lnTo>
                      <a:lnTo>
                        <a:pt x="13428" y="18323"/>
                      </a:lnTo>
                      <a:lnTo>
                        <a:pt x="13286" y="18572"/>
                      </a:lnTo>
                      <a:lnTo>
                        <a:pt x="13109" y="18808"/>
                      </a:lnTo>
                      <a:lnTo>
                        <a:pt x="12878" y="19031"/>
                      </a:lnTo>
                      <a:lnTo>
                        <a:pt x="12434" y="19411"/>
                      </a:lnTo>
                      <a:lnTo>
                        <a:pt x="12132" y="19738"/>
                      </a:lnTo>
                      <a:lnTo>
                        <a:pt x="12025" y="19856"/>
                      </a:lnTo>
                      <a:lnTo>
                        <a:pt x="11919" y="20014"/>
                      </a:lnTo>
                      <a:lnTo>
                        <a:pt x="11883" y="20132"/>
                      </a:lnTo>
                      <a:lnTo>
                        <a:pt x="11883" y="20263"/>
                      </a:lnTo>
                      <a:lnTo>
                        <a:pt x="11883" y="20394"/>
                      </a:lnTo>
                      <a:lnTo>
                        <a:pt x="11954" y="20485"/>
                      </a:lnTo>
                      <a:lnTo>
                        <a:pt x="12061" y="20590"/>
                      </a:lnTo>
                      <a:lnTo>
                        <a:pt x="12185" y="20695"/>
                      </a:lnTo>
                      <a:lnTo>
                        <a:pt x="12327" y="20787"/>
                      </a:lnTo>
                      <a:lnTo>
                        <a:pt x="12540" y="20892"/>
                      </a:lnTo>
                      <a:lnTo>
                        <a:pt x="12771" y="20997"/>
                      </a:lnTo>
                      <a:lnTo>
                        <a:pt x="13073" y="21088"/>
                      </a:lnTo>
                      <a:lnTo>
                        <a:pt x="13428" y="21193"/>
                      </a:lnTo>
                      <a:lnTo>
                        <a:pt x="13873" y="21298"/>
                      </a:lnTo>
                      <a:lnTo>
                        <a:pt x="14317" y="21390"/>
                      </a:lnTo>
                      <a:lnTo>
                        <a:pt x="14778" y="21468"/>
                      </a:lnTo>
                      <a:lnTo>
                        <a:pt x="15294" y="21547"/>
                      </a:lnTo>
                      <a:lnTo>
                        <a:pt x="15809" y="21600"/>
                      </a:lnTo>
                      <a:lnTo>
                        <a:pt x="16359" y="21652"/>
                      </a:lnTo>
                      <a:lnTo>
                        <a:pt x="16875" y="21678"/>
                      </a:lnTo>
                      <a:lnTo>
                        <a:pt x="17407" y="21678"/>
                      </a:lnTo>
                      <a:lnTo>
                        <a:pt x="17958" y="21678"/>
                      </a:lnTo>
                      <a:lnTo>
                        <a:pt x="18473" y="21652"/>
                      </a:lnTo>
                      <a:lnTo>
                        <a:pt x="18953" y="21573"/>
                      </a:lnTo>
                      <a:lnTo>
                        <a:pt x="19397" y="21495"/>
                      </a:lnTo>
                      <a:lnTo>
                        <a:pt x="19841" y="21390"/>
                      </a:lnTo>
                      <a:lnTo>
                        <a:pt x="20214" y="21272"/>
                      </a:lnTo>
                      <a:lnTo>
                        <a:pt x="20551" y="21088"/>
                      </a:lnTo>
                      <a:lnTo>
                        <a:pt x="20480" y="20787"/>
                      </a:lnTo>
                      <a:lnTo>
                        <a:pt x="20409" y="20485"/>
                      </a:lnTo>
                      <a:lnTo>
                        <a:pt x="20356" y="20158"/>
                      </a:lnTo>
                      <a:lnTo>
                        <a:pt x="20356" y="19804"/>
                      </a:lnTo>
                      <a:lnTo>
                        <a:pt x="20321" y="19083"/>
                      </a:lnTo>
                      <a:lnTo>
                        <a:pt x="20356" y="18349"/>
                      </a:lnTo>
                      <a:lnTo>
                        <a:pt x="20409" y="17641"/>
                      </a:lnTo>
                      <a:lnTo>
                        <a:pt x="20480" y="17012"/>
                      </a:lnTo>
                      <a:lnTo>
                        <a:pt x="20551" y="16488"/>
                      </a:lnTo>
                      <a:lnTo>
                        <a:pt x="20551" y="16055"/>
                      </a:lnTo>
                      <a:lnTo>
                        <a:pt x="20551" y="15911"/>
                      </a:lnTo>
                      <a:lnTo>
                        <a:pt x="20445" y="15754"/>
                      </a:lnTo>
                      <a:lnTo>
                        <a:pt x="20356" y="15610"/>
                      </a:lnTo>
                      <a:lnTo>
                        <a:pt x="20178" y="15452"/>
                      </a:lnTo>
                      <a:lnTo>
                        <a:pt x="20001" y="15334"/>
                      </a:lnTo>
                      <a:lnTo>
                        <a:pt x="19770" y="15230"/>
                      </a:lnTo>
                      <a:lnTo>
                        <a:pt x="19521" y="15125"/>
                      </a:lnTo>
                      <a:lnTo>
                        <a:pt x="19290" y="15059"/>
                      </a:lnTo>
                      <a:lnTo>
                        <a:pt x="19024" y="15007"/>
                      </a:lnTo>
                      <a:lnTo>
                        <a:pt x="18740" y="14954"/>
                      </a:lnTo>
                      <a:lnTo>
                        <a:pt x="18509" y="14954"/>
                      </a:lnTo>
                      <a:lnTo>
                        <a:pt x="18225" y="14954"/>
                      </a:lnTo>
                      <a:lnTo>
                        <a:pt x="17994" y="15007"/>
                      </a:lnTo>
                      <a:lnTo>
                        <a:pt x="17763" y="15085"/>
                      </a:lnTo>
                      <a:lnTo>
                        <a:pt x="17550" y="15177"/>
                      </a:lnTo>
                      <a:lnTo>
                        <a:pt x="17372" y="15308"/>
                      </a:lnTo>
                      <a:lnTo>
                        <a:pt x="17176" y="15426"/>
                      </a:lnTo>
                      <a:lnTo>
                        <a:pt x="16928" y="15557"/>
                      </a:lnTo>
                      <a:lnTo>
                        <a:pt x="16661" y="15636"/>
                      </a:lnTo>
                      <a:lnTo>
                        <a:pt x="16359" y="15688"/>
                      </a:lnTo>
                      <a:lnTo>
                        <a:pt x="16022" y="15715"/>
                      </a:lnTo>
                      <a:lnTo>
                        <a:pt x="15667" y="15688"/>
                      </a:lnTo>
                      <a:lnTo>
                        <a:pt x="15294" y="15662"/>
                      </a:lnTo>
                      <a:lnTo>
                        <a:pt x="14956" y="15583"/>
                      </a:lnTo>
                      <a:lnTo>
                        <a:pt x="14619" y="15479"/>
                      </a:lnTo>
                      <a:lnTo>
                        <a:pt x="14281" y="15334"/>
                      </a:lnTo>
                      <a:lnTo>
                        <a:pt x="13961" y="15177"/>
                      </a:lnTo>
                      <a:lnTo>
                        <a:pt x="13695" y="14981"/>
                      </a:lnTo>
                      <a:lnTo>
                        <a:pt x="13588" y="14850"/>
                      </a:lnTo>
                      <a:lnTo>
                        <a:pt x="13482" y="14732"/>
                      </a:lnTo>
                      <a:lnTo>
                        <a:pt x="13393" y="14600"/>
                      </a:lnTo>
                      <a:lnTo>
                        <a:pt x="13322" y="14456"/>
                      </a:lnTo>
                      <a:lnTo>
                        <a:pt x="13251" y="14299"/>
                      </a:lnTo>
                      <a:lnTo>
                        <a:pt x="13215" y="14155"/>
                      </a:lnTo>
                      <a:lnTo>
                        <a:pt x="13180" y="13971"/>
                      </a:lnTo>
                      <a:lnTo>
                        <a:pt x="13180" y="13801"/>
                      </a:lnTo>
                      <a:lnTo>
                        <a:pt x="13180" y="13591"/>
                      </a:lnTo>
                      <a:lnTo>
                        <a:pt x="13215" y="13395"/>
                      </a:lnTo>
                      <a:lnTo>
                        <a:pt x="13251" y="13198"/>
                      </a:lnTo>
                      <a:lnTo>
                        <a:pt x="13322" y="13015"/>
                      </a:lnTo>
                      <a:lnTo>
                        <a:pt x="13393" y="12870"/>
                      </a:lnTo>
                      <a:lnTo>
                        <a:pt x="13482" y="12713"/>
                      </a:lnTo>
                      <a:lnTo>
                        <a:pt x="13588" y="12569"/>
                      </a:lnTo>
                      <a:lnTo>
                        <a:pt x="13730" y="12438"/>
                      </a:lnTo>
                      <a:lnTo>
                        <a:pt x="13997" y="12215"/>
                      </a:lnTo>
                      <a:lnTo>
                        <a:pt x="14334" y="12005"/>
                      </a:lnTo>
                      <a:lnTo>
                        <a:pt x="14690" y="11861"/>
                      </a:lnTo>
                      <a:lnTo>
                        <a:pt x="15063" y="11756"/>
                      </a:lnTo>
                      <a:lnTo>
                        <a:pt x="15436" y="11678"/>
                      </a:lnTo>
                      <a:lnTo>
                        <a:pt x="15809" y="11638"/>
                      </a:lnTo>
                      <a:lnTo>
                        <a:pt x="16182" y="11638"/>
                      </a:lnTo>
                      <a:lnTo>
                        <a:pt x="16555" y="11678"/>
                      </a:lnTo>
                      <a:lnTo>
                        <a:pt x="16910" y="11730"/>
                      </a:lnTo>
                      <a:lnTo>
                        <a:pt x="17248" y="11835"/>
                      </a:lnTo>
                      <a:lnTo>
                        <a:pt x="17514" y="11966"/>
                      </a:lnTo>
                      <a:lnTo>
                        <a:pt x="17763" y="12110"/>
                      </a:lnTo>
                      <a:lnTo>
                        <a:pt x="17887" y="12215"/>
                      </a:lnTo>
                      <a:lnTo>
                        <a:pt x="18065" y="12307"/>
                      </a:lnTo>
                      <a:lnTo>
                        <a:pt x="18260" y="12412"/>
                      </a:lnTo>
                      <a:lnTo>
                        <a:pt x="18438" y="12464"/>
                      </a:lnTo>
                      <a:lnTo>
                        <a:pt x="18669" y="12543"/>
                      </a:lnTo>
                      <a:lnTo>
                        <a:pt x="18882" y="12569"/>
                      </a:lnTo>
                      <a:lnTo>
                        <a:pt x="19113" y="12595"/>
                      </a:lnTo>
                      <a:lnTo>
                        <a:pt x="19361" y="12608"/>
                      </a:lnTo>
                      <a:lnTo>
                        <a:pt x="19592" y="12608"/>
                      </a:lnTo>
                      <a:lnTo>
                        <a:pt x="19841" y="12595"/>
                      </a:lnTo>
                      <a:lnTo>
                        <a:pt x="20072" y="12543"/>
                      </a:lnTo>
                      <a:lnTo>
                        <a:pt x="20321" y="12490"/>
                      </a:lnTo>
                      <a:lnTo>
                        <a:pt x="20551" y="12438"/>
                      </a:lnTo>
                      <a:lnTo>
                        <a:pt x="20800" y="12333"/>
                      </a:lnTo>
                      <a:lnTo>
                        <a:pt x="20996" y="12241"/>
                      </a:lnTo>
                      <a:lnTo>
                        <a:pt x="21244" y="12110"/>
                      </a:lnTo>
                      <a:lnTo>
                        <a:pt x="21298" y="12032"/>
                      </a:lnTo>
                      <a:lnTo>
                        <a:pt x="21404" y="11966"/>
                      </a:lnTo>
                      <a:lnTo>
                        <a:pt x="21475" y="11861"/>
                      </a:lnTo>
                      <a:lnTo>
                        <a:pt x="21511" y="11730"/>
                      </a:lnTo>
                      <a:lnTo>
                        <a:pt x="21617" y="11481"/>
                      </a:lnTo>
                      <a:lnTo>
                        <a:pt x="21653" y="11180"/>
                      </a:lnTo>
                      <a:lnTo>
                        <a:pt x="21653" y="10826"/>
                      </a:lnTo>
                      <a:lnTo>
                        <a:pt x="21653" y="10472"/>
                      </a:lnTo>
                      <a:lnTo>
                        <a:pt x="21582" y="10092"/>
                      </a:lnTo>
                      <a:lnTo>
                        <a:pt x="21511" y="9725"/>
                      </a:lnTo>
                      <a:lnTo>
                        <a:pt x="21298" y="8912"/>
                      </a:lnTo>
                      <a:lnTo>
                        <a:pt x="21067" y="8191"/>
                      </a:lnTo>
                      <a:lnTo>
                        <a:pt x="20800" y="7536"/>
                      </a:lnTo>
                      <a:lnTo>
                        <a:pt x="20551" y="7025"/>
                      </a:lnTo>
                      <a:lnTo>
                        <a:pt x="20001" y="7103"/>
                      </a:lnTo>
                      <a:lnTo>
                        <a:pt x="19432" y="7156"/>
                      </a:lnTo>
                      <a:lnTo>
                        <a:pt x="18846" y="7208"/>
                      </a:lnTo>
                      <a:lnTo>
                        <a:pt x="18225" y="7208"/>
                      </a:lnTo>
                      <a:lnTo>
                        <a:pt x="17656" y="7208"/>
                      </a:lnTo>
                      <a:lnTo>
                        <a:pt x="17070" y="7182"/>
                      </a:lnTo>
                      <a:lnTo>
                        <a:pt x="16484" y="7156"/>
                      </a:lnTo>
                      <a:lnTo>
                        <a:pt x="15986" y="7103"/>
                      </a:lnTo>
                      <a:lnTo>
                        <a:pt x="14992" y="6999"/>
                      </a:lnTo>
                      <a:lnTo>
                        <a:pt x="14210" y="6907"/>
                      </a:lnTo>
                      <a:lnTo>
                        <a:pt x="13695" y="6828"/>
                      </a:lnTo>
                      <a:lnTo>
                        <a:pt x="13517" y="6802"/>
                      </a:lnTo>
                      <a:lnTo>
                        <a:pt x="13073" y="6645"/>
                      </a:lnTo>
                      <a:lnTo>
                        <a:pt x="12700" y="6474"/>
                      </a:lnTo>
                      <a:lnTo>
                        <a:pt x="12363" y="6304"/>
                      </a:lnTo>
                      <a:lnTo>
                        <a:pt x="12132" y="6094"/>
                      </a:lnTo>
                      <a:lnTo>
                        <a:pt x="11919" y="5871"/>
                      </a:lnTo>
                      <a:lnTo>
                        <a:pt x="11776" y="5649"/>
                      </a:lnTo>
                      <a:lnTo>
                        <a:pt x="11688" y="5413"/>
                      </a:lnTo>
                      <a:lnTo>
                        <a:pt x="11617" y="5190"/>
                      </a:lnTo>
                      <a:lnTo>
                        <a:pt x="11617" y="4941"/>
                      </a:lnTo>
                      <a:lnTo>
                        <a:pt x="11652" y="4718"/>
                      </a:lnTo>
                      <a:lnTo>
                        <a:pt x="11723" y="4482"/>
                      </a:lnTo>
                      <a:lnTo>
                        <a:pt x="11812" y="4285"/>
                      </a:lnTo>
                      <a:lnTo>
                        <a:pt x="11919" y="4089"/>
                      </a:lnTo>
                      <a:lnTo>
                        <a:pt x="12096" y="3905"/>
                      </a:lnTo>
                      <a:lnTo>
                        <a:pt x="12292" y="3735"/>
                      </a:lnTo>
                      <a:lnTo>
                        <a:pt x="12505" y="3604"/>
                      </a:lnTo>
                      <a:lnTo>
                        <a:pt x="12700" y="3460"/>
                      </a:lnTo>
                      <a:lnTo>
                        <a:pt x="12878" y="3250"/>
                      </a:lnTo>
                      <a:lnTo>
                        <a:pt x="13038" y="3027"/>
                      </a:lnTo>
                      <a:lnTo>
                        <a:pt x="13180" y="2752"/>
                      </a:lnTo>
                      <a:lnTo>
                        <a:pt x="13286" y="2477"/>
                      </a:lnTo>
                      <a:lnTo>
                        <a:pt x="13322" y="2175"/>
                      </a:lnTo>
                      <a:lnTo>
                        <a:pt x="13357" y="1874"/>
                      </a:lnTo>
                      <a:lnTo>
                        <a:pt x="13286" y="1572"/>
                      </a:lnTo>
                      <a:lnTo>
                        <a:pt x="13180" y="1271"/>
                      </a:lnTo>
                      <a:lnTo>
                        <a:pt x="13038" y="983"/>
                      </a:lnTo>
                      <a:lnTo>
                        <a:pt x="12949" y="865"/>
                      </a:lnTo>
                      <a:lnTo>
                        <a:pt x="12807" y="733"/>
                      </a:lnTo>
                      <a:lnTo>
                        <a:pt x="12665" y="616"/>
                      </a:lnTo>
                      <a:lnTo>
                        <a:pt x="12505" y="511"/>
                      </a:lnTo>
                      <a:lnTo>
                        <a:pt x="12327" y="406"/>
                      </a:lnTo>
                      <a:lnTo>
                        <a:pt x="12132" y="314"/>
                      </a:lnTo>
                      <a:lnTo>
                        <a:pt x="11883" y="235"/>
                      </a:lnTo>
                      <a:lnTo>
                        <a:pt x="11652" y="183"/>
                      </a:lnTo>
                      <a:lnTo>
                        <a:pt x="11368" y="104"/>
                      </a:lnTo>
                      <a:lnTo>
                        <a:pt x="11101" y="78"/>
                      </a:lnTo>
                      <a:lnTo>
                        <a:pt x="10800" y="52"/>
                      </a:lnTo>
                      <a:lnTo>
                        <a:pt x="10444" y="52"/>
                      </a:lnTo>
                      <a:lnTo>
                        <a:pt x="10142" y="52"/>
                      </a:lnTo>
                      <a:lnTo>
                        <a:pt x="9840" y="78"/>
                      </a:lnTo>
                      <a:lnTo>
                        <a:pt x="9574" y="104"/>
                      </a:lnTo>
                      <a:lnTo>
                        <a:pt x="9325" y="157"/>
                      </a:lnTo>
                      <a:lnTo>
                        <a:pt x="9094" y="209"/>
                      </a:lnTo>
                      <a:lnTo>
                        <a:pt x="8846" y="262"/>
                      </a:lnTo>
                      <a:lnTo>
                        <a:pt x="8650" y="340"/>
                      </a:lnTo>
                      <a:lnTo>
                        <a:pt x="8437" y="432"/>
                      </a:lnTo>
                      <a:lnTo>
                        <a:pt x="8277" y="511"/>
                      </a:lnTo>
                      <a:lnTo>
                        <a:pt x="8100" y="616"/>
                      </a:lnTo>
                      <a:lnTo>
                        <a:pt x="7957" y="707"/>
                      </a:lnTo>
                      <a:lnTo>
                        <a:pt x="7833" y="838"/>
                      </a:lnTo>
                      <a:lnTo>
                        <a:pt x="7620" y="1061"/>
                      </a:lnTo>
                      <a:lnTo>
                        <a:pt x="7442" y="1336"/>
                      </a:lnTo>
                      <a:lnTo>
                        <a:pt x="7353" y="1599"/>
                      </a:lnTo>
                      <a:lnTo>
                        <a:pt x="7318" y="1900"/>
                      </a:lnTo>
                      <a:lnTo>
                        <a:pt x="7318" y="2175"/>
                      </a:lnTo>
                      <a:lnTo>
                        <a:pt x="7353" y="2450"/>
                      </a:lnTo>
                      <a:lnTo>
                        <a:pt x="7442" y="2726"/>
                      </a:lnTo>
                      <a:lnTo>
                        <a:pt x="7620" y="2975"/>
                      </a:lnTo>
                      <a:lnTo>
                        <a:pt x="7833" y="3198"/>
                      </a:lnTo>
                      <a:lnTo>
                        <a:pt x="8064" y="3433"/>
                      </a:lnTo>
                      <a:lnTo>
                        <a:pt x="8295" y="3630"/>
                      </a:lnTo>
                      <a:lnTo>
                        <a:pt x="8508" y="3853"/>
                      </a:lnTo>
                      <a:lnTo>
                        <a:pt x="8686" y="4089"/>
                      </a:lnTo>
                      <a:lnTo>
                        <a:pt x="8775" y="4312"/>
                      </a:lnTo>
                      <a:lnTo>
                        <a:pt x="8846" y="4561"/>
                      </a:lnTo>
                      <a:lnTo>
                        <a:pt x="8846" y="4810"/>
                      </a:lnTo>
                      <a:lnTo>
                        <a:pt x="8810" y="5059"/>
                      </a:lnTo>
                      <a:lnTo>
                        <a:pt x="8721" y="5295"/>
                      </a:lnTo>
                      <a:lnTo>
                        <a:pt x="8579" y="5544"/>
                      </a:lnTo>
                      <a:lnTo>
                        <a:pt x="8366" y="5766"/>
                      </a:lnTo>
                      <a:lnTo>
                        <a:pt x="8135" y="5976"/>
                      </a:lnTo>
                      <a:lnTo>
                        <a:pt x="7833" y="6199"/>
                      </a:lnTo>
                      <a:lnTo>
                        <a:pt x="7478" y="6369"/>
                      </a:lnTo>
                      <a:lnTo>
                        <a:pt x="7069" y="6527"/>
                      </a:lnTo>
                      <a:lnTo>
                        <a:pt x="6590" y="6671"/>
                      </a:lnTo>
                      <a:lnTo>
                        <a:pt x="6092" y="6802"/>
                      </a:lnTo>
                      <a:lnTo>
                        <a:pt x="5684" y="6802"/>
                      </a:lnTo>
                      <a:lnTo>
                        <a:pt x="5133" y="6802"/>
                      </a:lnTo>
                      <a:lnTo>
                        <a:pt x="4547" y="6802"/>
                      </a:lnTo>
                      <a:lnTo>
                        <a:pt x="3872" y="6802"/>
                      </a:lnTo>
                      <a:lnTo>
                        <a:pt x="3144" y="6802"/>
                      </a:lnTo>
                      <a:lnTo>
                        <a:pt x="2362" y="6802"/>
                      </a:lnTo>
                      <a:lnTo>
                        <a:pt x="1545" y="6802"/>
                      </a:lnTo>
                      <a:lnTo>
                        <a:pt x="692" y="6802"/>
                      </a:lnTo>
                      <a:lnTo>
                        <a:pt x="586" y="7234"/>
                      </a:lnTo>
                      <a:lnTo>
                        <a:pt x="461" y="7837"/>
                      </a:lnTo>
                      <a:lnTo>
                        <a:pt x="355" y="8493"/>
                      </a:lnTo>
                      <a:lnTo>
                        <a:pt x="248" y="9187"/>
                      </a:lnTo>
                      <a:lnTo>
                        <a:pt x="142" y="9869"/>
                      </a:lnTo>
                      <a:lnTo>
                        <a:pt x="106" y="10498"/>
                      </a:lnTo>
                      <a:lnTo>
                        <a:pt x="106" y="10983"/>
                      </a:lnTo>
                      <a:lnTo>
                        <a:pt x="106" y="11311"/>
                      </a:lnTo>
                      <a:lnTo>
                        <a:pt x="213" y="11481"/>
                      </a:lnTo>
                      <a:lnTo>
                        <a:pt x="319" y="11651"/>
                      </a:lnTo>
                      <a:lnTo>
                        <a:pt x="497" y="11783"/>
                      </a:lnTo>
                      <a:lnTo>
                        <a:pt x="692" y="11914"/>
                      </a:lnTo>
                      <a:lnTo>
                        <a:pt x="941" y="12032"/>
                      </a:lnTo>
                      <a:lnTo>
                        <a:pt x="1207" y="12110"/>
                      </a:lnTo>
                      <a:lnTo>
                        <a:pt x="1509" y="12189"/>
                      </a:lnTo>
                      <a:lnTo>
                        <a:pt x="1794" y="12241"/>
                      </a:lnTo>
                      <a:lnTo>
                        <a:pt x="2131" y="12267"/>
                      </a:lnTo>
                      <a:lnTo>
                        <a:pt x="2433" y="12281"/>
                      </a:lnTo>
                      <a:lnTo>
                        <a:pt x="2735" y="12267"/>
                      </a:lnTo>
                      <a:lnTo>
                        <a:pt x="3055" y="12241"/>
                      </a:lnTo>
                      <a:lnTo>
                        <a:pt x="3357" y="12189"/>
                      </a:lnTo>
                      <a:lnTo>
                        <a:pt x="3623" y="12084"/>
                      </a:lnTo>
                      <a:lnTo>
                        <a:pt x="3872" y="11979"/>
                      </a:lnTo>
                      <a:lnTo>
                        <a:pt x="4103" y="11861"/>
                      </a:lnTo>
                      <a:lnTo>
                        <a:pt x="4316" y="11704"/>
                      </a:lnTo>
                      <a:lnTo>
                        <a:pt x="4582" y="11612"/>
                      </a:lnTo>
                      <a:lnTo>
                        <a:pt x="4849" y="11533"/>
                      </a:lnTo>
                      <a:lnTo>
                        <a:pt x="5169" y="11507"/>
                      </a:lnTo>
                      <a:lnTo>
                        <a:pt x="5506" y="11481"/>
                      </a:lnTo>
                      <a:lnTo>
                        <a:pt x="5808" y="11507"/>
                      </a:lnTo>
                      <a:lnTo>
                        <a:pt x="6146" y="11560"/>
                      </a:lnTo>
                      <a:lnTo>
                        <a:pt x="6501" y="11651"/>
                      </a:lnTo>
                      <a:lnTo>
                        <a:pt x="6803" y="11783"/>
                      </a:lnTo>
                      <a:lnTo>
                        <a:pt x="7105" y="11940"/>
                      </a:lnTo>
                      <a:lnTo>
                        <a:pt x="7353" y="12110"/>
                      </a:lnTo>
                      <a:lnTo>
                        <a:pt x="7584" y="12333"/>
                      </a:lnTo>
                      <a:lnTo>
                        <a:pt x="7798" y="12595"/>
                      </a:lnTo>
                      <a:lnTo>
                        <a:pt x="7922" y="12870"/>
                      </a:lnTo>
                      <a:lnTo>
                        <a:pt x="8028" y="13198"/>
                      </a:lnTo>
                      <a:lnTo>
                        <a:pt x="8064" y="13526"/>
                      </a:lnTo>
                      <a:lnTo>
                        <a:pt x="8028" y="13775"/>
                      </a:lnTo>
                      <a:lnTo>
                        <a:pt x="7922" y="13998"/>
                      </a:lnTo>
                      <a:lnTo>
                        <a:pt x="7798" y="14220"/>
                      </a:lnTo>
                      <a:lnTo>
                        <a:pt x="7584" y="14404"/>
                      </a:lnTo>
                      <a:lnTo>
                        <a:pt x="7353" y="14574"/>
                      </a:lnTo>
                      <a:lnTo>
                        <a:pt x="7105" y="14732"/>
                      </a:lnTo>
                      <a:lnTo>
                        <a:pt x="6803" y="14850"/>
                      </a:lnTo>
                      <a:lnTo>
                        <a:pt x="6501" y="14954"/>
                      </a:lnTo>
                      <a:lnTo>
                        <a:pt x="6146" y="15033"/>
                      </a:lnTo>
                      <a:lnTo>
                        <a:pt x="5808" y="15085"/>
                      </a:lnTo>
                      <a:lnTo>
                        <a:pt x="5506" y="15085"/>
                      </a:lnTo>
                      <a:lnTo>
                        <a:pt x="5169" y="15059"/>
                      </a:lnTo>
                      <a:lnTo>
                        <a:pt x="4849" y="15007"/>
                      </a:lnTo>
                      <a:lnTo>
                        <a:pt x="4582" y="14902"/>
                      </a:lnTo>
                      <a:lnTo>
                        <a:pt x="4316" y="14784"/>
                      </a:lnTo>
                      <a:lnTo>
                        <a:pt x="4103" y="14600"/>
                      </a:lnTo>
                      <a:lnTo>
                        <a:pt x="3907" y="14430"/>
                      </a:lnTo>
                      <a:lnTo>
                        <a:pt x="3659" y="14299"/>
                      </a:lnTo>
                      <a:lnTo>
                        <a:pt x="3428" y="14194"/>
                      </a:lnTo>
                      <a:lnTo>
                        <a:pt x="3179" y="14129"/>
                      </a:lnTo>
                      <a:lnTo>
                        <a:pt x="2913" y="14102"/>
                      </a:lnTo>
                      <a:lnTo>
                        <a:pt x="2646" y="14102"/>
                      </a:lnTo>
                      <a:lnTo>
                        <a:pt x="2362" y="14129"/>
                      </a:lnTo>
                      <a:lnTo>
                        <a:pt x="2096" y="14168"/>
                      </a:lnTo>
                      <a:lnTo>
                        <a:pt x="1811" y="14273"/>
                      </a:lnTo>
                      <a:lnTo>
                        <a:pt x="1545" y="14378"/>
                      </a:lnTo>
                      <a:lnTo>
                        <a:pt x="1314" y="14496"/>
                      </a:lnTo>
                      <a:lnTo>
                        <a:pt x="1065" y="14653"/>
                      </a:lnTo>
                      <a:lnTo>
                        <a:pt x="870" y="14797"/>
                      </a:lnTo>
                      <a:lnTo>
                        <a:pt x="657" y="14981"/>
                      </a:lnTo>
                      <a:lnTo>
                        <a:pt x="497" y="15177"/>
                      </a:lnTo>
                      <a:lnTo>
                        <a:pt x="390" y="15413"/>
                      </a:lnTo>
                      <a:lnTo>
                        <a:pt x="284" y="15636"/>
                      </a:lnTo>
                      <a:lnTo>
                        <a:pt x="248" y="15911"/>
                      </a:lnTo>
                      <a:lnTo>
                        <a:pt x="284" y="16239"/>
                      </a:lnTo>
                      <a:lnTo>
                        <a:pt x="319" y="16566"/>
                      </a:lnTo>
                      <a:lnTo>
                        <a:pt x="497" y="17340"/>
                      </a:lnTo>
                      <a:lnTo>
                        <a:pt x="692" y="18152"/>
                      </a:lnTo>
                      <a:lnTo>
                        <a:pt x="799" y="18559"/>
                      </a:lnTo>
                      <a:lnTo>
                        <a:pt x="905" y="18978"/>
                      </a:lnTo>
                      <a:lnTo>
                        <a:pt x="959" y="19384"/>
                      </a:lnTo>
                      <a:lnTo>
                        <a:pt x="994" y="19791"/>
                      </a:lnTo>
                      <a:lnTo>
                        <a:pt x="994" y="20132"/>
                      </a:lnTo>
                      <a:lnTo>
                        <a:pt x="959" y="20485"/>
                      </a:lnTo>
                      <a:lnTo>
                        <a:pt x="941" y="20669"/>
                      </a:lnTo>
                      <a:lnTo>
                        <a:pt x="870" y="20813"/>
                      </a:lnTo>
                      <a:lnTo>
                        <a:pt x="799" y="20970"/>
                      </a:lnTo>
                      <a:lnTo>
                        <a:pt x="692" y="21088"/>
                      </a:lnTo>
                      <a:lnTo>
                        <a:pt x="1474" y="20997"/>
                      </a:lnTo>
                      <a:lnTo>
                        <a:pt x="2291" y="20866"/>
                      </a:lnTo>
                      <a:lnTo>
                        <a:pt x="3108" y="20787"/>
                      </a:lnTo>
                      <a:lnTo>
                        <a:pt x="3907" y="20721"/>
                      </a:lnTo>
                      <a:lnTo>
                        <a:pt x="4653" y="20695"/>
                      </a:lnTo>
                      <a:lnTo>
                        <a:pt x="5364" y="20695"/>
                      </a:lnTo>
                      <a:lnTo>
                        <a:pt x="5701" y="20721"/>
                      </a:lnTo>
                      <a:lnTo>
                        <a:pt x="6057" y="20761"/>
                      </a:lnTo>
                      <a:lnTo>
                        <a:pt x="6323" y="20813"/>
                      </a:lnTo>
                      <a:lnTo>
                        <a:pt x="6625" y="20892"/>
                      </a:lnTo>
                      <a:close/>
                    </a:path>
                  </a:pathLst>
                </a:custGeom>
                <a:solidFill>
                  <a:srgbClr val="FFBE7D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350"/>
                </a:p>
              </p:txBody>
            </p:sp>
            <p:sp>
              <p:nvSpPr>
                <p:cNvPr id="8" name="Puzzle2"/>
                <p:cNvSpPr>
                  <a:spLocks noEditPoints="1" noChangeArrowheads="1"/>
                </p:cNvSpPr>
                <p:nvPr/>
              </p:nvSpPr>
              <p:spPr bwMode="auto">
                <a:xfrm>
                  <a:off x="2880" y="1737"/>
                  <a:ext cx="1778" cy="1377"/>
                </a:xfrm>
                <a:custGeom>
                  <a:avLst/>
                  <a:gdLst>
                    <a:gd name="T0" fmla="*/ 11 w 21600"/>
                    <a:gd name="T1" fmla="*/ 13386 h 21600"/>
                    <a:gd name="T2" fmla="*/ 4202 w 21600"/>
                    <a:gd name="T3" fmla="*/ 21161 h 21600"/>
                    <a:gd name="T4" fmla="*/ 10400 w 21600"/>
                    <a:gd name="T5" fmla="*/ 13909 h 21600"/>
                    <a:gd name="T6" fmla="*/ 16821 w 21600"/>
                    <a:gd name="T7" fmla="*/ 21190 h 21600"/>
                    <a:gd name="T8" fmla="*/ 21600 w 21600"/>
                    <a:gd name="T9" fmla="*/ 15083 h 21600"/>
                    <a:gd name="T10" fmla="*/ 16889 w 21600"/>
                    <a:gd name="T11" fmla="*/ 5739 h 21600"/>
                    <a:gd name="T12" fmla="*/ 10800 w 21600"/>
                    <a:gd name="T13" fmla="*/ 28 h 21600"/>
                    <a:gd name="T14" fmla="*/ 4202 w 21600"/>
                    <a:gd name="T15" fmla="*/ 5894 h 21600"/>
                    <a:gd name="T16" fmla="*/ 5388 w 21600"/>
                    <a:gd name="T17" fmla="*/ 6742 h 21600"/>
                    <a:gd name="T18" fmla="*/ 16177 w 21600"/>
                    <a:gd name="T19" fmla="*/ 2044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4247" y="12354"/>
                      </a:moveTo>
                      <a:lnTo>
                        <a:pt x="4134" y="12468"/>
                      </a:lnTo>
                      <a:lnTo>
                        <a:pt x="4010" y="12581"/>
                      </a:lnTo>
                      <a:lnTo>
                        <a:pt x="3897" y="12637"/>
                      </a:lnTo>
                      <a:lnTo>
                        <a:pt x="3773" y="12694"/>
                      </a:lnTo>
                      <a:lnTo>
                        <a:pt x="3637" y="12694"/>
                      </a:lnTo>
                      <a:lnTo>
                        <a:pt x="3524" y="12694"/>
                      </a:lnTo>
                      <a:lnTo>
                        <a:pt x="3400" y="12665"/>
                      </a:lnTo>
                      <a:lnTo>
                        <a:pt x="3287" y="12609"/>
                      </a:lnTo>
                      <a:lnTo>
                        <a:pt x="3027" y="12496"/>
                      </a:lnTo>
                      <a:lnTo>
                        <a:pt x="2790" y="12340"/>
                      </a:lnTo>
                      <a:lnTo>
                        <a:pt x="2530" y="12142"/>
                      </a:lnTo>
                      <a:lnTo>
                        <a:pt x="2293" y="11987"/>
                      </a:lnTo>
                      <a:lnTo>
                        <a:pt x="2033" y="11817"/>
                      </a:lnTo>
                      <a:lnTo>
                        <a:pt x="1773" y="11676"/>
                      </a:lnTo>
                      <a:lnTo>
                        <a:pt x="1638" y="11662"/>
                      </a:lnTo>
                      <a:lnTo>
                        <a:pt x="1513" y="11634"/>
                      </a:lnTo>
                      <a:lnTo>
                        <a:pt x="1378" y="11634"/>
                      </a:lnTo>
                      <a:lnTo>
                        <a:pt x="1253" y="11634"/>
                      </a:lnTo>
                      <a:lnTo>
                        <a:pt x="1118" y="11662"/>
                      </a:lnTo>
                      <a:lnTo>
                        <a:pt x="971" y="11732"/>
                      </a:lnTo>
                      <a:lnTo>
                        <a:pt x="835" y="11817"/>
                      </a:lnTo>
                      <a:lnTo>
                        <a:pt x="711" y="11959"/>
                      </a:lnTo>
                      <a:lnTo>
                        <a:pt x="553" y="12086"/>
                      </a:lnTo>
                      <a:lnTo>
                        <a:pt x="429" y="12284"/>
                      </a:lnTo>
                      <a:lnTo>
                        <a:pt x="271" y="12524"/>
                      </a:lnTo>
                      <a:lnTo>
                        <a:pt x="146" y="12793"/>
                      </a:lnTo>
                      <a:lnTo>
                        <a:pt x="79" y="12962"/>
                      </a:lnTo>
                      <a:lnTo>
                        <a:pt x="33" y="13146"/>
                      </a:lnTo>
                      <a:lnTo>
                        <a:pt x="11" y="13386"/>
                      </a:lnTo>
                      <a:lnTo>
                        <a:pt x="11" y="13641"/>
                      </a:lnTo>
                      <a:lnTo>
                        <a:pt x="33" y="13881"/>
                      </a:lnTo>
                      <a:lnTo>
                        <a:pt x="101" y="14150"/>
                      </a:lnTo>
                      <a:lnTo>
                        <a:pt x="192" y="14404"/>
                      </a:lnTo>
                      <a:lnTo>
                        <a:pt x="293" y="14645"/>
                      </a:lnTo>
                      <a:lnTo>
                        <a:pt x="451" y="14857"/>
                      </a:lnTo>
                      <a:lnTo>
                        <a:pt x="621" y="15054"/>
                      </a:lnTo>
                      <a:lnTo>
                        <a:pt x="734" y="15125"/>
                      </a:lnTo>
                      <a:lnTo>
                        <a:pt x="835" y="15210"/>
                      </a:lnTo>
                      <a:lnTo>
                        <a:pt x="948" y="15267"/>
                      </a:lnTo>
                      <a:lnTo>
                        <a:pt x="1084" y="15323"/>
                      </a:lnTo>
                      <a:lnTo>
                        <a:pt x="1208" y="15351"/>
                      </a:lnTo>
                      <a:lnTo>
                        <a:pt x="1355" y="15380"/>
                      </a:lnTo>
                      <a:lnTo>
                        <a:pt x="1513" y="15380"/>
                      </a:lnTo>
                      <a:lnTo>
                        <a:pt x="1683" y="15380"/>
                      </a:lnTo>
                      <a:lnTo>
                        <a:pt x="1864" y="15351"/>
                      </a:lnTo>
                      <a:lnTo>
                        <a:pt x="2033" y="15323"/>
                      </a:lnTo>
                      <a:lnTo>
                        <a:pt x="2225" y="15238"/>
                      </a:lnTo>
                      <a:lnTo>
                        <a:pt x="2428" y="15153"/>
                      </a:lnTo>
                      <a:lnTo>
                        <a:pt x="2745" y="15026"/>
                      </a:lnTo>
                      <a:lnTo>
                        <a:pt x="3005" y="14913"/>
                      </a:lnTo>
                      <a:lnTo>
                        <a:pt x="3264" y="14828"/>
                      </a:lnTo>
                      <a:lnTo>
                        <a:pt x="3513" y="14800"/>
                      </a:lnTo>
                      <a:lnTo>
                        <a:pt x="3615" y="14828"/>
                      </a:lnTo>
                      <a:lnTo>
                        <a:pt x="3728" y="14857"/>
                      </a:lnTo>
                      <a:lnTo>
                        <a:pt x="3807" y="14913"/>
                      </a:lnTo>
                      <a:lnTo>
                        <a:pt x="3920" y="14998"/>
                      </a:lnTo>
                      <a:lnTo>
                        <a:pt x="4010" y="15097"/>
                      </a:lnTo>
                      <a:lnTo>
                        <a:pt x="4089" y="15238"/>
                      </a:lnTo>
                      <a:lnTo>
                        <a:pt x="4179" y="15408"/>
                      </a:lnTo>
                      <a:lnTo>
                        <a:pt x="4247" y="15620"/>
                      </a:lnTo>
                      <a:lnTo>
                        <a:pt x="4326" y="15860"/>
                      </a:lnTo>
                      <a:lnTo>
                        <a:pt x="4394" y="16129"/>
                      </a:lnTo>
                      <a:lnTo>
                        <a:pt x="4439" y="16440"/>
                      </a:lnTo>
                      <a:lnTo>
                        <a:pt x="4507" y="16737"/>
                      </a:lnTo>
                      <a:lnTo>
                        <a:pt x="4552" y="17090"/>
                      </a:lnTo>
                      <a:lnTo>
                        <a:pt x="4575" y="17443"/>
                      </a:lnTo>
                      <a:lnTo>
                        <a:pt x="4586" y="17825"/>
                      </a:lnTo>
                      <a:lnTo>
                        <a:pt x="4586" y="18193"/>
                      </a:lnTo>
                      <a:lnTo>
                        <a:pt x="4586" y="18574"/>
                      </a:lnTo>
                      <a:lnTo>
                        <a:pt x="4586" y="18984"/>
                      </a:lnTo>
                      <a:lnTo>
                        <a:pt x="4552" y="19366"/>
                      </a:lnTo>
                      <a:lnTo>
                        <a:pt x="4507" y="19748"/>
                      </a:lnTo>
                      <a:lnTo>
                        <a:pt x="4462" y="20129"/>
                      </a:lnTo>
                      <a:lnTo>
                        <a:pt x="4371" y="20483"/>
                      </a:lnTo>
                      <a:lnTo>
                        <a:pt x="4292" y="20836"/>
                      </a:lnTo>
                      <a:lnTo>
                        <a:pt x="4202" y="21161"/>
                      </a:lnTo>
                      <a:lnTo>
                        <a:pt x="4744" y="21161"/>
                      </a:lnTo>
                      <a:lnTo>
                        <a:pt x="5264" y="21161"/>
                      </a:lnTo>
                      <a:lnTo>
                        <a:pt x="5784" y="21161"/>
                      </a:lnTo>
                      <a:lnTo>
                        <a:pt x="6235" y="21161"/>
                      </a:lnTo>
                      <a:lnTo>
                        <a:pt x="6676" y="21161"/>
                      </a:lnTo>
                      <a:lnTo>
                        <a:pt x="7060" y="21161"/>
                      </a:lnTo>
                      <a:lnTo>
                        <a:pt x="7410" y="21161"/>
                      </a:lnTo>
                      <a:lnTo>
                        <a:pt x="7670" y="21161"/>
                      </a:lnTo>
                      <a:lnTo>
                        <a:pt x="8020" y="21020"/>
                      </a:lnTo>
                      <a:lnTo>
                        <a:pt x="8303" y="20893"/>
                      </a:lnTo>
                      <a:lnTo>
                        <a:pt x="8563" y="20695"/>
                      </a:lnTo>
                      <a:lnTo>
                        <a:pt x="8800" y="20511"/>
                      </a:lnTo>
                      <a:lnTo>
                        <a:pt x="8969" y="20285"/>
                      </a:lnTo>
                      <a:lnTo>
                        <a:pt x="9150" y="20045"/>
                      </a:lnTo>
                      <a:lnTo>
                        <a:pt x="9252" y="19804"/>
                      </a:lnTo>
                      <a:lnTo>
                        <a:pt x="9342" y="19550"/>
                      </a:lnTo>
                      <a:lnTo>
                        <a:pt x="9410" y="19281"/>
                      </a:lnTo>
                      <a:lnTo>
                        <a:pt x="9433" y="19013"/>
                      </a:lnTo>
                      <a:lnTo>
                        <a:pt x="9433" y="18744"/>
                      </a:lnTo>
                      <a:lnTo>
                        <a:pt x="9387" y="18504"/>
                      </a:lnTo>
                      <a:lnTo>
                        <a:pt x="9320" y="18221"/>
                      </a:lnTo>
                      <a:lnTo>
                        <a:pt x="9207" y="17981"/>
                      </a:lnTo>
                      <a:lnTo>
                        <a:pt x="9105" y="17740"/>
                      </a:lnTo>
                      <a:lnTo>
                        <a:pt x="8924" y="17514"/>
                      </a:lnTo>
                      <a:lnTo>
                        <a:pt x="8777" y="17274"/>
                      </a:lnTo>
                      <a:lnTo>
                        <a:pt x="8642" y="17034"/>
                      </a:lnTo>
                      <a:lnTo>
                        <a:pt x="8563" y="16765"/>
                      </a:lnTo>
                      <a:lnTo>
                        <a:pt x="8472" y="16468"/>
                      </a:lnTo>
                      <a:lnTo>
                        <a:pt x="8450" y="16157"/>
                      </a:lnTo>
                      <a:lnTo>
                        <a:pt x="8450" y="15860"/>
                      </a:lnTo>
                      <a:lnTo>
                        <a:pt x="8472" y="15563"/>
                      </a:lnTo>
                      <a:lnTo>
                        <a:pt x="8540" y="15267"/>
                      </a:lnTo>
                      <a:lnTo>
                        <a:pt x="8642" y="14998"/>
                      </a:lnTo>
                      <a:lnTo>
                        <a:pt x="8777" y="14729"/>
                      </a:lnTo>
                      <a:lnTo>
                        <a:pt x="8868" y="14616"/>
                      </a:lnTo>
                      <a:lnTo>
                        <a:pt x="8969" y="14475"/>
                      </a:lnTo>
                      <a:lnTo>
                        <a:pt x="9060" y="14376"/>
                      </a:lnTo>
                      <a:lnTo>
                        <a:pt x="9184" y="14291"/>
                      </a:lnTo>
                      <a:lnTo>
                        <a:pt x="9297" y="14206"/>
                      </a:lnTo>
                      <a:lnTo>
                        <a:pt x="9433" y="14121"/>
                      </a:lnTo>
                      <a:lnTo>
                        <a:pt x="9579" y="14051"/>
                      </a:lnTo>
                      <a:lnTo>
                        <a:pt x="9726" y="13994"/>
                      </a:lnTo>
                      <a:lnTo>
                        <a:pt x="9884" y="13938"/>
                      </a:lnTo>
                      <a:lnTo>
                        <a:pt x="10054" y="13909"/>
                      </a:lnTo>
                      <a:lnTo>
                        <a:pt x="10257" y="13881"/>
                      </a:lnTo>
                      <a:lnTo>
                        <a:pt x="10449" y="13881"/>
                      </a:lnTo>
                      <a:lnTo>
                        <a:pt x="10664" y="13881"/>
                      </a:lnTo>
                      <a:lnTo>
                        <a:pt x="10856" y="13909"/>
                      </a:lnTo>
                      <a:lnTo>
                        <a:pt x="11037" y="13966"/>
                      </a:lnTo>
                      <a:lnTo>
                        <a:pt x="11206" y="14023"/>
                      </a:lnTo>
                      <a:lnTo>
                        <a:pt x="11353" y="14093"/>
                      </a:lnTo>
                      <a:lnTo>
                        <a:pt x="11511" y="14178"/>
                      </a:lnTo>
                      <a:lnTo>
                        <a:pt x="11635" y="14263"/>
                      </a:lnTo>
                      <a:lnTo>
                        <a:pt x="11748" y="14376"/>
                      </a:lnTo>
                      <a:lnTo>
                        <a:pt x="11861" y="14475"/>
                      </a:lnTo>
                      <a:lnTo>
                        <a:pt x="11941" y="14616"/>
                      </a:lnTo>
                      <a:lnTo>
                        <a:pt x="12031" y="14758"/>
                      </a:lnTo>
                      <a:lnTo>
                        <a:pt x="12099" y="14885"/>
                      </a:lnTo>
                      <a:lnTo>
                        <a:pt x="12200" y="15210"/>
                      </a:lnTo>
                      <a:lnTo>
                        <a:pt x="12268" y="15507"/>
                      </a:lnTo>
                      <a:lnTo>
                        <a:pt x="12291" y="15832"/>
                      </a:lnTo>
                      <a:lnTo>
                        <a:pt x="12291" y="16157"/>
                      </a:lnTo>
                      <a:lnTo>
                        <a:pt x="12246" y="16482"/>
                      </a:lnTo>
                      <a:lnTo>
                        <a:pt x="12178" y="16807"/>
                      </a:lnTo>
                      <a:lnTo>
                        <a:pt x="12099" y="17090"/>
                      </a:lnTo>
                      <a:lnTo>
                        <a:pt x="12008" y="17330"/>
                      </a:lnTo>
                      <a:lnTo>
                        <a:pt x="11884" y="17542"/>
                      </a:lnTo>
                      <a:lnTo>
                        <a:pt x="11748" y="17712"/>
                      </a:lnTo>
                      <a:lnTo>
                        <a:pt x="11613" y="17839"/>
                      </a:lnTo>
                      <a:lnTo>
                        <a:pt x="11489" y="18037"/>
                      </a:lnTo>
                      <a:lnTo>
                        <a:pt x="11398" y="18221"/>
                      </a:lnTo>
                      <a:lnTo>
                        <a:pt x="11319" y="18447"/>
                      </a:lnTo>
                      <a:lnTo>
                        <a:pt x="11251" y="18659"/>
                      </a:lnTo>
                      <a:lnTo>
                        <a:pt x="11206" y="18900"/>
                      </a:lnTo>
                      <a:lnTo>
                        <a:pt x="11184" y="19154"/>
                      </a:lnTo>
                      <a:lnTo>
                        <a:pt x="11184" y="19423"/>
                      </a:lnTo>
                      <a:lnTo>
                        <a:pt x="11229" y="19663"/>
                      </a:lnTo>
                      <a:lnTo>
                        <a:pt x="11297" y="19903"/>
                      </a:lnTo>
                      <a:lnTo>
                        <a:pt x="11376" y="20158"/>
                      </a:lnTo>
                      <a:lnTo>
                        <a:pt x="11511" y="20398"/>
                      </a:lnTo>
                      <a:lnTo>
                        <a:pt x="11681" y="20610"/>
                      </a:lnTo>
                      <a:lnTo>
                        <a:pt x="11884" y="20808"/>
                      </a:lnTo>
                      <a:lnTo>
                        <a:pt x="12121" y="20992"/>
                      </a:lnTo>
                      <a:lnTo>
                        <a:pt x="12404" y="21161"/>
                      </a:lnTo>
                      <a:lnTo>
                        <a:pt x="12528" y="21190"/>
                      </a:lnTo>
                      <a:lnTo>
                        <a:pt x="12856" y="21274"/>
                      </a:lnTo>
                      <a:lnTo>
                        <a:pt x="13330" y="21373"/>
                      </a:lnTo>
                      <a:lnTo>
                        <a:pt x="13963" y="21486"/>
                      </a:lnTo>
                      <a:lnTo>
                        <a:pt x="14313" y="21543"/>
                      </a:lnTo>
                      <a:lnTo>
                        <a:pt x="14652" y="21571"/>
                      </a:lnTo>
                      <a:lnTo>
                        <a:pt x="15025" y="21600"/>
                      </a:lnTo>
                      <a:lnTo>
                        <a:pt x="15409" y="21600"/>
                      </a:lnTo>
                      <a:lnTo>
                        <a:pt x="15782" y="21600"/>
                      </a:lnTo>
                      <a:lnTo>
                        <a:pt x="16177" y="21571"/>
                      </a:lnTo>
                      <a:lnTo>
                        <a:pt x="16516" y="21486"/>
                      </a:lnTo>
                      <a:lnTo>
                        <a:pt x="16889" y="21402"/>
                      </a:lnTo>
                      <a:lnTo>
                        <a:pt x="16821" y="21190"/>
                      </a:lnTo>
                      <a:lnTo>
                        <a:pt x="16776" y="20935"/>
                      </a:lnTo>
                      <a:lnTo>
                        <a:pt x="16742" y="20667"/>
                      </a:lnTo>
                      <a:lnTo>
                        <a:pt x="16719" y="20370"/>
                      </a:lnTo>
                      <a:lnTo>
                        <a:pt x="16697" y="19719"/>
                      </a:lnTo>
                      <a:lnTo>
                        <a:pt x="16697" y="19013"/>
                      </a:lnTo>
                      <a:lnTo>
                        <a:pt x="16719" y="18306"/>
                      </a:lnTo>
                      <a:lnTo>
                        <a:pt x="16753" y="17599"/>
                      </a:lnTo>
                      <a:lnTo>
                        <a:pt x="16821" y="16949"/>
                      </a:lnTo>
                      <a:lnTo>
                        <a:pt x="16889" y="16383"/>
                      </a:lnTo>
                      <a:lnTo>
                        <a:pt x="16934" y="16129"/>
                      </a:lnTo>
                      <a:lnTo>
                        <a:pt x="17002" y="15945"/>
                      </a:lnTo>
                      <a:lnTo>
                        <a:pt x="17081" y="15790"/>
                      </a:lnTo>
                      <a:lnTo>
                        <a:pt x="17194" y="15648"/>
                      </a:lnTo>
                      <a:lnTo>
                        <a:pt x="17318" y="15563"/>
                      </a:lnTo>
                      <a:lnTo>
                        <a:pt x="17453" y="15507"/>
                      </a:lnTo>
                      <a:lnTo>
                        <a:pt x="17600" y="15450"/>
                      </a:lnTo>
                      <a:lnTo>
                        <a:pt x="17758" y="15450"/>
                      </a:lnTo>
                      <a:lnTo>
                        <a:pt x="17905" y="15479"/>
                      </a:lnTo>
                      <a:lnTo>
                        <a:pt x="18064" y="15535"/>
                      </a:lnTo>
                      <a:lnTo>
                        <a:pt x="18233" y="15620"/>
                      </a:lnTo>
                      <a:lnTo>
                        <a:pt x="18380" y="15733"/>
                      </a:lnTo>
                      <a:lnTo>
                        <a:pt x="18561" y="15832"/>
                      </a:lnTo>
                      <a:lnTo>
                        <a:pt x="18707" y="15973"/>
                      </a:lnTo>
                      <a:lnTo>
                        <a:pt x="18866" y="16129"/>
                      </a:lnTo>
                      <a:lnTo>
                        <a:pt x="18990" y="16327"/>
                      </a:lnTo>
                      <a:lnTo>
                        <a:pt x="19125" y="16482"/>
                      </a:lnTo>
                      <a:lnTo>
                        <a:pt x="19295" y="16624"/>
                      </a:lnTo>
                      <a:lnTo>
                        <a:pt x="19464" y="16737"/>
                      </a:lnTo>
                      <a:lnTo>
                        <a:pt x="19668" y="16807"/>
                      </a:lnTo>
                      <a:lnTo>
                        <a:pt x="19860" y="16836"/>
                      </a:lnTo>
                      <a:lnTo>
                        <a:pt x="20052" y="16864"/>
                      </a:lnTo>
                      <a:lnTo>
                        <a:pt x="20266" y="16836"/>
                      </a:lnTo>
                      <a:lnTo>
                        <a:pt x="20470" y="16793"/>
                      </a:lnTo>
                      <a:lnTo>
                        <a:pt x="20662" y="16708"/>
                      </a:lnTo>
                      <a:lnTo>
                        <a:pt x="20854" y="16567"/>
                      </a:lnTo>
                      <a:lnTo>
                        <a:pt x="21035" y="16412"/>
                      </a:lnTo>
                      <a:lnTo>
                        <a:pt x="21182" y="16214"/>
                      </a:lnTo>
                      <a:lnTo>
                        <a:pt x="21340" y="16002"/>
                      </a:lnTo>
                      <a:lnTo>
                        <a:pt x="21441" y="15733"/>
                      </a:lnTo>
                      <a:lnTo>
                        <a:pt x="21532" y="15436"/>
                      </a:lnTo>
                      <a:lnTo>
                        <a:pt x="21600" y="15083"/>
                      </a:lnTo>
                      <a:lnTo>
                        <a:pt x="21600" y="14885"/>
                      </a:lnTo>
                      <a:lnTo>
                        <a:pt x="21600" y="14729"/>
                      </a:lnTo>
                      <a:lnTo>
                        <a:pt x="21600" y="14531"/>
                      </a:lnTo>
                      <a:lnTo>
                        <a:pt x="21577" y="14376"/>
                      </a:lnTo>
                      <a:lnTo>
                        <a:pt x="21532" y="14206"/>
                      </a:lnTo>
                      <a:lnTo>
                        <a:pt x="21487" y="14051"/>
                      </a:lnTo>
                      <a:lnTo>
                        <a:pt x="21419" y="13909"/>
                      </a:lnTo>
                      <a:lnTo>
                        <a:pt x="21351" y="13768"/>
                      </a:lnTo>
                      <a:lnTo>
                        <a:pt x="21204" y="13500"/>
                      </a:lnTo>
                      <a:lnTo>
                        <a:pt x="21035" y="13287"/>
                      </a:lnTo>
                      <a:lnTo>
                        <a:pt x="20809" y="13090"/>
                      </a:lnTo>
                      <a:lnTo>
                        <a:pt x="20594" y="12962"/>
                      </a:lnTo>
                      <a:lnTo>
                        <a:pt x="20357" y="12821"/>
                      </a:lnTo>
                      <a:lnTo>
                        <a:pt x="20120" y="12764"/>
                      </a:lnTo>
                      <a:lnTo>
                        <a:pt x="19882" y="12708"/>
                      </a:lnTo>
                      <a:lnTo>
                        <a:pt x="19645" y="12736"/>
                      </a:lnTo>
                      <a:lnTo>
                        <a:pt x="19430" y="12793"/>
                      </a:lnTo>
                      <a:lnTo>
                        <a:pt x="19227" y="12906"/>
                      </a:lnTo>
                      <a:lnTo>
                        <a:pt x="19148" y="12962"/>
                      </a:lnTo>
                      <a:lnTo>
                        <a:pt x="19058" y="13047"/>
                      </a:lnTo>
                      <a:lnTo>
                        <a:pt x="18990" y="13146"/>
                      </a:lnTo>
                      <a:lnTo>
                        <a:pt x="18911" y="13259"/>
                      </a:lnTo>
                      <a:lnTo>
                        <a:pt x="18775" y="13471"/>
                      </a:lnTo>
                      <a:lnTo>
                        <a:pt x="18628" y="13641"/>
                      </a:lnTo>
                      <a:lnTo>
                        <a:pt x="18470" y="13740"/>
                      </a:lnTo>
                      <a:lnTo>
                        <a:pt x="18301" y="13825"/>
                      </a:lnTo>
                      <a:lnTo>
                        <a:pt x="18143" y="13853"/>
                      </a:lnTo>
                      <a:lnTo>
                        <a:pt x="17973" y="13881"/>
                      </a:lnTo>
                      <a:lnTo>
                        <a:pt x="17804" y="13853"/>
                      </a:lnTo>
                      <a:lnTo>
                        <a:pt x="17646" y="13796"/>
                      </a:lnTo>
                      <a:lnTo>
                        <a:pt x="17499" y="13726"/>
                      </a:lnTo>
                      <a:lnTo>
                        <a:pt x="17341" y="13641"/>
                      </a:lnTo>
                      <a:lnTo>
                        <a:pt x="17216" y="13528"/>
                      </a:lnTo>
                      <a:lnTo>
                        <a:pt x="17103" y="13386"/>
                      </a:lnTo>
                      <a:lnTo>
                        <a:pt x="17024" y="13259"/>
                      </a:lnTo>
                      <a:lnTo>
                        <a:pt x="16934" y="13118"/>
                      </a:lnTo>
                      <a:lnTo>
                        <a:pt x="16889" y="12991"/>
                      </a:lnTo>
                      <a:lnTo>
                        <a:pt x="16889" y="12849"/>
                      </a:lnTo>
                      <a:lnTo>
                        <a:pt x="16889" y="12383"/>
                      </a:lnTo>
                      <a:lnTo>
                        <a:pt x="16889" y="11662"/>
                      </a:lnTo>
                      <a:lnTo>
                        <a:pt x="16889" y="10701"/>
                      </a:lnTo>
                      <a:lnTo>
                        <a:pt x="16889" y="9640"/>
                      </a:lnTo>
                      <a:lnTo>
                        <a:pt x="16889" y="8566"/>
                      </a:lnTo>
                      <a:lnTo>
                        <a:pt x="16889" y="7478"/>
                      </a:lnTo>
                      <a:lnTo>
                        <a:pt x="16889" y="6502"/>
                      </a:lnTo>
                      <a:lnTo>
                        <a:pt x="16889" y="5739"/>
                      </a:lnTo>
                      <a:lnTo>
                        <a:pt x="16674" y="5894"/>
                      </a:lnTo>
                      <a:lnTo>
                        <a:pt x="16414" y="6036"/>
                      </a:lnTo>
                      <a:lnTo>
                        <a:pt x="16154" y="6177"/>
                      </a:lnTo>
                      <a:lnTo>
                        <a:pt x="15849" y="6248"/>
                      </a:lnTo>
                      <a:lnTo>
                        <a:pt x="15544" y="6304"/>
                      </a:lnTo>
                      <a:lnTo>
                        <a:pt x="15217" y="6332"/>
                      </a:lnTo>
                      <a:lnTo>
                        <a:pt x="14866" y="6361"/>
                      </a:lnTo>
                      <a:lnTo>
                        <a:pt x="14550" y="6361"/>
                      </a:lnTo>
                      <a:lnTo>
                        <a:pt x="14200" y="6332"/>
                      </a:lnTo>
                      <a:lnTo>
                        <a:pt x="13850" y="6276"/>
                      </a:lnTo>
                      <a:lnTo>
                        <a:pt x="13522" y="6219"/>
                      </a:lnTo>
                      <a:lnTo>
                        <a:pt x="13206" y="6149"/>
                      </a:lnTo>
                      <a:lnTo>
                        <a:pt x="12901" y="6064"/>
                      </a:lnTo>
                      <a:lnTo>
                        <a:pt x="12618" y="5951"/>
                      </a:lnTo>
                      <a:lnTo>
                        <a:pt x="12358" y="5838"/>
                      </a:lnTo>
                      <a:lnTo>
                        <a:pt x="12121" y="5739"/>
                      </a:lnTo>
                      <a:lnTo>
                        <a:pt x="11941" y="5626"/>
                      </a:lnTo>
                      <a:lnTo>
                        <a:pt x="11794" y="5513"/>
                      </a:lnTo>
                      <a:lnTo>
                        <a:pt x="11658" y="5414"/>
                      </a:lnTo>
                      <a:lnTo>
                        <a:pt x="11556" y="5301"/>
                      </a:lnTo>
                      <a:lnTo>
                        <a:pt x="11466" y="5187"/>
                      </a:lnTo>
                      <a:lnTo>
                        <a:pt x="11398" y="5089"/>
                      </a:lnTo>
                      <a:lnTo>
                        <a:pt x="11376" y="4947"/>
                      </a:lnTo>
                      <a:lnTo>
                        <a:pt x="11353" y="4834"/>
                      </a:lnTo>
                      <a:lnTo>
                        <a:pt x="11353" y="4707"/>
                      </a:lnTo>
                      <a:lnTo>
                        <a:pt x="11376" y="4565"/>
                      </a:lnTo>
                      <a:lnTo>
                        <a:pt x="11443" y="4410"/>
                      </a:lnTo>
                      <a:lnTo>
                        <a:pt x="11511" y="4240"/>
                      </a:lnTo>
                      <a:lnTo>
                        <a:pt x="11703" y="3887"/>
                      </a:lnTo>
                      <a:lnTo>
                        <a:pt x="11986" y="3505"/>
                      </a:lnTo>
                      <a:lnTo>
                        <a:pt x="12144" y="3265"/>
                      </a:lnTo>
                      <a:lnTo>
                        <a:pt x="12246" y="3025"/>
                      </a:lnTo>
                      <a:lnTo>
                        <a:pt x="12336" y="2756"/>
                      </a:lnTo>
                      <a:lnTo>
                        <a:pt x="12404" y="2445"/>
                      </a:lnTo>
                      <a:lnTo>
                        <a:pt x="12438" y="2176"/>
                      </a:lnTo>
                      <a:lnTo>
                        <a:pt x="12438" y="1880"/>
                      </a:lnTo>
                      <a:lnTo>
                        <a:pt x="12404" y="1583"/>
                      </a:lnTo>
                      <a:lnTo>
                        <a:pt x="12336" y="1314"/>
                      </a:lnTo>
                      <a:lnTo>
                        <a:pt x="12246" y="1046"/>
                      </a:lnTo>
                      <a:lnTo>
                        <a:pt x="12099" y="791"/>
                      </a:lnTo>
                      <a:lnTo>
                        <a:pt x="12008" y="692"/>
                      </a:lnTo>
                      <a:lnTo>
                        <a:pt x="11918" y="579"/>
                      </a:lnTo>
                      <a:lnTo>
                        <a:pt x="11816" y="466"/>
                      </a:lnTo>
                      <a:lnTo>
                        <a:pt x="11703" y="381"/>
                      </a:lnTo>
                      <a:lnTo>
                        <a:pt x="11579" y="310"/>
                      </a:lnTo>
                      <a:lnTo>
                        <a:pt x="11443" y="226"/>
                      </a:lnTo>
                      <a:lnTo>
                        <a:pt x="11297" y="169"/>
                      </a:lnTo>
                      <a:lnTo>
                        <a:pt x="11138" y="113"/>
                      </a:lnTo>
                      <a:lnTo>
                        <a:pt x="10969" y="56"/>
                      </a:lnTo>
                      <a:lnTo>
                        <a:pt x="10800" y="28"/>
                      </a:lnTo>
                      <a:lnTo>
                        <a:pt x="10619" y="28"/>
                      </a:lnTo>
                      <a:lnTo>
                        <a:pt x="10404" y="28"/>
                      </a:lnTo>
                      <a:lnTo>
                        <a:pt x="10257" y="28"/>
                      </a:lnTo>
                      <a:lnTo>
                        <a:pt x="10076" y="56"/>
                      </a:lnTo>
                      <a:lnTo>
                        <a:pt x="9952" y="84"/>
                      </a:lnTo>
                      <a:lnTo>
                        <a:pt x="9794" y="141"/>
                      </a:lnTo>
                      <a:lnTo>
                        <a:pt x="9692" y="226"/>
                      </a:lnTo>
                      <a:lnTo>
                        <a:pt x="9557" y="282"/>
                      </a:lnTo>
                      <a:lnTo>
                        <a:pt x="9455" y="381"/>
                      </a:lnTo>
                      <a:lnTo>
                        <a:pt x="9365" y="466"/>
                      </a:lnTo>
                      <a:lnTo>
                        <a:pt x="9274" y="579"/>
                      </a:lnTo>
                      <a:lnTo>
                        <a:pt x="9184" y="692"/>
                      </a:lnTo>
                      <a:lnTo>
                        <a:pt x="9128" y="791"/>
                      </a:lnTo>
                      <a:lnTo>
                        <a:pt x="9060" y="932"/>
                      </a:lnTo>
                      <a:lnTo>
                        <a:pt x="8969" y="1201"/>
                      </a:lnTo>
                      <a:lnTo>
                        <a:pt x="8913" y="1498"/>
                      </a:lnTo>
                      <a:lnTo>
                        <a:pt x="8890" y="1795"/>
                      </a:lnTo>
                      <a:lnTo>
                        <a:pt x="8890" y="2120"/>
                      </a:lnTo>
                      <a:lnTo>
                        <a:pt x="8913" y="2445"/>
                      </a:lnTo>
                      <a:lnTo>
                        <a:pt x="8969" y="2756"/>
                      </a:lnTo>
                      <a:lnTo>
                        <a:pt x="9060" y="3081"/>
                      </a:lnTo>
                      <a:lnTo>
                        <a:pt x="9173" y="3378"/>
                      </a:lnTo>
                      <a:lnTo>
                        <a:pt x="9297" y="3647"/>
                      </a:lnTo>
                      <a:lnTo>
                        <a:pt x="9466" y="3887"/>
                      </a:lnTo>
                      <a:lnTo>
                        <a:pt x="9579" y="4085"/>
                      </a:lnTo>
                      <a:lnTo>
                        <a:pt x="9670" y="4269"/>
                      </a:lnTo>
                      <a:lnTo>
                        <a:pt x="9726" y="4467"/>
                      </a:lnTo>
                      <a:lnTo>
                        <a:pt x="9771" y="4650"/>
                      </a:lnTo>
                      <a:lnTo>
                        <a:pt x="9771" y="4834"/>
                      </a:lnTo>
                      <a:lnTo>
                        <a:pt x="9749" y="5032"/>
                      </a:lnTo>
                      <a:lnTo>
                        <a:pt x="9715" y="5216"/>
                      </a:lnTo>
                      <a:lnTo>
                        <a:pt x="9625" y="5385"/>
                      </a:lnTo>
                      <a:lnTo>
                        <a:pt x="9534" y="5513"/>
                      </a:lnTo>
                      <a:lnTo>
                        <a:pt x="9410" y="5626"/>
                      </a:lnTo>
                      <a:lnTo>
                        <a:pt x="9229" y="5710"/>
                      </a:lnTo>
                      <a:lnTo>
                        <a:pt x="9060" y="5767"/>
                      </a:lnTo>
                      <a:lnTo>
                        <a:pt x="8845" y="5767"/>
                      </a:lnTo>
                      <a:lnTo>
                        <a:pt x="8585" y="5739"/>
                      </a:lnTo>
                      <a:lnTo>
                        <a:pt x="8325" y="5654"/>
                      </a:lnTo>
                      <a:lnTo>
                        <a:pt x="8020" y="5513"/>
                      </a:lnTo>
                      <a:lnTo>
                        <a:pt x="7840" y="5442"/>
                      </a:lnTo>
                      <a:lnTo>
                        <a:pt x="7648" y="5385"/>
                      </a:lnTo>
                      <a:lnTo>
                        <a:pt x="7433" y="5329"/>
                      </a:lnTo>
                      <a:lnTo>
                        <a:pt x="7241" y="5301"/>
                      </a:lnTo>
                      <a:lnTo>
                        <a:pt x="6755" y="5301"/>
                      </a:lnTo>
                      <a:lnTo>
                        <a:pt x="6281" y="5329"/>
                      </a:lnTo>
                      <a:lnTo>
                        <a:pt x="5784" y="5385"/>
                      </a:lnTo>
                      <a:lnTo>
                        <a:pt x="5264" y="5498"/>
                      </a:lnTo>
                      <a:lnTo>
                        <a:pt x="4744" y="5597"/>
                      </a:lnTo>
                      <a:lnTo>
                        <a:pt x="4247" y="5739"/>
                      </a:lnTo>
                      <a:lnTo>
                        <a:pt x="4202" y="5894"/>
                      </a:lnTo>
                      <a:lnTo>
                        <a:pt x="4202" y="6191"/>
                      </a:lnTo>
                      <a:lnTo>
                        <a:pt x="4202" y="6545"/>
                      </a:lnTo>
                      <a:lnTo>
                        <a:pt x="4225" y="6954"/>
                      </a:lnTo>
                      <a:lnTo>
                        <a:pt x="4315" y="7930"/>
                      </a:lnTo>
                      <a:lnTo>
                        <a:pt x="4394" y="9018"/>
                      </a:lnTo>
                      <a:lnTo>
                        <a:pt x="4439" y="9570"/>
                      </a:lnTo>
                      <a:lnTo>
                        <a:pt x="4462" y="10107"/>
                      </a:lnTo>
                      <a:lnTo>
                        <a:pt x="4484" y="10630"/>
                      </a:lnTo>
                      <a:lnTo>
                        <a:pt x="4507" y="11082"/>
                      </a:lnTo>
                      <a:lnTo>
                        <a:pt x="4484" y="11520"/>
                      </a:lnTo>
                      <a:lnTo>
                        <a:pt x="4439" y="11874"/>
                      </a:lnTo>
                      <a:lnTo>
                        <a:pt x="4394" y="12029"/>
                      </a:lnTo>
                      <a:lnTo>
                        <a:pt x="4349" y="12171"/>
                      </a:lnTo>
                      <a:lnTo>
                        <a:pt x="4315" y="12284"/>
                      </a:lnTo>
                      <a:lnTo>
                        <a:pt x="4247" y="12354"/>
                      </a:lnTo>
                      <a:close/>
                    </a:path>
                  </a:pathLst>
                </a:custGeom>
                <a:solidFill>
                  <a:srgbClr val="FFFFCC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350"/>
                </a:p>
              </p:txBody>
            </p:sp>
            <p:sp>
              <p:nvSpPr>
                <p:cNvPr id="9" name="Puzzle4"/>
                <p:cNvSpPr>
                  <a:spLocks noEditPoints="1" noChangeArrowheads="1"/>
                </p:cNvSpPr>
                <p:nvPr/>
              </p:nvSpPr>
              <p:spPr bwMode="auto">
                <a:xfrm>
                  <a:off x="2281" y="532"/>
                  <a:ext cx="1070" cy="1763"/>
                </a:xfrm>
                <a:custGeom>
                  <a:avLst/>
                  <a:gdLst>
                    <a:gd name="T0" fmla="*/ 8307 w 21600"/>
                    <a:gd name="T1" fmla="*/ 11593 h 21600"/>
                    <a:gd name="T2" fmla="*/ 453 w 21600"/>
                    <a:gd name="T3" fmla="*/ 16938 h 21600"/>
                    <a:gd name="T4" fmla="*/ 11500 w 21600"/>
                    <a:gd name="T5" fmla="*/ 21600 h 21600"/>
                    <a:gd name="T6" fmla="*/ 20920 w 21600"/>
                    <a:gd name="T7" fmla="*/ 16751 h 21600"/>
                    <a:gd name="T8" fmla="*/ 13972 w 21600"/>
                    <a:gd name="T9" fmla="*/ 10888 h 21600"/>
                    <a:gd name="T10" fmla="*/ 21033 w 21600"/>
                    <a:gd name="T11" fmla="*/ 4716 h 21600"/>
                    <a:gd name="T12" fmla="*/ 11102 w 21600"/>
                    <a:gd name="T13" fmla="*/ 11 h 21600"/>
                    <a:gd name="T14" fmla="*/ 453 w 21600"/>
                    <a:gd name="T15" fmla="*/ 4716 h 21600"/>
                    <a:gd name="T16" fmla="*/ 2076 w 21600"/>
                    <a:gd name="T17" fmla="*/ 5664 h 21600"/>
                    <a:gd name="T18" fmla="*/ 20203 w 21600"/>
                    <a:gd name="T19" fmla="*/ 1598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3813" y="10590"/>
                      </a:moveTo>
                      <a:lnTo>
                        <a:pt x="3927" y="10513"/>
                      </a:lnTo>
                      <a:lnTo>
                        <a:pt x="4078" y="10425"/>
                      </a:lnTo>
                      <a:lnTo>
                        <a:pt x="4210" y="10359"/>
                      </a:lnTo>
                      <a:lnTo>
                        <a:pt x="4361" y="10315"/>
                      </a:lnTo>
                      <a:lnTo>
                        <a:pt x="4682" y="10237"/>
                      </a:lnTo>
                      <a:lnTo>
                        <a:pt x="5041" y="10193"/>
                      </a:lnTo>
                      <a:lnTo>
                        <a:pt x="5456" y="10171"/>
                      </a:lnTo>
                      <a:lnTo>
                        <a:pt x="5853" y="10193"/>
                      </a:lnTo>
                      <a:lnTo>
                        <a:pt x="6249" y="10260"/>
                      </a:lnTo>
                      <a:lnTo>
                        <a:pt x="6646" y="10337"/>
                      </a:lnTo>
                      <a:lnTo>
                        <a:pt x="7004" y="10469"/>
                      </a:lnTo>
                      <a:lnTo>
                        <a:pt x="7363" y="10612"/>
                      </a:lnTo>
                      <a:lnTo>
                        <a:pt x="7665" y="10788"/>
                      </a:lnTo>
                      <a:lnTo>
                        <a:pt x="7911" y="10998"/>
                      </a:lnTo>
                      <a:lnTo>
                        <a:pt x="8024" y="11097"/>
                      </a:lnTo>
                      <a:lnTo>
                        <a:pt x="8137" y="11207"/>
                      </a:lnTo>
                      <a:lnTo>
                        <a:pt x="8194" y="11340"/>
                      </a:lnTo>
                      <a:lnTo>
                        <a:pt x="8269" y="11461"/>
                      </a:lnTo>
                      <a:lnTo>
                        <a:pt x="8307" y="11593"/>
                      </a:lnTo>
                      <a:lnTo>
                        <a:pt x="8307" y="11714"/>
                      </a:lnTo>
                      <a:lnTo>
                        <a:pt x="8307" y="11868"/>
                      </a:lnTo>
                      <a:lnTo>
                        <a:pt x="8307" y="12012"/>
                      </a:lnTo>
                      <a:lnTo>
                        <a:pt x="8194" y="12265"/>
                      </a:lnTo>
                      <a:lnTo>
                        <a:pt x="8062" y="12519"/>
                      </a:lnTo>
                      <a:lnTo>
                        <a:pt x="7873" y="12706"/>
                      </a:lnTo>
                      <a:lnTo>
                        <a:pt x="7627" y="12904"/>
                      </a:lnTo>
                      <a:lnTo>
                        <a:pt x="7363" y="13048"/>
                      </a:lnTo>
                      <a:lnTo>
                        <a:pt x="7080" y="13180"/>
                      </a:lnTo>
                      <a:lnTo>
                        <a:pt x="6759" y="13257"/>
                      </a:lnTo>
                      <a:lnTo>
                        <a:pt x="6419" y="13345"/>
                      </a:lnTo>
                      <a:lnTo>
                        <a:pt x="6098" y="13389"/>
                      </a:lnTo>
                      <a:lnTo>
                        <a:pt x="5739" y="13389"/>
                      </a:lnTo>
                      <a:lnTo>
                        <a:pt x="5418" y="13389"/>
                      </a:lnTo>
                      <a:lnTo>
                        <a:pt x="5079" y="13345"/>
                      </a:lnTo>
                      <a:lnTo>
                        <a:pt x="4758" y="13301"/>
                      </a:lnTo>
                      <a:lnTo>
                        <a:pt x="4474" y="13213"/>
                      </a:lnTo>
                      <a:lnTo>
                        <a:pt x="4172" y="13114"/>
                      </a:lnTo>
                      <a:lnTo>
                        <a:pt x="3965" y="12982"/>
                      </a:lnTo>
                      <a:lnTo>
                        <a:pt x="3738" y="12838"/>
                      </a:lnTo>
                      <a:lnTo>
                        <a:pt x="3493" y="12706"/>
                      </a:lnTo>
                      <a:lnTo>
                        <a:pt x="3228" y="12607"/>
                      </a:lnTo>
                      <a:lnTo>
                        <a:pt x="2945" y="12519"/>
                      </a:lnTo>
                      <a:lnTo>
                        <a:pt x="2700" y="12431"/>
                      </a:lnTo>
                      <a:lnTo>
                        <a:pt x="2397" y="12375"/>
                      </a:lnTo>
                      <a:lnTo>
                        <a:pt x="2152" y="12331"/>
                      </a:lnTo>
                      <a:lnTo>
                        <a:pt x="1888" y="12309"/>
                      </a:lnTo>
                      <a:lnTo>
                        <a:pt x="1642" y="12309"/>
                      </a:lnTo>
                      <a:lnTo>
                        <a:pt x="1397" y="12331"/>
                      </a:lnTo>
                      <a:lnTo>
                        <a:pt x="1170" y="12397"/>
                      </a:lnTo>
                      <a:lnTo>
                        <a:pt x="962" y="12453"/>
                      </a:lnTo>
                      <a:lnTo>
                        <a:pt x="774" y="12563"/>
                      </a:lnTo>
                      <a:lnTo>
                        <a:pt x="623" y="12684"/>
                      </a:lnTo>
                      <a:lnTo>
                        <a:pt x="528" y="12838"/>
                      </a:lnTo>
                      <a:lnTo>
                        <a:pt x="453" y="13026"/>
                      </a:lnTo>
                      <a:lnTo>
                        <a:pt x="339" y="13477"/>
                      </a:lnTo>
                      <a:lnTo>
                        <a:pt x="226" y="13984"/>
                      </a:lnTo>
                      <a:lnTo>
                        <a:pt x="151" y="14535"/>
                      </a:lnTo>
                      <a:lnTo>
                        <a:pt x="113" y="15075"/>
                      </a:lnTo>
                      <a:lnTo>
                        <a:pt x="113" y="15626"/>
                      </a:lnTo>
                      <a:lnTo>
                        <a:pt x="151" y="16133"/>
                      </a:lnTo>
                      <a:lnTo>
                        <a:pt x="188" y="16376"/>
                      </a:lnTo>
                      <a:lnTo>
                        <a:pt x="264" y="16585"/>
                      </a:lnTo>
                      <a:lnTo>
                        <a:pt x="339" y="16773"/>
                      </a:lnTo>
                      <a:lnTo>
                        <a:pt x="453" y="16938"/>
                      </a:lnTo>
                      <a:lnTo>
                        <a:pt x="1095" y="16883"/>
                      </a:lnTo>
                      <a:lnTo>
                        <a:pt x="1963" y="16795"/>
                      </a:lnTo>
                      <a:lnTo>
                        <a:pt x="2945" y="16751"/>
                      </a:lnTo>
                      <a:lnTo>
                        <a:pt x="3965" y="16706"/>
                      </a:lnTo>
                      <a:lnTo>
                        <a:pt x="5022" y="16684"/>
                      </a:lnTo>
                      <a:lnTo>
                        <a:pt x="5947" y="16684"/>
                      </a:lnTo>
                      <a:lnTo>
                        <a:pt x="6759" y="16706"/>
                      </a:lnTo>
                      <a:lnTo>
                        <a:pt x="7363" y="16751"/>
                      </a:lnTo>
                      <a:lnTo>
                        <a:pt x="7948" y="16839"/>
                      </a:lnTo>
                      <a:lnTo>
                        <a:pt x="8458" y="16916"/>
                      </a:lnTo>
                      <a:lnTo>
                        <a:pt x="8893" y="17026"/>
                      </a:lnTo>
                      <a:lnTo>
                        <a:pt x="9289" y="17158"/>
                      </a:lnTo>
                      <a:lnTo>
                        <a:pt x="9572" y="17280"/>
                      </a:lnTo>
                      <a:lnTo>
                        <a:pt x="9799" y="17412"/>
                      </a:lnTo>
                      <a:lnTo>
                        <a:pt x="9969" y="17555"/>
                      </a:lnTo>
                      <a:lnTo>
                        <a:pt x="10120" y="17687"/>
                      </a:lnTo>
                      <a:lnTo>
                        <a:pt x="10158" y="17831"/>
                      </a:lnTo>
                      <a:lnTo>
                        <a:pt x="10195" y="17974"/>
                      </a:lnTo>
                      <a:lnTo>
                        <a:pt x="10158" y="18128"/>
                      </a:lnTo>
                      <a:lnTo>
                        <a:pt x="10082" y="18271"/>
                      </a:lnTo>
                      <a:lnTo>
                        <a:pt x="9969" y="18426"/>
                      </a:lnTo>
                      <a:lnTo>
                        <a:pt x="9837" y="18569"/>
                      </a:lnTo>
                      <a:lnTo>
                        <a:pt x="9648" y="18701"/>
                      </a:lnTo>
                      <a:lnTo>
                        <a:pt x="9440" y="18822"/>
                      </a:lnTo>
                      <a:lnTo>
                        <a:pt x="9213" y="18999"/>
                      </a:lnTo>
                      <a:lnTo>
                        <a:pt x="9044" y="19186"/>
                      </a:lnTo>
                      <a:lnTo>
                        <a:pt x="8893" y="19395"/>
                      </a:lnTo>
                      <a:lnTo>
                        <a:pt x="8817" y="19627"/>
                      </a:lnTo>
                      <a:lnTo>
                        <a:pt x="8779" y="19858"/>
                      </a:lnTo>
                      <a:lnTo>
                        <a:pt x="8779" y="20112"/>
                      </a:lnTo>
                      <a:lnTo>
                        <a:pt x="8855" y="20354"/>
                      </a:lnTo>
                      <a:lnTo>
                        <a:pt x="8968" y="20586"/>
                      </a:lnTo>
                      <a:lnTo>
                        <a:pt x="9138" y="20817"/>
                      </a:lnTo>
                      <a:lnTo>
                        <a:pt x="9365" y="21026"/>
                      </a:lnTo>
                      <a:lnTo>
                        <a:pt x="9610" y="21192"/>
                      </a:lnTo>
                      <a:lnTo>
                        <a:pt x="9950" y="21368"/>
                      </a:lnTo>
                      <a:lnTo>
                        <a:pt x="10120" y="21445"/>
                      </a:lnTo>
                      <a:lnTo>
                        <a:pt x="10346" y="21511"/>
                      </a:lnTo>
                      <a:lnTo>
                        <a:pt x="10516" y="21555"/>
                      </a:lnTo>
                      <a:lnTo>
                        <a:pt x="10743" y="21600"/>
                      </a:lnTo>
                      <a:lnTo>
                        <a:pt x="10988" y="21644"/>
                      </a:lnTo>
                      <a:lnTo>
                        <a:pt x="11215" y="21666"/>
                      </a:lnTo>
                      <a:lnTo>
                        <a:pt x="11498" y="21666"/>
                      </a:lnTo>
                      <a:lnTo>
                        <a:pt x="11762" y="21666"/>
                      </a:lnTo>
                      <a:lnTo>
                        <a:pt x="12253" y="21644"/>
                      </a:lnTo>
                      <a:lnTo>
                        <a:pt x="12763" y="21577"/>
                      </a:lnTo>
                      <a:lnTo>
                        <a:pt x="13197" y="21467"/>
                      </a:lnTo>
                      <a:lnTo>
                        <a:pt x="13556" y="21346"/>
                      </a:lnTo>
                      <a:lnTo>
                        <a:pt x="13896" y="21192"/>
                      </a:lnTo>
                      <a:lnTo>
                        <a:pt x="14179" y="21026"/>
                      </a:lnTo>
                      <a:lnTo>
                        <a:pt x="14444" y="20839"/>
                      </a:lnTo>
                      <a:lnTo>
                        <a:pt x="14576" y="20641"/>
                      </a:lnTo>
                      <a:lnTo>
                        <a:pt x="14727" y="20431"/>
                      </a:lnTo>
                      <a:lnTo>
                        <a:pt x="14765" y="20200"/>
                      </a:lnTo>
                      <a:lnTo>
                        <a:pt x="14802" y="19991"/>
                      </a:lnTo>
                      <a:lnTo>
                        <a:pt x="14727" y="19759"/>
                      </a:lnTo>
                      <a:lnTo>
                        <a:pt x="14613" y="19550"/>
                      </a:lnTo>
                      <a:lnTo>
                        <a:pt x="14444" y="19307"/>
                      </a:lnTo>
                      <a:lnTo>
                        <a:pt x="14217" y="19098"/>
                      </a:lnTo>
                      <a:lnTo>
                        <a:pt x="13934" y="18911"/>
                      </a:lnTo>
                      <a:lnTo>
                        <a:pt x="13669" y="18745"/>
                      </a:lnTo>
                      <a:lnTo>
                        <a:pt x="13462" y="18547"/>
                      </a:lnTo>
                      <a:lnTo>
                        <a:pt x="13311" y="18337"/>
                      </a:lnTo>
                      <a:lnTo>
                        <a:pt x="13197" y="18150"/>
                      </a:lnTo>
                      <a:lnTo>
                        <a:pt x="13122" y="17941"/>
                      </a:lnTo>
                      <a:lnTo>
                        <a:pt x="13122" y="17720"/>
                      </a:lnTo>
                      <a:lnTo>
                        <a:pt x="13122" y="17533"/>
                      </a:lnTo>
                      <a:lnTo>
                        <a:pt x="13197" y="17346"/>
                      </a:lnTo>
                      <a:lnTo>
                        <a:pt x="13273" y="17158"/>
                      </a:lnTo>
                      <a:lnTo>
                        <a:pt x="13386" y="16982"/>
                      </a:lnTo>
                      <a:lnTo>
                        <a:pt x="13537" y="16839"/>
                      </a:lnTo>
                      <a:lnTo>
                        <a:pt x="13707" y="16706"/>
                      </a:lnTo>
                      <a:lnTo>
                        <a:pt x="13896" y="16607"/>
                      </a:lnTo>
                      <a:lnTo>
                        <a:pt x="14104" y="16519"/>
                      </a:lnTo>
                      <a:lnTo>
                        <a:pt x="14330" y="16453"/>
                      </a:lnTo>
                      <a:lnTo>
                        <a:pt x="14538" y="16431"/>
                      </a:lnTo>
                      <a:lnTo>
                        <a:pt x="14897" y="16453"/>
                      </a:lnTo>
                      <a:lnTo>
                        <a:pt x="15406" y="16497"/>
                      </a:lnTo>
                      <a:lnTo>
                        <a:pt x="16105" y="16541"/>
                      </a:lnTo>
                      <a:lnTo>
                        <a:pt x="16898" y="16607"/>
                      </a:lnTo>
                      <a:lnTo>
                        <a:pt x="17804" y="16651"/>
                      </a:lnTo>
                      <a:lnTo>
                        <a:pt x="18786" y="16684"/>
                      </a:lnTo>
                      <a:lnTo>
                        <a:pt x="19844" y="16728"/>
                      </a:lnTo>
                      <a:lnTo>
                        <a:pt x="20920" y="16751"/>
                      </a:lnTo>
                      <a:lnTo>
                        <a:pt x="21109" y="16497"/>
                      </a:lnTo>
                      <a:lnTo>
                        <a:pt x="21241" y="16222"/>
                      </a:lnTo>
                      <a:lnTo>
                        <a:pt x="21392" y="15946"/>
                      </a:lnTo>
                      <a:lnTo>
                        <a:pt x="21467" y="15648"/>
                      </a:lnTo>
                      <a:lnTo>
                        <a:pt x="21543" y="15351"/>
                      </a:lnTo>
                      <a:lnTo>
                        <a:pt x="21618" y="15042"/>
                      </a:lnTo>
                      <a:lnTo>
                        <a:pt x="21618" y="14745"/>
                      </a:lnTo>
                      <a:lnTo>
                        <a:pt x="21618" y="14447"/>
                      </a:lnTo>
                      <a:lnTo>
                        <a:pt x="21618" y="14150"/>
                      </a:lnTo>
                      <a:lnTo>
                        <a:pt x="21581" y="13852"/>
                      </a:lnTo>
                      <a:lnTo>
                        <a:pt x="21505" y="13577"/>
                      </a:lnTo>
                      <a:lnTo>
                        <a:pt x="21430" y="13301"/>
                      </a:lnTo>
                      <a:lnTo>
                        <a:pt x="21354" y="13048"/>
                      </a:lnTo>
                      <a:lnTo>
                        <a:pt x="21241" y="12816"/>
                      </a:lnTo>
                      <a:lnTo>
                        <a:pt x="21146" y="12607"/>
                      </a:lnTo>
                      <a:lnTo>
                        <a:pt x="21033" y="12431"/>
                      </a:lnTo>
                      <a:lnTo>
                        <a:pt x="20920" y="12265"/>
                      </a:lnTo>
                      <a:lnTo>
                        <a:pt x="20769" y="12144"/>
                      </a:lnTo>
                      <a:lnTo>
                        <a:pt x="20637" y="12034"/>
                      </a:lnTo>
                      <a:lnTo>
                        <a:pt x="20486" y="11946"/>
                      </a:lnTo>
                      <a:lnTo>
                        <a:pt x="20297" y="11891"/>
                      </a:lnTo>
                      <a:lnTo>
                        <a:pt x="20165" y="11846"/>
                      </a:lnTo>
                      <a:lnTo>
                        <a:pt x="19976" y="11824"/>
                      </a:lnTo>
                      <a:lnTo>
                        <a:pt x="19806" y="11802"/>
                      </a:lnTo>
                      <a:lnTo>
                        <a:pt x="19390" y="11824"/>
                      </a:lnTo>
                      <a:lnTo>
                        <a:pt x="18956" y="11891"/>
                      </a:lnTo>
                      <a:lnTo>
                        <a:pt x="18503" y="11968"/>
                      </a:lnTo>
                      <a:lnTo>
                        <a:pt x="17993" y="12078"/>
                      </a:lnTo>
                      <a:lnTo>
                        <a:pt x="17653" y="12144"/>
                      </a:lnTo>
                      <a:lnTo>
                        <a:pt x="17332" y="12199"/>
                      </a:lnTo>
                      <a:lnTo>
                        <a:pt x="17049" y="12221"/>
                      </a:lnTo>
                      <a:lnTo>
                        <a:pt x="16747" y="12243"/>
                      </a:lnTo>
                      <a:lnTo>
                        <a:pt x="16464" y="12243"/>
                      </a:lnTo>
                      <a:lnTo>
                        <a:pt x="16218" y="12243"/>
                      </a:lnTo>
                      <a:lnTo>
                        <a:pt x="15992" y="12221"/>
                      </a:lnTo>
                      <a:lnTo>
                        <a:pt x="15746" y="12199"/>
                      </a:lnTo>
                      <a:lnTo>
                        <a:pt x="15520" y="12155"/>
                      </a:lnTo>
                      <a:lnTo>
                        <a:pt x="15350" y="12122"/>
                      </a:lnTo>
                      <a:lnTo>
                        <a:pt x="15161" y="12056"/>
                      </a:lnTo>
                      <a:lnTo>
                        <a:pt x="14972" y="11990"/>
                      </a:lnTo>
                      <a:lnTo>
                        <a:pt x="14689" y="11846"/>
                      </a:lnTo>
                      <a:lnTo>
                        <a:pt x="14444" y="11670"/>
                      </a:lnTo>
                      <a:lnTo>
                        <a:pt x="14255" y="11483"/>
                      </a:lnTo>
                      <a:lnTo>
                        <a:pt x="14104" y="11295"/>
                      </a:lnTo>
                      <a:lnTo>
                        <a:pt x="14028" y="11086"/>
                      </a:lnTo>
                      <a:lnTo>
                        <a:pt x="13972" y="10888"/>
                      </a:lnTo>
                      <a:lnTo>
                        <a:pt x="13972" y="10700"/>
                      </a:lnTo>
                      <a:lnTo>
                        <a:pt x="14009" y="10513"/>
                      </a:lnTo>
                      <a:lnTo>
                        <a:pt x="14066" y="10359"/>
                      </a:lnTo>
                      <a:lnTo>
                        <a:pt x="14179" y="10215"/>
                      </a:lnTo>
                      <a:lnTo>
                        <a:pt x="14406" y="10006"/>
                      </a:lnTo>
                      <a:lnTo>
                        <a:pt x="14651" y="9830"/>
                      </a:lnTo>
                      <a:lnTo>
                        <a:pt x="14878" y="9686"/>
                      </a:lnTo>
                      <a:lnTo>
                        <a:pt x="15123" y="9554"/>
                      </a:lnTo>
                      <a:lnTo>
                        <a:pt x="15350" y="9477"/>
                      </a:lnTo>
                      <a:lnTo>
                        <a:pt x="15558" y="9411"/>
                      </a:lnTo>
                      <a:lnTo>
                        <a:pt x="15803" y="9345"/>
                      </a:lnTo>
                      <a:lnTo>
                        <a:pt x="16030" y="9323"/>
                      </a:lnTo>
                      <a:lnTo>
                        <a:pt x="16256" y="9301"/>
                      </a:lnTo>
                      <a:lnTo>
                        <a:pt x="16464" y="9323"/>
                      </a:lnTo>
                      <a:lnTo>
                        <a:pt x="16690" y="9345"/>
                      </a:lnTo>
                      <a:lnTo>
                        <a:pt x="16898" y="9367"/>
                      </a:lnTo>
                      <a:lnTo>
                        <a:pt x="17332" y="9477"/>
                      </a:lnTo>
                      <a:lnTo>
                        <a:pt x="17767" y="9598"/>
                      </a:lnTo>
                      <a:lnTo>
                        <a:pt x="18163" y="9731"/>
                      </a:lnTo>
                      <a:lnTo>
                        <a:pt x="18597" y="9874"/>
                      </a:lnTo>
                      <a:lnTo>
                        <a:pt x="18994" y="10006"/>
                      </a:lnTo>
                      <a:lnTo>
                        <a:pt x="19428" y="10083"/>
                      </a:lnTo>
                      <a:lnTo>
                        <a:pt x="19617" y="10127"/>
                      </a:lnTo>
                      <a:lnTo>
                        <a:pt x="19844" y="10149"/>
                      </a:lnTo>
                      <a:lnTo>
                        <a:pt x="20013" y="10149"/>
                      </a:lnTo>
                      <a:lnTo>
                        <a:pt x="20240" y="10127"/>
                      </a:lnTo>
                      <a:lnTo>
                        <a:pt x="20410" y="10105"/>
                      </a:lnTo>
                      <a:lnTo>
                        <a:pt x="20637" y="10061"/>
                      </a:lnTo>
                      <a:lnTo>
                        <a:pt x="20844" y="9984"/>
                      </a:lnTo>
                      <a:lnTo>
                        <a:pt x="21033" y="9896"/>
                      </a:lnTo>
                      <a:lnTo>
                        <a:pt x="21146" y="9830"/>
                      </a:lnTo>
                      <a:lnTo>
                        <a:pt x="21203" y="9753"/>
                      </a:lnTo>
                      <a:lnTo>
                        <a:pt x="21279" y="9642"/>
                      </a:lnTo>
                      <a:lnTo>
                        <a:pt x="21354" y="9521"/>
                      </a:lnTo>
                      <a:lnTo>
                        <a:pt x="21430" y="9246"/>
                      </a:lnTo>
                      <a:lnTo>
                        <a:pt x="21430" y="8904"/>
                      </a:lnTo>
                      <a:lnTo>
                        <a:pt x="21430" y="8540"/>
                      </a:lnTo>
                      <a:lnTo>
                        <a:pt x="21392" y="8144"/>
                      </a:lnTo>
                      <a:lnTo>
                        <a:pt x="21354" y="7714"/>
                      </a:lnTo>
                      <a:lnTo>
                        <a:pt x="21279" y="7295"/>
                      </a:lnTo>
                      <a:lnTo>
                        <a:pt x="21146" y="6446"/>
                      </a:lnTo>
                      <a:lnTo>
                        <a:pt x="20995" y="5686"/>
                      </a:lnTo>
                      <a:lnTo>
                        <a:pt x="20958" y="5366"/>
                      </a:lnTo>
                      <a:lnTo>
                        <a:pt x="20958" y="5091"/>
                      </a:lnTo>
                      <a:lnTo>
                        <a:pt x="20958" y="4860"/>
                      </a:lnTo>
                      <a:lnTo>
                        <a:pt x="21033" y="4716"/>
                      </a:lnTo>
                      <a:lnTo>
                        <a:pt x="20637" y="4860"/>
                      </a:lnTo>
                      <a:lnTo>
                        <a:pt x="20127" y="4992"/>
                      </a:lnTo>
                      <a:lnTo>
                        <a:pt x="19617" y="5069"/>
                      </a:lnTo>
                      <a:lnTo>
                        <a:pt x="19032" y="5157"/>
                      </a:lnTo>
                      <a:lnTo>
                        <a:pt x="18465" y="5201"/>
                      </a:lnTo>
                      <a:lnTo>
                        <a:pt x="17842" y="5245"/>
                      </a:lnTo>
                      <a:lnTo>
                        <a:pt x="17219" y="5267"/>
                      </a:lnTo>
                      <a:lnTo>
                        <a:pt x="16615" y="5267"/>
                      </a:lnTo>
                      <a:lnTo>
                        <a:pt x="15992" y="5245"/>
                      </a:lnTo>
                      <a:lnTo>
                        <a:pt x="15369" y="5201"/>
                      </a:lnTo>
                      <a:lnTo>
                        <a:pt x="14840" y="5157"/>
                      </a:lnTo>
                      <a:lnTo>
                        <a:pt x="14293" y="5091"/>
                      </a:lnTo>
                      <a:lnTo>
                        <a:pt x="13783" y="5014"/>
                      </a:lnTo>
                      <a:lnTo>
                        <a:pt x="13386" y="4926"/>
                      </a:lnTo>
                      <a:lnTo>
                        <a:pt x="13027" y="4815"/>
                      </a:lnTo>
                      <a:lnTo>
                        <a:pt x="12725" y="4716"/>
                      </a:lnTo>
                      <a:lnTo>
                        <a:pt x="12480" y="4606"/>
                      </a:lnTo>
                      <a:lnTo>
                        <a:pt x="12291" y="4496"/>
                      </a:lnTo>
                      <a:lnTo>
                        <a:pt x="12197" y="4397"/>
                      </a:lnTo>
                      <a:lnTo>
                        <a:pt x="12083" y="4286"/>
                      </a:lnTo>
                      <a:lnTo>
                        <a:pt x="12046" y="4187"/>
                      </a:lnTo>
                      <a:lnTo>
                        <a:pt x="12008" y="4077"/>
                      </a:lnTo>
                      <a:lnTo>
                        <a:pt x="12046" y="3967"/>
                      </a:lnTo>
                      <a:lnTo>
                        <a:pt x="12121" y="3868"/>
                      </a:lnTo>
                      <a:lnTo>
                        <a:pt x="12197" y="3735"/>
                      </a:lnTo>
                      <a:lnTo>
                        <a:pt x="12291" y="3614"/>
                      </a:lnTo>
                      <a:lnTo>
                        <a:pt x="12442" y="3482"/>
                      </a:lnTo>
                      <a:lnTo>
                        <a:pt x="12631" y="3361"/>
                      </a:lnTo>
                      <a:lnTo>
                        <a:pt x="13065" y="3085"/>
                      </a:lnTo>
                      <a:lnTo>
                        <a:pt x="13537" y="2766"/>
                      </a:lnTo>
                      <a:lnTo>
                        <a:pt x="13783" y="2578"/>
                      </a:lnTo>
                      <a:lnTo>
                        <a:pt x="13934" y="2380"/>
                      </a:lnTo>
                      <a:lnTo>
                        <a:pt x="14028" y="2171"/>
                      </a:lnTo>
                      <a:lnTo>
                        <a:pt x="14104" y="1961"/>
                      </a:lnTo>
                      <a:lnTo>
                        <a:pt x="14104" y="1730"/>
                      </a:lnTo>
                      <a:lnTo>
                        <a:pt x="14066" y="1498"/>
                      </a:lnTo>
                      <a:lnTo>
                        <a:pt x="13972" y="1267"/>
                      </a:lnTo>
                      <a:lnTo>
                        <a:pt x="13820" y="1057"/>
                      </a:lnTo>
                      <a:lnTo>
                        <a:pt x="13594" y="837"/>
                      </a:lnTo>
                      <a:lnTo>
                        <a:pt x="13386" y="628"/>
                      </a:lnTo>
                      <a:lnTo>
                        <a:pt x="13103" y="462"/>
                      </a:lnTo>
                      <a:lnTo>
                        <a:pt x="12763" y="308"/>
                      </a:lnTo>
                      <a:lnTo>
                        <a:pt x="12404" y="187"/>
                      </a:lnTo>
                      <a:lnTo>
                        <a:pt x="12008" y="77"/>
                      </a:lnTo>
                      <a:lnTo>
                        <a:pt x="11574" y="33"/>
                      </a:lnTo>
                      <a:lnTo>
                        <a:pt x="11102" y="11"/>
                      </a:lnTo>
                      <a:lnTo>
                        <a:pt x="10667" y="11"/>
                      </a:lnTo>
                      <a:lnTo>
                        <a:pt x="10233" y="77"/>
                      </a:lnTo>
                      <a:lnTo>
                        <a:pt x="9837" y="187"/>
                      </a:lnTo>
                      <a:lnTo>
                        <a:pt x="9440" y="286"/>
                      </a:lnTo>
                      <a:lnTo>
                        <a:pt x="9062" y="462"/>
                      </a:lnTo>
                      <a:lnTo>
                        <a:pt x="8741" y="628"/>
                      </a:lnTo>
                      <a:lnTo>
                        <a:pt x="8458" y="815"/>
                      </a:lnTo>
                      <a:lnTo>
                        <a:pt x="8232" y="1035"/>
                      </a:lnTo>
                      <a:lnTo>
                        <a:pt x="8062" y="1245"/>
                      </a:lnTo>
                      <a:lnTo>
                        <a:pt x="7911" y="1476"/>
                      </a:lnTo>
                      <a:lnTo>
                        <a:pt x="7835" y="1708"/>
                      </a:lnTo>
                      <a:lnTo>
                        <a:pt x="7797" y="1961"/>
                      </a:lnTo>
                      <a:lnTo>
                        <a:pt x="7835" y="2193"/>
                      </a:lnTo>
                      <a:lnTo>
                        <a:pt x="7948" y="2402"/>
                      </a:lnTo>
                      <a:lnTo>
                        <a:pt x="8062" y="2534"/>
                      </a:lnTo>
                      <a:lnTo>
                        <a:pt x="8175" y="2644"/>
                      </a:lnTo>
                      <a:lnTo>
                        <a:pt x="8269" y="2744"/>
                      </a:lnTo>
                      <a:lnTo>
                        <a:pt x="8420" y="2832"/>
                      </a:lnTo>
                      <a:lnTo>
                        <a:pt x="8704" y="3019"/>
                      </a:lnTo>
                      <a:lnTo>
                        <a:pt x="8968" y="3206"/>
                      </a:lnTo>
                      <a:lnTo>
                        <a:pt x="9138" y="3405"/>
                      </a:lnTo>
                      <a:lnTo>
                        <a:pt x="9327" y="3570"/>
                      </a:lnTo>
                      <a:lnTo>
                        <a:pt x="9440" y="3735"/>
                      </a:lnTo>
                      <a:lnTo>
                        <a:pt x="9516" y="3890"/>
                      </a:lnTo>
                      <a:lnTo>
                        <a:pt x="9534" y="4033"/>
                      </a:lnTo>
                      <a:lnTo>
                        <a:pt x="9534" y="4165"/>
                      </a:lnTo>
                      <a:lnTo>
                        <a:pt x="9516" y="4286"/>
                      </a:lnTo>
                      <a:lnTo>
                        <a:pt x="9440" y="4397"/>
                      </a:lnTo>
                      <a:lnTo>
                        <a:pt x="9327" y="4496"/>
                      </a:lnTo>
                      <a:lnTo>
                        <a:pt x="9176" y="4562"/>
                      </a:lnTo>
                      <a:lnTo>
                        <a:pt x="9006" y="4628"/>
                      </a:lnTo>
                      <a:lnTo>
                        <a:pt x="8779" y="4694"/>
                      </a:lnTo>
                      <a:lnTo>
                        <a:pt x="8534" y="4716"/>
                      </a:lnTo>
                      <a:lnTo>
                        <a:pt x="8232" y="4716"/>
                      </a:lnTo>
                      <a:lnTo>
                        <a:pt x="7118" y="4738"/>
                      </a:lnTo>
                      <a:lnTo>
                        <a:pt x="5947" y="4771"/>
                      </a:lnTo>
                      <a:lnTo>
                        <a:pt x="4795" y="4815"/>
                      </a:lnTo>
                      <a:lnTo>
                        <a:pt x="3681" y="4860"/>
                      </a:lnTo>
                      <a:lnTo>
                        <a:pt x="2662" y="4882"/>
                      </a:lnTo>
                      <a:lnTo>
                        <a:pt x="1755" y="4882"/>
                      </a:lnTo>
                      <a:lnTo>
                        <a:pt x="1359" y="4860"/>
                      </a:lnTo>
                      <a:lnTo>
                        <a:pt x="981" y="4837"/>
                      </a:lnTo>
                      <a:lnTo>
                        <a:pt x="698" y="4771"/>
                      </a:lnTo>
                      <a:lnTo>
                        <a:pt x="453" y="4716"/>
                      </a:lnTo>
                      <a:lnTo>
                        <a:pt x="453" y="5322"/>
                      </a:lnTo>
                      <a:lnTo>
                        <a:pt x="453" y="6083"/>
                      </a:lnTo>
                      <a:lnTo>
                        <a:pt x="453" y="6909"/>
                      </a:lnTo>
                      <a:lnTo>
                        <a:pt x="453" y="7780"/>
                      </a:lnTo>
                      <a:lnTo>
                        <a:pt x="453" y="8606"/>
                      </a:lnTo>
                      <a:lnTo>
                        <a:pt x="453" y="9345"/>
                      </a:lnTo>
                      <a:lnTo>
                        <a:pt x="453" y="9918"/>
                      </a:lnTo>
                      <a:lnTo>
                        <a:pt x="453" y="10282"/>
                      </a:lnTo>
                      <a:lnTo>
                        <a:pt x="490" y="10381"/>
                      </a:lnTo>
                      <a:lnTo>
                        <a:pt x="547" y="10491"/>
                      </a:lnTo>
                      <a:lnTo>
                        <a:pt x="660" y="10590"/>
                      </a:lnTo>
                      <a:lnTo>
                        <a:pt x="811" y="10700"/>
                      </a:lnTo>
                      <a:lnTo>
                        <a:pt x="981" y="10811"/>
                      </a:lnTo>
                      <a:lnTo>
                        <a:pt x="1208" y="10888"/>
                      </a:lnTo>
                      <a:lnTo>
                        <a:pt x="1453" y="10954"/>
                      </a:lnTo>
                      <a:lnTo>
                        <a:pt x="1718" y="11020"/>
                      </a:lnTo>
                      <a:lnTo>
                        <a:pt x="1963" y="11064"/>
                      </a:lnTo>
                      <a:lnTo>
                        <a:pt x="2265" y="11086"/>
                      </a:lnTo>
                      <a:lnTo>
                        <a:pt x="2548" y="11064"/>
                      </a:lnTo>
                      <a:lnTo>
                        <a:pt x="2794" y="11042"/>
                      </a:lnTo>
                      <a:lnTo>
                        <a:pt x="3096" y="10976"/>
                      </a:lnTo>
                      <a:lnTo>
                        <a:pt x="3341" y="10888"/>
                      </a:lnTo>
                      <a:lnTo>
                        <a:pt x="3606" y="10766"/>
                      </a:lnTo>
                      <a:lnTo>
                        <a:pt x="3813" y="10590"/>
                      </a:lnTo>
                      <a:close/>
                    </a:path>
                  </a:pathLst>
                </a:custGeom>
                <a:solidFill>
                  <a:srgbClr val="D8EBB3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350"/>
                </a:p>
              </p:txBody>
            </p:sp>
            <p:sp>
              <p:nvSpPr>
                <p:cNvPr id="10" name="Puzzle1"/>
                <p:cNvSpPr>
                  <a:spLocks noEditPoints="1" noChangeArrowheads="1"/>
                </p:cNvSpPr>
                <p:nvPr/>
              </p:nvSpPr>
              <p:spPr bwMode="auto">
                <a:xfrm>
                  <a:off x="1530" y="1585"/>
                  <a:ext cx="1802" cy="1049"/>
                </a:xfrm>
                <a:custGeom>
                  <a:avLst/>
                  <a:gdLst>
                    <a:gd name="T0" fmla="*/ 16740 w 21600"/>
                    <a:gd name="T1" fmla="*/ 21078 h 21600"/>
                    <a:gd name="T2" fmla="*/ 16976 w 21600"/>
                    <a:gd name="T3" fmla="*/ 521 h 21600"/>
                    <a:gd name="T4" fmla="*/ 4725 w 21600"/>
                    <a:gd name="T5" fmla="*/ 856 h 21600"/>
                    <a:gd name="T6" fmla="*/ 5040 w 21600"/>
                    <a:gd name="T7" fmla="*/ 21004 h 21600"/>
                    <a:gd name="T8" fmla="*/ 10811 w 21600"/>
                    <a:gd name="T9" fmla="*/ 12885 h 21600"/>
                    <a:gd name="T10" fmla="*/ 10845 w 21600"/>
                    <a:gd name="T11" fmla="*/ 8714 h 21600"/>
                    <a:gd name="T12" fmla="*/ 21600 w 21600"/>
                    <a:gd name="T13" fmla="*/ 10000 h 21600"/>
                    <a:gd name="T14" fmla="*/ 56 w 21600"/>
                    <a:gd name="T15" fmla="*/ 10000 h 21600"/>
                    <a:gd name="T16" fmla="*/ 6086 w 21600"/>
                    <a:gd name="T17" fmla="*/ 2569 h 21600"/>
                    <a:gd name="T18" fmla="*/ 16132 w 21600"/>
                    <a:gd name="T19" fmla="*/ 19552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9360" y="20836"/>
                      </a:moveTo>
                      <a:lnTo>
                        <a:pt x="9528" y="20836"/>
                      </a:lnTo>
                      <a:lnTo>
                        <a:pt x="9686" y="20762"/>
                      </a:lnTo>
                      <a:lnTo>
                        <a:pt x="9810" y="20687"/>
                      </a:lnTo>
                      <a:lnTo>
                        <a:pt x="9922" y="20575"/>
                      </a:lnTo>
                      <a:lnTo>
                        <a:pt x="10012" y="20426"/>
                      </a:lnTo>
                      <a:lnTo>
                        <a:pt x="10068" y="20296"/>
                      </a:lnTo>
                      <a:lnTo>
                        <a:pt x="10113" y="20110"/>
                      </a:lnTo>
                      <a:lnTo>
                        <a:pt x="10136" y="19905"/>
                      </a:lnTo>
                      <a:lnTo>
                        <a:pt x="10136" y="19682"/>
                      </a:lnTo>
                      <a:lnTo>
                        <a:pt x="10113" y="19440"/>
                      </a:lnTo>
                      <a:lnTo>
                        <a:pt x="10068" y="19142"/>
                      </a:lnTo>
                      <a:lnTo>
                        <a:pt x="10012" y="18900"/>
                      </a:lnTo>
                      <a:lnTo>
                        <a:pt x="9900" y="18620"/>
                      </a:lnTo>
                      <a:lnTo>
                        <a:pt x="9787" y="18285"/>
                      </a:lnTo>
                      <a:lnTo>
                        <a:pt x="9641" y="17968"/>
                      </a:lnTo>
                      <a:lnTo>
                        <a:pt x="9472" y="17652"/>
                      </a:lnTo>
                      <a:lnTo>
                        <a:pt x="9382" y="17466"/>
                      </a:lnTo>
                      <a:lnTo>
                        <a:pt x="9315" y="17298"/>
                      </a:lnTo>
                      <a:lnTo>
                        <a:pt x="9258" y="17112"/>
                      </a:lnTo>
                      <a:lnTo>
                        <a:pt x="9191" y="16926"/>
                      </a:lnTo>
                      <a:lnTo>
                        <a:pt x="9123" y="16535"/>
                      </a:lnTo>
                      <a:lnTo>
                        <a:pt x="9101" y="16144"/>
                      </a:lnTo>
                      <a:lnTo>
                        <a:pt x="9101" y="15753"/>
                      </a:lnTo>
                      <a:lnTo>
                        <a:pt x="9168" y="15362"/>
                      </a:lnTo>
                      <a:lnTo>
                        <a:pt x="9236" y="14971"/>
                      </a:lnTo>
                      <a:lnTo>
                        <a:pt x="9360" y="14580"/>
                      </a:lnTo>
                      <a:lnTo>
                        <a:pt x="9495" y="14244"/>
                      </a:lnTo>
                      <a:lnTo>
                        <a:pt x="9663" y="13891"/>
                      </a:lnTo>
                      <a:lnTo>
                        <a:pt x="9855" y="13611"/>
                      </a:lnTo>
                      <a:lnTo>
                        <a:pt x="10068" y="13351"/>
                      </a:lnTo>
                      <a:lnTo>
                        <a:pt x="10293" y="13146"/>
                      </a:lnTo>
                      <a:lnTo>
                        <a:pt x="10552" y="12997"/>
                      </a:lnTo>
                      <a:lnTo>
                        <a:pt x="10811" y="12885"/>
                      </a:lnTo>
                      <a:lnTo>
                        <a:pt x="11069" y="12866"/>
                      </a:lnTo>
                      <a:lnTo>
                        <a:pt x="11351" y="12885"/>
                      </a:lnTo>
                      <a:lnTo>
                        <a:pt x="11610" y="12997"/>
                      </a:lnTo>
                      <a:lnTo>
                        <a:pt x="11846" y="13183"/>
                      </a:lnTo>
                      <a:lnTo>
                        <a:pt x="12060" y="13388"/>
                      </a:lnTo>
                      <a:lnTo>
                        <a:pt x="12251" y="13648"/>
                      </a:lnTo>
                      <a:lnTo>
                        <a:pt x="12419" y="13928"/>
                      </a:lnTo>
                      <a:lnTo>
                        <a:pt x="12555" y="14244"/>
                      </a:lnTo>
                      <a:lnTo>
                        <a:pt x="12690" y="14617"/>
                      </a:lnTo>
                      <a:lnTo>
                        <a:pt x="12768" y="15008"/>
                      </a:lnTo>
                      <a:lnTo>
                        <a:pt x="12836" y="15399"/>
                      </a:lnTo>
                      <a:lnTo>
                        <a:pt x="12858" y="15753"/>
                      </a:lnTo>
                      <a:lnTo>
                        <a:pt x="12858" y="16144"/>
                      </a:lnTo>
                      <a:lnTo>
                        <a:pt x="12813" y="16535"/>
                      </a:lnTo>
                      <a:lnTo>
                        <a:pt x="12746" y="16888"/>
                      </a:lnTo>
                      <a:lnTo>
                        <a:pt x="12667" y="17224"/>
                      </a:lnTo>
                      <a:lnTo>
                        <a:pt x="12510" y="17503"/>
                      </a:lnTo>
                      <a:lnTo>
                        <a:pt x="12228" y="18043"/>
                      </a:lnTo>
                      <a:lnTo>
                        <a:pt x="11970" y="18546"/>
                      </a:lnTo>
                      <a:lnTo>
                        <a:pt x="11868" y="18751"/>
                      </a:lnTo>
                      <a:lnTo>
                        <a:pt x="11778" y="18974"/>
                      </a:lnTo>
                      <a:lnTo>
                        <a:pt x="11711" y="19179"/>
                      </a:lnTo>
                      <a:lnTo>
                        <a:pt x="11666" y="19365"/>
                      </a:lnTo>
                      <a:lnTo>
                        <a:pt x="11632" y="19570"/>
                      </a:lnTo>
                      <a:lnTo>
                        <a:pt x="11632" y="19756"/>
                      </a:lnTo>
                      <a:lnTo>
                        <a:pt x="11632" y="19942"/>
                      </a:lnTo>
                      <a:lnTo>
                        <a:pt x="11643" y="20110"/>
                      </a:lnTo>
                      <a:lnTo>
                        <a:pt x="11711" y="20296"/>
                      </a:lnTo>
                      <a:lnTo>
                        <a:pt x="11801" y="20464"/>
                      </a:lnTo>
                      <a:lnTo>
                        <a:pt x="11891" y="20650"/>
                      </a:lnTo>
                      <a:lnTo>
                        <a:pt x="12037" y="20836"/>
                      </a:lnTo>
                      <a:lnTo>
                        <a:pt x="12206" y="21004"/>
                      </a:lnTo>
                      <a:lnTo>
                        <a:pt x="12419" y="21190"/>
                      </a:lnTo>
                      <a:lnTo>
                        <a:pt x="12667" y="21320"/>
                      </a:lnTo>
                      <a:lnTo>
                        <a:pt x="12960" y="21432"/>
                      </a:lnTo>
                      <a:lnTo>
                        <a:pt x="13286" y="21544"/>
                      </a:lnTo>
                      <a:lnTo>
                        <a:pt x="13612" y="21655"/>
                      </a:lnTo>
                      <a:lnTo>
                        <a:pt x="13983" y="21693"/>
                      </a:lnTo>
                      <a:lnTo>
                        <a:pt x="14343" y="21730"/>
                      </a:lnTo>
                      <a:lnTo>
                        <a:pt x="14715" y="21730"/>
                      </a:lnTo>
                      <a:lnTo>
                        <a:pt x="15075" y="21730"/>
                      </a:lnTo>
                      <a:lnTo>
                        <a:pt x="15446" y="21655"/>
                      </a:lnTo>
                      <a:lnTo>
                        <a:pt x="15794" y="21581"/>
                      </a:lnTo>
                      <a:lnTo>
                        <a:pt x="16132" y="21432"/>
                      </a:lnTo>
                      <a:lnTo>
                        <a:pt x="16458" y="21302"/>
                      </a:lnTo>
                      <a:lnTo>
                        <a:pt x="16740" y="21078"/>
                      </a:lnTo>
                      <a:lnTo>
                        <a:pt x="16976" y="20836"/>
                      </a:lnTo>
                      <a:lnTo>
                        <a:pt x="17043" y="20650"/>
                      </a:lnTo>
                      <a:lnTo>
                        <a:pt x="17088" y="20426"/>
                      </a:lnTo>
                      <a:lnTo>
                        <a:pt x="17133" y="20222"/>
                      </a:lnTo>
                      <a:lnTo>
                        <a:pt x="17156" y="19980"/>
                      </a:lnTo>
                      <a:lnTo>
                        <a:pt x="17167" y="19477"/>
                      </a:lnTo>
                      <a:lnTo>
                        <a:pt x="17167" y="18974"/>
                      </a:lnTo>
                      <a:lnTo>
                        <a:pt x="17156" y="18397"/>
                      </a:lnTo>
                      <a:lnTo>
                        <a:pt x="17111" y="17820"/>
                      </a:lnTo>
                      <a:lnTo>
                        <a:pt x="17066" y="17261"/>
                      </a:lnTo>
                      <a:lnTo>
                        <a:pt x="16998" y="16646"/>
                      </a:lnTo>
                      <a:lnTo>
                        <a:pt x="16852" y="15511"/>
                      </a:lnTo>
                      <a:lnTo>
                        <a:pt x="16740" y="14393"/>
                      </a:lnTo>
                      <a:lnTo>
                        <a:pt x="16717" y="13928"/>
                      </a:lnTo>
                      <a:lnTo>
                        <a:pt x="16695" y="13462"/>
                      </a:lnTo>
                      <a:lnTo>
                        <a:pt x="16717" y="13071"/>
                      </a:lnTo>
                      <a:lnTo>
                        <a:pt x="16785" y="12755"/>
                      </a:lnTo>
                      <a:lnTo>
                        <a:pt x="16852" y="12419"/>
                      </a:lnTo>
                      <a:lnTo>
                        <a:pt x="16953" y="12140"/>
                      </a:lnTo>
                      <a:lnTo>
                        <a:pt x="17088" y="11898"/>
                      </a:lnTo>
                      <a:lnTo>
                        <a:pt x="17212" y="11675"/>
                      </a:lnTo>
                      <a:lnTo>
                        <a:pt x="17370" y="11470"/>
                      </a:lnTo>
                      <a:lnTo>
                        <a:pt x="17516" y="11284"/>
                      </a:lnTo>
                      <a:lnTo>
                        <a:pt x="17696" y="11135"/>
                      </a:lnTo>
                      <a:lnTo>
                        <a:pt x="17865" y="11042"/>
                      </a:lnTo>
                      <a:lnTo>
                        <a:pt x="18033" y="10930"/>
                      </a:lnTo>
                      <a:lnTo>
                        <a:pt x="18213" y="10893"/>
                      </a:lnTo>
                      <a:lnTo>
                        <a:pt x="18382" y="10893"/>
                      </a:lnTo>
                      <a:lnTo>
                        <a:pt x="18551" y="10967"/>
                      </a:lnTo>
                      <a:lnTo>
                        <a:pt x="18708" y="11042"/>
                      </a:lnTo>
                      <a:lnTo>
                        <a:pt x="18855" y="11172"/>
                      </a:lnTo>
                      <a:lnTo>
                        <a:pt x="19012" y="11358"/>
                      </a:lnTo>
                      <a:lnTo>
                        <a:pt x="19136" y="11600"/>
                      </a:lnTo>
                      <a:lnTo>
                        <a:pt x="19271" y="11861"/>
                      </a:lnTo>
                      <a:lnTo>
                        <a:pt x="19440" y="12028"/>
                      </a:lnTo>
                      <a:lnTo>
                        <a:pt x="19608" y="12177"/>
                      </a:lnTo>
                      <a:lnTo>
                        <a:pt x="19822" y="12289"/>
                      </a:lnTo>
                      <a:lnTo>
                        <a:pt x="20025" y="12289"/>
                      </a:lnTo>
                      <a:lnTo>
                        <a:pt x="20238" y="12289"/>
                      </a:lnTo>
                      <a:lnTo>
                        <a:pt x="20452" y="12215"/>
                      </a:lnTo>
                      <a:lnTo>
                        <a:pt x="20643" y="12103"/>
                      </a:lnTo>
                      <a:lnTo>
                        <a:pt x="20846" y="11973"/>
                      </a:lnTo>
                      <a:lnTo>
                        <a:pt x="21037" y="11786"/>
                      </a:lnTo>
                      <a:lnTo>
                        <a:pt x="21206" y="11563"/>
                      </a:lnTo>
                      <a:lnTo>
                        <a:pt x="21363" y="11321"/>
                      </a:lnTo>
                      <a:lnTo>
                        <a:pt x="21465" y="11079"/>
                      </a:lnTo>
                      <a:lnTo>
                        <a:pt x="21577" y="10744"/>
                      </a:lnTo>
                      <a:lnTo>
                        <a:pt x="21622" y="10427"/>
                      </a:lnTo>
                      <a:lnTo>
                        <a:pt x="21645" y="10111"/>
                      </a:lnTo>
                      <a:lnTo>
                        <a:pt x="21622" y="9608"/>
                      </a:lnTo>
                      <a:lnTo>
                        <a:pt x="21577" y="9142"/>
                      </a:lnTo>
                      <a:lnTo>
                        <a:pt x="21465" y="8751"/>
                      </a:lnTo>
                      <a:lnTo>
                        <a:pt x="21363" y="8397"/>
                      </a:lnTo>
                      <a:lnTo>
                        <a:pt x="21206" y="8062"/>
                      </a:lnTo>
                      <a:lnTo>
                        <a:pt x="21037" y="7820"/>
                      </a:lnTo>
                      <a:lnTo>
                        <a:pt x="20846" y="7597"/>
                      </a:lnTo>
                      <a:lnTo>
                        <a:pt x="20643" y="7429"/>
                      </a:lnTo>
                      <a:lnTo>
                        <a:pt x="20452" y="7317"/>
                      </a:lnTo>
                      <a:lnTo>
                        <a:pt x="20238" y="7206"/>
                      </a:lnTo>
                      <a:lnTo>
                        <a:pt x="20025" y="7168"/>
                      </a:lnTo>
                      <a:lnTo>
                        <a:pt x="19822" y="7206"/>
                      </a:lnTo>
                      <a:lnTo>
                        <a:pt x="19608" y="7243"/>
                      </a:lnTo>
                      <a:lnTo>
                        <a:pt x="19440" y="7355"/>
                      </a:lnTo>
                      <a:lnTo>
                        <a:pt x="19271" y="7504"/>
                      </a:lnTo>
                      <a:lnTo>
                        <a:pt x="19136" y="7708"/>
                      </a:lnTo>
                      <a:lnTo>
                        <a:pt x="19012" y="7895"/>
                      </a:lnTo>
                      <a:lnTo>
                        <a:pt x="18832" y="8025"/>
                      </a:lnTo>
                      <a:lnTo>
                        <a:pt x="18663" y="8174"/>
                      </a:lnTo>
                      <a:lnTo>
                        <a:pt x="18472" y="8248"/>
                      </a:lnTo>
                      <a:lnTo>
                        <a:pt x="18270" y="8286"/>
                      </a:lnTo>
                      <a:lnTo>
                        <a:pt x="18078" y="8323"/>
                      </a:lnTo>
                      <a:lnTo>
                        <a:pt x="17887" y="8323"/>
                      </a:lnTo>
                      <a:lnTo>
                        <a:pt x="17696" y="8248"/>
                      </a:lnTo>
                      <a:lnTo>
                        <a:pt x="17493" y="8174"/>
                      </a:lnTo>
                      <a:lnTo>
                        <a:pt x="17302" y="8062"/>
                      </a:lnTo>
                      <a:lnTo>
                        <a:pt x="17133" y="7969"/>
                      </a:lnTo>
                      <a:lnTo>
                        <a:pt x="16976" y="7783"/>
                      </a:lnTo>
                      <a:lnTo>
                        <a:pt x="16852" y="7597"/>
                      </a:lnTo>
                      <a:lnTo>
                        <a:pt x="16740" y="7429"/>
                      </a:lnTo>
                      <a:lnTo>
                        <a:pt x="16672" y="7168"/>
                      </a:lnTo>
                      <a:lnTo>
                        <a:pt x="16638" y="6926"/>
                      </a:lnTo>
                      <a:lnTo>
                        <a:pt x="16616" y="6498"/>
                      </a:lnTo>
                      <a:lnTo>
                        <a:pt x="16616" y="5772"/>
                      </a:lnTo>
                      <a:lnTo>
                        <a:pt x="16650" y="4915"/>
                      </a:lnTo>
                      <a:lnTo>
                        <a:pt x="16695" y="3928"/>
                      </a:lnTo>
                      <a:lnTo>
                        <a:pt x="16762" y="2960"/>
                      </a:lnTo>
                      <a:lnTo>
                        <a:pt x="16830" y="1992"/>
                      </a:lnTo>
                      <a:lnTo>
                        <a:pt x="16908" y="1173"/>
                      </a:lnTo>
                      <a:lnTo>
                        <a:pt x="16976" y="521"/>
                      </a:lnTo>
                      <a:lnTo>
                        <a:pt x="16953" y="521"/>
                      </a:lnTo>
                      <a:lnTo>
                        <a:pt x="16931" y="521"/>
                      </a:lnTo>
                      <a:lnTo>
                        <a:pt x="16267" y="484"/>
                      </a:lnTo>
                      <a:lnTo>
                        <a:pt x="15637" y="428"/>
                      </a:lnTo>
                      <a:lnTo>
                        <a:pt x="15063" y="353"/>
                      </a:lnTo>
                      <a:lnTo>
                        <a:pt x="14523" y="279"/>
                      </a:lnTo>
                      <a:lnTo>
                        <a:pt x="14040" y="167"/>
                      </a:lnTo>
                      <a:lnTo>
                        <a:pt x="13635" y="93"/>
                      </a:lnTo>
                      <a:lnTo>
                        <a:pt x="13331" y="18"/>
                      </a:lnTo>
                      <a:lnTo>
                        <a:pt x="13117" y="18"/>
                      </a:lnTo>
                      <a:lnTo>
                        <a:pt x="12982" y="18"/>
                      </a:lnTo>
                      <a:lnTo>
                        <a:pt x="12858" y="130"/>
                      </a:lnTo>
                      <a:lnTo>
                        <a:pt x="12723" y="279"/>
                      </a:lnTo>
                      <a:lnTo>
                        <a:pt x="12622" y="446"/>
                      </a:lnTo>
                      <a:lnTo>
                        <a:pt x="12510" y="670"/>
                      </a:lnTo>
                      <a:lnTo>
                        <a:pt x="12419" y="912"/>
                      </a:lnTo>
                      <a:lnTo>
                        <a:pt x="12363" y="1210"/>
                      </a:lnTo>
                      <a:lnTo>
                        <a:pt x="12318" y="1526"/>
                      </a:lnTo>
                      <a:lnTo>
                        <a:pt x="12273" y="1843"/>
                      </a:lnTo>
                      <a:lnTo>
                        <a:pt x="12251" y="2215"/>
                      </a:lnTo>
                      <a:lnTo>
                        <a:pt x="12273" y="2532"/>
                      </a:lnTo>
                      <a:lnTo>
                        <a:pt x="12318" y="2886"/>
                      </a:lnTo>
                      <a:lnTo>
                        <a:pt x="12386" y="3240"/>
                      </a:lnTo>
                      <a:lnTo>
                        <a:pt x="12464" y="3556"/>
                      </a:lnTo>
                      <a:lnTo>
                        <a:pt x="12577" y="3891"/>
                      </a:lnTo>
                      <a:lnTo>
                        <a:pt x="12746" y="4171"/>
                      </a:lnTo>
                      <a:lnTo>
                        <a:pt x="12926" y="4487"/>
                      </a:lnTo>
                      <a:lnTo>
                        <a:pt x="13050" y="4860"/>
                      </a:lnTo>
                      <a:lnTo>
                        <a:pt x="13162" y="5251"/>
                      </a:lnTo>
                      <a:lnTo>
                        <a:pt x="13218" y="5604"/>
                      </a:lnTo>
                      <a:lnTo>
                        <a:pt x="13263" y="5995"/>
                      </a:lnTo>
                      <a:lnTo>
                        <a:pt x="13241" y="6386"/>
                      </a:lnTo>
                      <a:lnTo>
                        <a:pt x="13218" y="6740"/>
                      </a:lnTo>
                      <a:lnTo>
                        <a:pt x="13139" y="7094"/>
                      </a:lnTo>
                      <a:lnTo>
                        <a:pt x="13050" y="7429"/>
                      </a:lnTo>
                      <a:lnTo>
                        <a:pt x="12903" y="7746"/>
                      </a:lnTo>
                      <a:lnTo>
                        <a:pt x="12723" y="8025"/>
                      </a:lnTo>
                      <a:lnTo>
                        <a:pt x="12532" y="8286"/>
                      </a:lnTo>
                      <a:lnTo>
                        <a:pt x="12318" y="8491"/>
                      </a:lnTo>
                      <a:lnTo>
                        <a:pt x="12060" y="8677"/>
                      </a:lnTo>
                      <a:lnTo>
                        <a:pt x="11756" y="8788"/>
                      </a:lnTo>
                      <a:lnTo>
                        <a:pt x="11452" y="8826"/>
                      </a:lnTo>
                      <a:lnTo>
                        <a:pt x="11283" y="8826"/>
                      </a:lnTo>
                      <a:lnTo>
                        <a:pt x="11126" y="8826"/>
                      </a:lnTo>
                      <a:lnTo>
                        <a:pt x="11002" y="8788"/>
                      </a:lnTo>
                      <a:lnTo>
                        <a:pt x="10845" y="8714"/>
                      </a:lnTo>
                      <a:lnTo>
                        <a:pt x="10721" y="8640"/>
                      </a:lnTo>
                      <a:lnTo>
                        <a:pt x="10608" y="8565"/>
                      </a:lnTo>
                      <a:lnTo>
                        <a:pt x="10485" y="8453"/>
                      </a:lnTo>
                      <a:lnTo>
                        <a:pt x="10372" y="8323"/>
                      </a:lnTo>
                      <a:lnTo>
                        <a:pt x="10181" y="8062"/>
                      </a:lnTo>
                      <a:lnTo>
                        <a:pt x="10035" y="7746"/>
                      </a:lnTo>
                      <a:lnTo>
                        <a:pt x="9900" y="7392"/>
                      </a:lnTo>
                      <a:lnTo>
                        <a:pt x="9787" y="7001"/>
                      </a:lnTo>
                      <a:lnTo>
                        <a:pt x="9731" y="6610"/>
                      </a:lnTo>
                      <a:lnTo>
                        <a:pt x="9686" y="6219"/>
                      </a:lnTo>
                      <a:lnTo>
                        <a:pt x="9663" y="5772"/>
                      </a:lnTo>
                      <a:lnTo>
                        <a:pt x="9686" y="5381"/>
                      </a:lnTo>
                      <a:lnTo>
                        <a:pt x="9753" y="4990"/>
                      </a:lnTo>
                      <a:lnTo>
                        <a:pt x="9832" y="4636"/>
                      </a:lnTo>
                      <a:lnTo>
                        <a:pt x="9945" y="4320"/>
                      </a:lnTo>
                      <a:lnTo>
                        <a:pt x="10068" y="4022"/>
                      </a:lnTo>
                      <a:lnTo>
                        <a:pt x="10203" y="3817"/>
                      </a:lnTo>
                      <a:lnTo>
                        <a:pt x="10316" y="3593"/>
                      </a:lnTo>
                      <a:lnTo>
                        <a:pt x="10395" y="3351"/>
                      </a:lnTo>
                      <a:lnTo>
                        <a:pt x="10462" y="3109"/>
                      </a:lnTo>
                      <a:lnTo>
                        <a:pt x="10507" y="2848"/>
                      </a:lnTo>
                      <a:lnTo>
                        <a:pt x="10530" y="2606"/>
                      </a:lnTo>
                      <a:lnTo>
                        <a:pt x="10507" y="2346"/>
                      </a:lnTo>
                      <a:lnTo>
                        <a:pt x="10462" y="2141"/>
                      </a:lnTo>
                      <a:lnTo>
                        <a:pt x="10395" y="1880"/>
                      </a:lnTo>
                      <a:lnTo>
                        <a:pt x="10293" y="1638"/>
                      </a:lnTo>
                      <a:lnTo>
                        <a:pt x="10158" y="1415"/>
                      </a:lnTo>
                      <a:lnTo>
                        <a:pt x="9967" y="1210"/>
                      </a:lnTo>
                      <a:lnTo>
                        <a:pt x="9753" y="986"/>
                      </a:lnTo>
                      <a:lnTo>
                        <a:pt x="9495" y="819"/>
                      </a:lnTo>
                      <a:lnTo>
                        <a:pt x="9191" y="670"/>
                      </a:lnTo>
                      <a:lnTo>
                        <a:pt x="8842" y="521"/>
                      </a:lnTo>
                      <a:lnTo>
                        <a:pt x="8471" y="446"/>
                      </a:lnTo>
                      <a:lnTo>
                        <a:pt x="7998" y="428"/>
                      </a:lnTo>
                      <a:lnTo>
                        <a:pt x="7413" y="428"/>
                      </a:lnTo>
                      <a:lnTo>
                        <a:pt x="6817" y="446"/>
                      </a:lnTo>
                      <a:lnTo>
                        <a:pt x="6187" y="521"/>
                      </a:lnTo>
                      <a:lnTo>
                        <a:pt x="5602" y="633"/>
                      </a:lnTo>
                      <a:lnTo>
                        <a:pt x="5107" y="744"/>
                      </a:lnTo>
                      <a:lnTo>
                        <a:pt x="4725" y="856"/>
                      </a:lnTo>
                      <a:lnTo>
                        <a:pt x="4848" y="1564"/>
                      </a:lnTo>
                      <a:lnTo>
                        <a:pt x="5028" y="2495"/>
                      </a:lnTo>
                      <a:lnTo>
                        <a:pt x="5175" y="3556"/>
                      </a:lnTo>
                      <a:lnTo>
                        <a:pt x="5298" y="4673"/>
                      </a:lnTo>
                      <a:lnTo>
                        <a:pt x="5343" y="5213"/>
                      </a:lnTo>
                      <a:lnTo>
                        <a:pt x="5388" y="5753"/>
                      </a:lnTo>
                      <a:lnTo>
                        <a:pt x="5411" y="6275"/>
                      </a:lnTo>
                      <a:lnTo>
                        <a:pt x="5411" y="6740"/>
                      </a:lnTo>
                      <a:lnTo>
                        <a:pt x="5366" y="7168"/>
                      </a:lnTo>
                      <a:lnTo>
                        <a:pt x="5321" y="7541"/>
                      </a:lnTo>
                      <a:lnTo>
                        <a:pt x="5287" y="7708"/>
                      </a:lnTo>
                      <a:lnTo>
                        <a:pt x="5242" y="7857"/>
                      </a:lnTo>
                      <a:lnTo>
                        <a:pt x="5197" y="7969"/>
                      </a:lnTo>
                      <a:lnTo>
                        <a:pt x="5130" y="8062"/>
                      </a:lnTo>
                      <a:lnTo>
                        <a:pt x="5006" y="8248"/>
                      </a:lnTo>
                      <a:lnTo>
                        <a:pt x="4848" y="8397"/>
                      </a:lnTo>
                      <a:lnTo>
                        <a:pt x="4725" y="8528"/>
                      </a:lnTo>
                      <a:lnTo>
                        <a:pt x="4567" y="8640"/>
                      </a:lnTo>
                      <a:lnTo>
                        <a:pt x="4421" y="8714"/>
                      </a:lnTo>
                      <a:lnTo>
                        <a:pt x="4263" y="8751"/>
                      </a:lnTo>
                      <a:lnTo>
                        <a:pt x="4095" y="8788"/>
                      </a:lnTo>
                      <a:lnTo>
                        <a:pt x="3948" y="8788"/>
                      </a:lnTo>
                      <a:lnTo>
                        <a:pt x="3791" y="8751"/>
                      </a:lnTo>
                      <a:lnTo>
                        <a:pt x="3667" y="8714"/>
                      </a:lnTo>
                      <a:lnTo>
                        <a:pt x="3510" y="8677"/>
                      </a:lnTo>
                      <a:lnTo>
                        <a:pt x="3386" y="8602"/>
                      </a:lnTo>
                      <a:lnTo>
                        <a:pt x="3251" y="8491"/>
                      </a:lnTo>
                      <a:lnTo>
                        <a:pt x="3127" y="8360"/>
                      </a:lnTo>
                      <a:lnTo>
                        <a:pt x="3015" y="8248"/>
                      </a:lnTo>
                      <a:lnTo>
                        <a:pt x="2925" y="8062"/>
                      </a:lnTo>
                      <a:lnTo>
                        <a:pt x="2778" y="7857"/>
                      </a:lnTo>
                      <a:lnTo>
                        <a:pt x="2610" y="7671"/>
                      </a:lnTo>
                      <a:lnTo>
                        <a:pt x="2407" y="7541"/>
                      </a:lnTo>
                      <a:lnTo>
                        <a:pt x="2171" y="7466"/>
                      </a:lnTo>
                      <a:lnTo>
                        <a:pt x="1957" y="7429"/>
                      </a:lnTo>
                      <a:lnTo>
                        <a:pt x="1698" y="7429"/>
                      </a:lnTo>
                      <a:lnTo>
                        <a:pt x="1462" y="7466"/>
                      </a:lnTo>
                      <a:lnTo>
                        <a:pt x="1226" y="7559"/>
                      </a:lnTo>
                      <a:lnTo>
                        <a:pt x="989" y="7708"/>
                      </a:lnTo>
                      <a:lnTo>
                        <a:pt x="776" y="7932"/>
                      </a:lnTo>
                      <a:lnTo>
                        <a:pt x="551" y="8211"/>
                      </a:lnTo>
                      <a:lnTo>
                        <a:pt x="382" y="8528"/>
                      </a:lnTo>
                      <a:lnTo>
                        <a:pt x="315" y="8714"/>
                      </a:lnTo>
                      <a:lnTo>
                        <a:pt x="236" y="8919"/>
                      </a:lnTo>
                      <a:lnTo>
                        <a:pt x="191" y="9142"/>
                      </a:lnTo>
                      <a:lnTo>
                        <a:pt x="123" y="9347"/>
                      </a:lnTo>
                      <a:lnTo>
                        <a:pt x="78" y="9608"/>
                      </a:lnTo>
                      <a:lnTo>
                        <a:pt x="56" y="9887"/>
                      </a:lnTo>
                      <a:lnTo>
                        <a:pt x="33" y="10185"/>
                      </a:lnTo>
                      <a:lnTo>
                        <a:pt x="33" y="10464"/>
                      </a:lnTo>
                      <a:lnTo>
                        <a:pt x="33" y="10706"/>
                      </a:lnTo>
                      <a:lnTo>
                        <a:pt x="56" y="10967"/>
                      </a:lnTo>
                      <a:lnTo>
                        <a:pt x="78" y="11172"/>
                      </a:lnTo>
                      <a:lnTo>
                        <a:pt x="123" y="11395"/>
                      </a:lnTo>
                      <a:lnTo>
                        <a:pt x="168" y="11600"/>
                      </a:lnTo>
                      <a:lnTo>
                        <a:pt x="236" y="11786"/>
                      </a:lnTo>
                      <a:lnTo>
                        <a:pt x="292" y="11973"/>
                      </a:lnTo>
                      <a:lnTo>
                        <a:pt x="382" y="12140"/>
                      </a:lnTo>
                      <a:lnTo>
                        <a:pt x="540" y="12419"/>
                      </a:lnTo>
                      <a:lnTo>
                        <a:pt x="731" y="12680"/>
                      </a:lnTo>
                      <a:lnTo>
                        <a:pt x="944" y="12866"/>
                      </a:lnTo>
                      <a:lnTo>
                        <a:pt x="1158" y="12997"/>
                      </a:lnTo>
                      <a:lnTo>
                        <a:pt x="1395" y="13108"/>
                      </a:lnTo>
                      <a:lnTo>
                        <a:pt x="1608" y="13183"/>
                      </a:lnTo>
                      <a:lnTo>
                        <a:pt x="1856" y="13183"/>
                      </a:lnTo>
                      <a:lnTo>
                        <a:pt x="2070" y="13146"/>
                      </a:lnTo>
                      <a:lnTo>
                        <a:pt x="2261" y="13071"/>
                      </a:lnTo>
                      <a:lnTo>
                        <a:pt x="2430" y="12960"/>
                      </a:lnTo>
                      <a:lnTo>
                        <a:pt x="2587" y="12792"/>
                      </a:lnTo>
                      <a:lnTo>
                        <a:pt x="2688" y="12606"/>
                      </a:lnTo>
                      <a:lnTo>
                        <a:pt x="2801" y="12419"/>
                      </a:lnTo>
                      <a:lnTo>
                        <a:pt x="2925" y="12289"/>
                      </a:lnTo>
                      <a:lnTo>
                        <a:pt x="3082" y="12177"/>
                      </a:lnTo>
                      <a:lnTo>
                        <a:pt x="3228" y="12103"/>
                      </a:lnTo>
                      <a:lnTo>
                        <a:pt x="3408" y="12103"/>
                      </a:lnTo>
                      <a:lnTo>
                        <a:pt x="3577" y="12103"/>
                      </a:lnTo>
                      <a:lnTo>
                        <a:pt x="3723" y="12177"/>
                      </a:lnTo>
                      <a:lnTo>
                        <a:pt x="3903" y="12252"/>
                      </a:lnTo>
                      <a:lnTo>
                        <a:pt x="4072" y="12364"/>
                      </a:lnTo>
                      <a:lnTo>
                        <a:pt x="4230" y="12494"/>
                      </a:lnTo>
                      <a:lnTo>
                        <a:pt x="4353" y="12643"/>
                      </a:lnTo>
                      <a:lnTo>
                        <a:pt x="4488" y="12829"/>
                      </a:lnTo>
                      <a:lnTo>
                        <a:pt x="4567" y="13034"/>
                      </a:lnTo>
                      <a:lnTo>
                        <a:pt x="4657" y="13257"/>
                      </a:lnTo>
                      <a:lnTo>
                        <a:pt x="4702" y="13462"/>
                      </a:lnTo>
                      <a:lnTo>
                        <a:pt x="4725" y="13686"/>
                      </a:lnTo>
                      <a:lnTo>
                        <a:pt x="4702" y="14282"/>
                      </a:lnTo>
                      <a:lnTo>
                        <a:pt x="4657" y="15045"/>
                      </a:lnTo>
                      <a:lnTo>
                        <a:pt x="4612" y="15976"/>
                      </a:lnTo>
                      <a:lnTo>
                        <a:pt x="4590" y="16926"/>
                      </a:lnTo>
                      <a:lnTo>
                        <a:pt x="4567" y="17968"/>
                      </a:lnTo>
                      <a:lnTo>
                        <a:pt x="4567" y="19011"/>
                      </a:lnTo>
                      <a:lnTo>
                        <a:pt x="4590" y="19514"/>
                      </a:lnTo>
                      <a:lnTo>
                        <a:pt x="4612" y="19980"/>
                      </a:lnTo>
                      <a:lnTo>
                        <a:pt x="4657" y="20426"/>
                      </a:lnTo>
                      <a:lnTo>
                        <a:pt x="4725" y="20836"/>
                      </a:lnTo>
                      <a:lnTo>
                        <a:pt x="4848" y="20929"/>
                      </a:lnTo>
                      <a:lnTo>
                        <a:pt x="5040" y="21004"/>
                      </a:lnTo>
                      <a:lnTo>
                        <a:pt x="5265" y="21078"/>
                      </a:lnTo>
                      <a:lnTo>
                        <a:pt x="5478" y="21115"/>
                      </a:lnTo>
                      <a:lnTo>
                        <a:pt x="6041" y="21115"/>
                      </a:lnTo>
                      <a:lnTo>
                        <a:pt x="6637" y="21078"/>
                      </a:lnTo>
                      <a:lnTo>
                        <a:pt x="7312" y="21004"/>
                      </a:lnTo>
                      <a:lnTo>
                        <a:pt x="7998" y="20929"/>
                      </a:lnTo>
                      <a:lnTo>
                        <a:pt x="8696" y="20855"/>
                      </a:lnTo>
                      <a:lnTo>
                        <a:pt x="9360" y="20836"/>
                      </a:lnTo>
                      <a:close/>
                    </a:path>
                  </a:pathLst>
                </a:custGeom>
                <a:solidFill>
                  <a:srgbClr val="CCCC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350"/>
                </a:p>
              </p:txBody>
            </p:sp>
          </p:grpSp>
          <p:sp>
            <p:nvSpPr>
              <p:cNvPr id="18451" name="Text Box 12"/>
              <p:cNvSpPr txBox="1">
                <a:spLocks noChangeArrowheads="1"/>
              </p:cNvSpPr>
              <p:nvPr/>
            </p:nvSpPr>
            <p:spPr bwMode="auto">
              <a:xfrm>
                <a:off x="422" y="529"/>
                <a:ext cx="64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 b="1">
                    <a:solidFill>
                      <a:srgbClr val="BE0260"/>
                    </a:solidFill>
                  </a:rPr>
                  <a:t>data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43555" y="3164123"/>
              <a:ext cx="1087940" cy="83069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Teks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defRPr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Suara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defRPr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Gambar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48669" y="1875215"/>
            <a:ext cx="1531188" cy="1569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err="1" smtClean="0"/>
              <a:t>Berkas</a:t>
            </a:r>
            <a:r>
              <a:rPr lang="en-US" dirty="0" smtClean="0"/>
              <a:t> digital</a:t>
            </a:r>
          </a:p>
          <a:p>
            <a:pPr>
              <a:defRPr/>
            </a:pPr>
            <a:r>
              <a:rPr lang="en-US" b="0" dirty="0" smtClean="0"/>
              <a:t>- </a:t>
            </a:r>
            <a:r>
              <a:rPr lang="en-US" b="0" dirty="0" err="1" smtClean="0"/>
              <a:t>Artikel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- Image</a:t>
            </a:r>
          </a:p>
          <a:p>
            <a:pPr>
              <a:defRPr/>
            </a:pPr>
            <a:r>
              <a:rPr lang="en-US" b="0" dirty="0" smtClean="0"/>
              <a:t>- </a:t>
            </a:r>
            <a:r>
              <a:rPr lang="en-US" b="0" dirty="0" err="1" smtClean="0"/>
              <a:t>Grafik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- Audio</a:t>
            </a:r>
          </a:p>
          <a:p>
            <a:pPr>
              <a:defRPr/>
            </a:pPr>
            <a:r>
              <a:rPr lang="en-US" b="0" dirty="0"/>
              <a:t>-</a:t>
            </a:r>
            <a:r>
              <a:rPr lang="en-US" b="0" dirty="0" smtClean="0"/>
              <a:t> Video</a:t>
            </a:r>
          </a:p>
        </p:txBody>
      </p:sp>
      <p:sp>
        <p:nvSpPr>
          <p:cNvPr id="23" name="AutoShape 27"/>
          <p:cNvSpPr>
            <a:spLocks noChangeArrowheads="1"/>
          </p:cNvSpPr>
          <p:nvPr/>
        </p:nvSpPr>
        <p:spPr bwMode="auto">
          <a:xfrm>
            <a:off x="6400800" y="1560513"/>
            <a:ext cx="557213" cy="16764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24" name="TextBox 23"/>
          <p:cNvSpPr txBox="1"/>
          <p:nvPr/>
        </p:nvSpPr>
        <p:spPr>
          <a:xfrm>
            <a:off x="7099589" y="4467225"/>
            <a:ext cx="1829347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Dokumen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fisik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print-out</a:t>
            </a:r>
          </a:p>
          <a:p>
            <a:pPr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Pita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kaset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CD/VCD/DVD</a:t>
            </a:r>
          </a:p>
          <a:p>
            <a:pPr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Hard-disk</a:t>
            </a:r>
          </a:p>
          <a:p>
            <a:pPr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Flash-disk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Memory Card</a:t>
            </a:r>
          </a:p>
          <a:p>
            <a:pPr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Komputer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b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Cloud Storage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7050088" y="4054475"/>
            <a:ext cx="19589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 dirty="0">
                <a:solidFill>
                  <a:srgbClr val="FF0000"/>
                </a:solidFill>
              </a:rPr>
              <a:t>Media </a:t>
            </a:r>
            <a:r>
              <a:rPr lang="en-US" altLang="en-US" sz="2000" b="1" dirty="0" err="1">
                <a:solidFill>
                  <a:srgbClr val="FF0000"/>
                </a:solidFill>
              </a:rPr>
              <a:t>simpan</a:t>
            </a:r>
            <a:endParaRPr lang="en-US" altLang="en-US" sz="2000" b="1" dirty="0">
              <a:solidFill>
                <a:srgbClr val="FF0000"/>
              </a:solidFill>
            </a:endParaRPr>
          </a:p>
        </p:txBody>
      </p:sp>
      <p:sp>
        <p:nvSpPr>
          <p:cNvPr id="26" name="AutoShape 27"/>
          <p:cNvSpPr>
            <a:spLocks noChangeArrowheads="1"/>
          </p:cNvSpPr>
          <p:nvPr/>
        </p:nvSpPr>
        <p:spPr bwMode="auto">
          <a:xfrm rot="5400000">
            <a:off x="7795419" y="3036094"/>
            <a:ext cx="412750" cy="1677988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8721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9" grpId="0" animBg="1"/>
      <p:bldP spid="22" grpId="0" animBg="1"/>
      <p:bldP spid="23" grpId="0" animBg="1"/>
      <p:bldP spid="24" grpId="0" animBg="1"/>
      <p:bldP spid="18446" grpId="0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 bwMode="auto">
          <a:xfrm>
            <a:off x="396875" y="1066800"/>
            <a:ext cx="8534400" cy="758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b="1" dirty="0" err="1" smtClean="0">
                <a:solidFill>
                  <a:srgbClr val="FFFF00"/>
                </a:solidFill>
              </a:rPr>
              <a:t>Teknologi</a:t>
            </a:r>
            <a:r>
              <a:rPr lang="en-US" altLang="en-US" sz="2800" b="1" dirty="0" smtClean="0">
                <a:solidFill>
                  <a:srgbClr val="FFFF00"/>
                </a:solidFill>
              </a:rPr>
              <a:t> </a:t>
            </a:r>
            <a:r>
              <a:rPr lang="en-US" altLang="en-US" sz="2800" b="1" dirty="0" err="1" smtClean="0">
                <a:solidFill>
                  <a:srgbClr val="FFFF00"/>
                </a:solidFill>
              </a:rPr>
              <a:t>Informasi</a:t>
            </a:r>
            <a:r>
              <a:rPr lang="en-US" altLang="en-US" sz="2800" b="1" dirty="0" smtClean="0">
                <a:solidFill>
                  <a:srgbClr val="FFFF00"/>
                </a:solidFill>
              </a:rPr>
              <a:t> &amp; </a:t>
            </a:r>
            <a:r>
              <a:rPr lang="en-US" altLang="en-US" sz="2800" b="1" dirty="0" err="1" smtClean="0">
                <a:solidFill>
                  <a:srgbClr val="FFFF00"/>
                </a:solidFill>
              </a:rPr>
              <a:t>Komunikasi</a:t>
            </a:r>
            <a:endParaRPr lang="en-US" altLang="en-US" sz="2800" b="1" dirty="0" smtClean="0">
              <a:solidFill>
                <a:srgbClr val="FFFF00"/>
              </a:solidFill>
            </a:endParaRPr>
          </a:p>
        </p:txBody>
      </p:sp>
      <p:sp>
        <p:nvSpPr>
          <p:cNvPr id="16387" name="Text Placeholder 2"/>
          <p:cNvSpPr txBox="1">
            <a:spLocks/>
          </p:cNvSpPr>
          <p:nvPr/>
        </p:nvSpPr>
        <p:spPr bwMode="auto">
          <a:xfrm>
            <a:off x="658813" y="2678113"/>
            <a:ext cx="38862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47688" indent="-273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2325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96963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16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28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86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3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04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400">
                <a:latin typeface="Georgia" panose="02040502050405020303" pitchFamily="18" charset="0"/>
              </a:rPr>
              <a:t>Teknologi Informasi</a:t>
            </a:r>
          </a:p>
        </p:txBody>
      </p:sp>
      <p:sp>
        <p:nvSpPr>
          <p:cNvPr id="16388" name="Text Placeholder 4"/>
          <p:cNvSpPr txBox="1">
            <a:spLocks/>
          </p:cNvSpPr>
          <p:nvPr/>
        </p:nvSpPr>
        <p:spPr bwMode="auto">
          <a:xfrm>
            <a:off x="4545013" y="2651125"/>
            <a:ext cx="4191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47688" indent="-273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2325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96963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16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28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86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3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04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400">
                <a:latin typeface="Georgia" panose="02040502050405020303" pitchFamily="18" charset="0"/>
              </a:rPr>
              <a:t>Teknologi Komunikasi</a:t>
            </a:r>
          </a:p>
        </p:txBody>
      </p:sp>
      <p:pic>
        <p:nvPicPr>
          <p:cNvPr id="16389" name="Picture 2" descr="http://images3.content-hca.com/commimg/myhotcourses/blog/post/myhc_60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5200"/>
            <a:ext cx="3525838" cy="1946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390" name="Picture 4" descr="http://www.bisnisaceh.com/images/web/36telekomunikas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3505200"/>
            <a:ext cx="3414713" cy="1946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1" name="TextBox 1"/>
          <p:cNvSpPr txBox="1">
            <a:spLocks noChangeArrowheads="1"/>
          </p:cNvSpPr>
          <p:nvPr/>
        </p:nvSpPr>
        <p:spPr bwMode="auto">
          <a:xfrm>
            <a:off x="2895600" y="1725613"/>
            <a:ext cx="4681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/>
              <a:t>Information and Communication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18725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>
          <a:xfrm>
            <a:off x="1077913" y="438150"/>
            <a:ext cx="8534400" cy="758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err="1" smtClean="0">
                <a:solidFill>
                  <a:srgbClr val="FFFF00"/>
                </a:solidFill>
              </a:rPr>
              <a:t>Teknologi</a:t>
            </a:r>
            <a:r>
              <a:rPr lang="en-US" altLang="en-US" dirty="0" smtClean="0">
                <a:solidFill>
                  <a:srgbClr val="FFFF00"/>
                </a:solidFill>
              </a:rPr>
              <a:t> </a:t>
            </a:r>
            <a:r>
              <a:rPr lang="en-US" altLang="en-US" dirty="0" err="1" smtClean="0">
                <a:solidFill>
                  <a:srgbClr val="FFFF00"/>
                </a:solidFill>
              </a:rPr>
              <a:t>Komunikasi</a:t>
            </a:r>
            <a:endParaRPr lang="en-US" altLang="en-US" dirty="0" smtClean="0">
              <a:solidFill>
                <a:srgbClr val="FFFF00"/>
              </a:solidFill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 bwMode="auto">
          <a:xfrm>
            <a:off x="488950" y="1511300"/>
            <a:ext cx="8083550" cy="37766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Teknologi apa pun yang membantu manusia dalam memproses dan </a:t>
            </a:r>
            <a:r>
              <a:rPr lang="en-US" alt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mentransfer data / informasi</a:t>
            </a: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dari perangkat yang satu ke lainnya.</a:t>
            </a:r>
          </a:p>
          <a:p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Kemajuan pesat </a:t>
            </a:r>
            <a:r>
              <a:rPr lang="en-US" alt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teknologi telekomunikasi </a:t>
            </a: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sangat berperan dalam perkembangan teknologi komunikasi</a:t>
            </a:r>
          </a:p>
          <a:p>
            <a:endParaRPr lang="en-US" altLang="en-US" sz="28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484" name="Group 229"/>
          <p:cNvGrpSpPr>
            <a:grpSpLocks/>
          </p:cNvGrpSpPr>
          <p:nvPr/>
        </p:nvGrpSpPr>
        <p:grpSpPr bwMode="auto">
          <a:xfrm>
            <a:off x="2971800" y="3581400"/>
            <a:ext cx="5156200" cy="5413375"/>
            <a:chOff x="533760" y="2468946"/>
            <a:chExt cx="7524390" cy="7901808"/>
          </a:xfrm>
        </p:grpSpPr>
        <p:grpSp>
          <p:nvGrpSpPr>
            <p:cNvPr id="20485" name="Group 2"/>
            <p:cNvGrpSpPr>
              <a:grpSpLocks/>
            </p:cNvGrpSpPr>
            <p:nvPr/>
          </p:nvGrpSpPr>
          <p:grpSpPr bwMode="auto">
            <a:xfrm>
              <a:off x="1219200" y="2959100"/>
              <a:ext cx="6838950" cy="3365500"/>
              <a:chOff x="664" y="1951"/>
              <a:chExt cx="4308" cy="2120"/>
            </a:xfrm>
          </p:grpSpPr>
          <p:sp>
            <p:nvSpPr>
              <p:cNvPr id="20494" name="Freeform 3"/>
              <p:cNvSpPr>
                <a:spLocks/>
              </p:cNvSpPr>
              <p:nvPr/>
            </p:nvSpPr>
            <p:spPr bwMode="gray">
              <a:xfrm>
                <a:off x="743" y="2045"/>
                <a:ext cx="1267" cy="1938"/>
              </a:xfrm>
              <a:custGeom>
                <a:avLst/>
                <a:gdLst>
                  <a:gd name="T0" fmla="*/ 49 w 1692"/>
                  <a:gd name="T1" fmla="*/ 109 h 2586"/>
                  <a:gd name="T2" fmla="*/ 135 w 1692"/>
                  <a:gd name="T3" fmla="*/ 88 h 2586"/>
                  <a:gd name="T4" fmla="*/ 182 w 1692"/>
                  <a:gd name="T5" fmla="*/ 101 h 2586"/>
                  <a:gd name="T6" fmla="*/ 175 w 1692"/>
                  <a:gd name="T7" fmla="*/ 187 h 2586"/>
                  <a:gd name="T8" fmla="*/ 115 w 1692"/>
                  <a:gd name="T9" fmla="*/ 245 h 2586"/>
                  <a:gd name="T10" fmla="*/ 91 w 1692"/>
                  <a:gd name="T11" fmla="*/ 301 h 2586"/>
                  <a:gd name="T12" fmla="*/ 119 w 1692"/>
                  <a:gd name="T13" fmla="*/ 405 h 2586"/>
                  <a:gd name="T14" fmla="*/ 133 w 1692"/>
                  <a:gd name="T15" fmla="*/ 404 h 2586"/>
                  <a:gd name="T16" fmla="*/ 138 w 1692"/>
                  <a:gd name="T17" fmla="*/ 381 h 2586"/>
                  <a:gd name="T18" fmla="*/ 201 w 1692"/>
                  <a:gd name="T19" fmla="*/ 486 h 2586"/>
                  <a:gd name="T20" fmla="*/ 273 w 1692"/>
                  <a:gd name="T21" fmla="*/ 505 h 2586"/>
                  <a:gd name="T22" fmla="*/ 334 w 1692"/>
                  <a:gd name="T23" fmla="*/ 568 h 2586"/>
                  <a:gd name="T24" fmla="*/ 358 w 1692"/>
                  <a:gd name="T25" fmla="*/ 599 h 2586"/>
                  <a:gd name="T26" fmla="*/ 323 w 1692"/>
                  <a:gd name="T27" fmla="*/ 677 h 2586"/>
                  <a:gd name="T28" fmla="*/ 385 w 1692"/>
                  <a:gd name="T29" fmla="*/ 749 h 2586"/>
                  <a:gd name="T30" fmla="*/ 434 w 1692"/>
                  <a:gd name="T31" fmla="*/ 851 h 2586"/>
                  <a:gd name="T32" fmla="*/ 459 w 1692"/>
                  <a:gd name="T33" fmla="*/ 972 h 2586"/>
                  <a:gd name="T34" fmla="*/ 501 w 1692"/>
                  <a:gd name="T35" fmla="*/ 1069 h 2586"/>
                  <a:gd name="T36" fmla="*/ 537 w 1692"/>
                  <a:gd name="T37" fmla="*/ 1061 h 2586"/>
                  <a:gd name="T38" fmla="*/ 523 w 1692"/>
                  <a:gd name="T39" fmla="*/ 1007 h 2586"/>
                  <a:gd name="T40" fmla="*/ 541 w 1692"/>
                  <a:gd name="T41" fmla="*/ 970 h 2586"/>
                  <a:gd name="T42" fmla="*/ 574 w 1692"/>
                  <a:gd name="T43" fmla="*/ 938 h 2586"/>
                  <a:gd name="T44" fmla="*/ 608 w 1692"/>
                  <a:gd name="T45" fmla="*/ 874 h 2586"/>
                  <a:gd name="T46" fmla="*/ 658 w 1692"/>
                  <a:gd name="T47" fmla="*/ 821 h 2586"/>
                  <a:gd name="T48" fmla="*/ 681 w 1692"/>
                  <a:gd name="T49" fmla="*/ 734 h 2586"/>
                  <a:gd name="T50" fmla="*/ 651 w 1692"/>
                  <a:gd name="T51" fmla="*/ 647 h 2586"/>
                  <a:gd name="T52" fmla="*/ 577 w 1692"/>
                  <a:gd name="T53" fmla="*/ 594 h 2586"/>
                  <a:gd name="T54" fmla="*/ 464 w 1692"/>
                  <a:gd name="T55" fmla="*/ 539 h 2586"/>
                  <a:gd name="T56" fmla="*/ 409 w 1692"/>
                  <a:gd name="T57" fmla="*/ 530 h 2586"/>
                  <a:gd name="T58" fmla="*/ 380 w 1692"/>
                  <a:gd name="T59" fmla="*/ 534 h 2586"/>
                  <a:gd name="T60" fmla="*/ 334 w 1692"/>
                  <a:gd name="T61" fmla="*/ 550 h 2586"/>
                  <a:gd name="T62" fmla="*/ 318 w 1692"/>
                  <a:gd name="T63" fmla="*/ 494 h 2586"/>
                  <a:gd name="T64" fmla="*/ 309 w 1692"/>
                  <a:gd name="T65" fmla="*/ 447 h 2586"/>
                  <a:gd name="T66" fmla="*/ 265 w 1692"/>
                  <a:gd name="T67" fmla="*/ 465 h 2586"/>
                  <a:gd name="T68" fmla="*/ 238 w 1692"/>
                  <a:gd name="T69" fmla="*/ 400 h 2586"/>
                  <a:gd name="T70" fmla="*/ 311 w 1692"/>
                  <a:gd name="T71" fmla="*/ 384 h 2586"/>
                  <a:gd name="T72" fmla="*/ 354 w 1692"/>
                  <a:gd name="T73" fmla="*/ 381 h 2586"/>
                  <a:gd name="T74" fmla="*/ 376 w 1692"/>
                  <a:gd name="T75" fmla="*/ 378 h 2586"/>
                  <a:gd name="T76" fmla="*/ 444 w 1692"/>
                  <a:gd name="T77" fmla="*/ 316 h 2586"/>
                  <a:gd name="T78" fmla="*/ 497 w 1692"/>
                  <a:gd name="T79" fmla="*/ 286 h 2586"/>
                  <a:gd name="T80" fmla="*/ 537 w 1692"/>
                  <a:gd name="T81" fmla="*/ 268 h 2586"/>
                  <a:gd name="T82" fmla="*/ 562 w 1692"/>
                  <a:gd name="T83" fmla="*/ 226 h 2586"/>
                  <a:gd name="T84" fmla="*/ 541 w 1692"/>
                  <a:gd name="T85" fmla="*/ 216 h 2586"/>
                  <a:gd name="T86" fmla="*/ 641 w 1692"/>
                  <a:gd name="T87" fmla="*/ 192 h 2586"/>
                  <a:gd name="T88" fmla="*/ 591 w 1692"/>
                  <a:gd name="T89" fmla="*/ 144 h 2586"/>
                  <a:gd name="T90" fmla="*/ 557 w 1692"/>
                  <a:gd name="T91" fmla="*/ 111 h 2586"/>
                  <a:gd name="T92" fmla="*/ 513 w 1692"/>
                  <a:gd name="T93" fmla="*/ 154 h 2586"/>
                  <a:gd name="T94" fmla="*/ 466 w 1692"/>
                  <a:gd name="T95" fmla="*/ 187 h 2586"/>
                  <a:gd name="T96" fmla="*/ 429 w 1692"/>
                  <a:gd name="T97" fmla="*/ 128 h 2586"/>
                  <a:gd name="T98" fmla="*/ 509 w 1692"/>
                  <a:gd name="T99" fmla="*/ 101 h 2586"/>
                  <a:gd name="T100" fmla="*/ 532 w 1692"/>
                  <a:gd name="T101" fmla="*/ 83 h 2586"/>
                  <a:gd name="T102" fmla="*/ 557 w 1692"/>
                  <a:gd name="T103" fmla="*/ 73 h 2586"/>
                  <a:gd name="T104" fmla="*/ 540 w 1692"/>
                  <a:gd name="T105" fmla="*/ 61 h 2586"/>
                  <a:gd name="T106" fmla="*/ 530 w 1692"/>
                  <a:gd name="T107" fmla="*/ 50 h 2586"/>
                  <a:gd name="T108" fmla="*/ 505 w 1692"/>
                  <a:gd name="T109" fmla="*/ 43 h 2586"/>
                  <a:gd name="T110" fmla="*/ 464 w 1692"/>
                  <a:gd name="T111" fmla="*/ 57 h 2586"/>
                  <a:gd name="T112" fmla="*/ 398 w 1692"/>
                  <a:gd name="T113" fmla="*/ 50 h 2586"/>
                  <a:gd name="T114" fmla="*/ 231 w 1692"/>
                  <a:gd name="T115" fmla="*/ 0 h 2586"/>
                  <a:gd name="T116" fmla="*/ 145 w 1692"/>
                  <a:gd name="T117" fmla="*/ 13 h 2586"/>
                  <a:gd name="T118" fmla="*/ 121 w 1692"/>
                  <a:gd name="T119" fmla="*/ 43 h 2586"/>
                  <a:gd name="T120" fmla="*/ 54 w 1692"/>
                  <a:gd name="T121" fmla="*/ 73 h 2586"/>
                  <a:gd name="T122" fmla="*/ 54 w 1692"/>
                  <a:gd name="T123" fmla="*/ 91 h 2586"/>
                  <a:gd name="T124" fmla="*/ 1 w 1692"/>
                  <a:gd name="T125" fmla="*/ 106 h 258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1692" h="2586">
                    <a:moveTo>
                      <a:pt x="2" y="252"/>
                    </a:moveTo>
                    <a:lnTo>
                      <a:pt x="68" y="264"/>
                    </a:lnTo>
                    <a:lnTo>
                      <a:pt x="116" y="258"/>
                    </a:lnTo>
                    <a:lnTo>
                      <a:pt x="188" y="216"/>
                    </a:lnTo>
                    <a:lnTo>
                      <a:pt x="236" y="210"/>
                    </a:lnTo>
                    <a:lnTo>
                      <a:pt x="320" y="210"/>
                    </a:lnTo>
                    <a:lnTo>
                      <a:pt x="368" y="216"/>
                    </a:lnTo>
                    <a:lnTo>
                      <a:pt x="398" y="246"/>
                    </a:lnTo>
                    <a:lnTo>
                      <a:pt x="434" y="240"/>
                    </a:lnTo>
                    <a:lnTo>
                      <a:pt x="422" y="294"/>
                    </a:lnTo>
                    <a:lnTo>
                      <a:pt x="404" y="354"/>
                    </a:lnTo>
                    <a:lnTo>
                      <a:pt x="416" y="444"/>
                    </a:lnTo>
                    <a:lnTo>
                      <a:pt x="408" y="480"/>
                    </a:lnTo>
                    <a:lnTo>
                      <a:pt x="380" y="474"/>
                    </a:lnTo>
                    <a:lnTo>
                      <a:pt x="272" y="582"/>
                    </a:lnTo>
                    <a:lnTo>
                      <a:pt x="236" y="628"/>
                    </a:lnTo>
                    <a:lnTo>
                      <a:pt x="242" y="672"/>
                    </a:lnTo>
                    <a:lnTo>
                      <a:pt x="218" y="714"/>
                    </a:lnTo>
                    <a:lnTo>
                      <a:pt x="268" y="774"/>
                    </a:lnTo>
                    <a:lnTo>
                      <a:pt x="262" y="844"/>
                    </a:lnTo>
                    <a:lnTo>
                      <a:pt x="284" y="964"/>
                    </a:lnTo>
                    <a:lnTo>
                      <a:pt x="320" y="1010"/>
                    </a:lnTo>
                    <a:lnTo>
                      <a:pt x="324" y="970"/>
                    </a:lnTo>
                    <a:lnTo>
                      <a:pt x="316" y="960"/>
                    </a:lnTo>
                    <a:lnTo>
                      <a:pt x="302" y="834"/>
                    </a:lnTo>
                    <a:lnTo>
                      <a:pt x="326" y="830"/>
                    </a:lnTo>
                    <a:lnTo>
                      <a:pt x="328" y="906"/>
                    </a:lnTo>
                    <a:lnTo>
                      <a:pt x="380" y="996"/>
                    </a:lnTo>
                    <a:lnTo>
                      <a:pt x="368" y="1074"/>
                    </a:lnTo>
                    <a:lnTo>
                      <a:pt x="478" y="1154"/>
                    </a:lnTo>
                    <a:lnTo>
                      <a:pt x="564" y="1164"/>
                    </a:lnTo>
                    <a:lnTo>
                      <a:pt x="612" y="1208"/>
                    </a:lnTo>
                    <a:lnTo>
                      <a:pt x="650" y="1200"/>
                    </a:lnTo>
                    <a:lnTo>
                      <a:pt x="680" y="1224"/>
                    </a:lnTo>
                    <a:lnTo>
                      <a:pt x="698" y="1272"/>
                    </a:lnTo>
                    <a:lnTo>
                      <a:pt x="794" y="1350"/>
                    </a:lnTo>
                    <a:lnTo>
                      <a:pt x="842" y="1308"/>
                    </a:lnTo>
                    <a:lnTo>
                      <a:pt x="848" y="1350"/>
                    </a:lnTo>
                    <a:lnTo>
                      <a:pt x="854" y="1422"/>
                    </a:lnTo>
                    <a:lnTo>
                      <a:pt x="786" y="1490"/>
                    </a:lnTo>
                    <a:lnTo>
                      <a:pt x="788" y="1542"/>
                    </a:lnTo>
                    <a:lnTo>
                      <a:pt x="770" y="1608"/>
                    </a:lnTo>
                    <a:lnTo>
                      <a:pt x="802" y="1634"/>
                    </a:lnTo>
                    <a:lnTo>
                      <a:pt x="848" y="1668"/>
                    </a:lnTo>
                    <a:lnTo>
                      <a:pt x="916" y="1782"/>
                    </a:lnTo>
                    <a:lnTo>
                      <a:pt x="956" y="1800"/>
                    </a:lnTo>
                    <a:lnTo>
                      <a:pt x="1010" y="1848"/>
                    </a:lnTo>
                    <a:lnTo>
                      <a:pt x="1034" y="2022"/>
                    </a:lnTo>
                    <a:lnTo>
                      <a:pt x="1058" y="2178"/>
                    </a:lnTo>
                    <a:lnTo>
                      <a:pt x="1046" y="2244"/>
                    </a:lnTo>
                    <a:lnTo>
                      <a:pt x="1094" y="2310"/>
                    </a:lnTo>
                    <a:lnTo>
                      <a:pt x="1118" y="2364"/>
                    </a:lnTo>
                    <a:lnTo>
                      <a:pt x="1138" y="2458"/>
                    </a:lnTo>
                    <a:lnTo>
                      <a:pt x="1194" y="2540"/>
                    </a:lnTo>
                    <a:lnTo>
                      <a:pt x="1286" y="2586"/>
                    </a:lnTo>
                    <a:lnTo>
                      <a:pt x="1382" y="2574"/>
                    </a:lnTo>
                    <a:lnTo>
                      <a:pt x="1280" y="2520"/>
                    </a:lnTo>
                    <a:lnTo>
                      <a:pt x="1266" y="2472"/>
                    </a:lnTo>
                    <a:lnTo>
                      <a:pt x="1288" y="2428"/>
                    </a:lnTo>
                    <a:lnTo>
                      <a:pt x="1244" y="2394"/>
                    </a:lnTo>
                    <a:lnTo>
                      <a:pt x="1284" y="2334"/>
                    </a:lnTo>
                    <a:lnTo>
                      <a:pt x="1244" y="2300"/>
                    </a:lnTo>
                    <a:lnTo>
                      <a:pt x="1288" y="2306"/>
                    </a:lnTo>
                    <a:lnTo>
                      <a:pt x="1286" y="2244"/>
                    </a:lnTo>
                    <a:lnTo>
                      <a:pt x="1330" y="2268"/>
                    </a:lnTo>
                    <a:lnTo>
                      <a:pt x="1368" y="2228"/>
                    </a:lnTo>
                    <a:lnTo>
                      <a:pt x="1334" y="2160"/>
                    </a:lnTo>
                    <a:lnTo>
                      <a:pt x="1382" y="2184"/>
                    </a:lnTo>
                    <a:lnTo>
                      <a:pt x="1448" y="2076"/>
                    </a:lnTo>
                    <a:lnTo>
                      <a:pt x="1468" y="2052"/>
                    </a:lnTo>
                    <a:lnTo>
                      <a:pt x="1476" y="1982"/>
                    </a:lnTo>
                    <a:lnTo>
                      <a:pt x="1568" y="1950"/>
                    </a:lnTo>
                    <a:lnTo>
                      <a:pt x="1612" y="1880"/>
                    </a:lnTo>
                    <a:lnTo>
                      <a:pt x="1628" y="1830"/>
                    </a:lnTo>
                    <a:lnTo>
                      <a:pt x="1622" y="1746"/>
                    </a:lnTo>
                    <a:lnTo>
                      <a:pt x="1692" y="1644"/>
                    </a:lnTo>
                    <a:lnTo>
                      <a:pt x="1652" y="1578"/>
                    </a:lnTo>
                    <a:lnTo>
                      <a:pt x="1552" y="1538"/>
                    </a:lnTo>
                    <a:lnTo>
                      <a:pt x="1448" y="1500"/>
                    </a:lnTo>
                    <a:lnTo>
                      <a:pt x="1376" y="1494"/>
                    </a:lnTo>
                    <a:lnTo>
                      <a:pt x="1376" y="1410"/>
                    </a:lnTo>
                    <a:lnTo>
                      <a:pt x="1262" y="1356"/>
                    </a:lnTo>
                    <a:lnTo>
                      <a:pt x="1166" y="1272"/>
                    </a:lnTo>
                    <a:lnTo>
                      <a:pt x="1104" y="1280"/>
                    </a:lnTo>
                    <a:lnTo>
                      <a:pt x="1048" y="1276"/>
                    </a:lnTo>
                    <a:lnTo>
                      <a:pt x="1020" y="1244"/>
                    </a:lnTo>
                    <a:lnTo>
                      <a:pt x="974" y="1260"/>
                    </a:lnTo>
                    <a:lnTo>
                      <a:pt x="984" y="1238"/>
                    </a:lnTo>
                    <a:lnTo>
                      <a:pt x="934" y="1268"/>
                    </a:lnTo>
                    <a:lnTo>
                      <a:pt x="904" y="1268"/>
                    </a:lnTo>
                    <a:lnTo>
                      <a:pt x="872" y="1314"/>
                    </a:lnTo>
                    <a:lnTo>
                      <a:pt x="836" y="1272"/>
                    </a:lnTo>
                    <a:lnTo>
                      <a:pt x="794" y="1308"/>
                    </a:lnTo>
                    <a:lnTo>
                      <a:pt x="748" y="1278"/>
                    </a:lnTo>
                    <a:lnTo>
                      <a:pt x="758" y="1242"/>
                    </a:lnTo>
                    <a:lnTo>
                      <a:pt x="758" y="1174"/>
                    </a:lnTo>
                    <a:lnTo>
                      <a:pt x="698" y="1176"/>
                    </a:lnTo>
                    <a:lnTo>
                      <a:pt x="668" y="1140"/>
                    </a:lnTo>
                    <a:lnTo>
                      <a:pt x="736" y="1062"/>
                    </a:lnTo>
                    <a:lnTo>
                      <a:pt x="712" y="1050"/>
                    </a:lnTo>
                    <a:lnTo>
                      <a:pt x="658" y="1062"/>
                    </a:lnTo>
                    <a:lnTo>
                      <a:pt x="632" y="1104"/>
                    </a:lnTo>
                    <a:lnTo>
                      <a:pt x="596" y="1110"/>
                    </a:lnTo>
                    <a:lnTo>
                      <a:pt x="538" y="1066"/>
                    </a:lnTo>
                    <a:lnTo>
                      <a:pt x="568" y="950"/>
                    </a:lnTo>
                    <a:lnTo>
                      <a:pt x="632" y="894"/>
                    </a:lnTo>
                    <a:lnTo>
                      <a:pt x="686" y="894"/>
                    </a:lnTo>
                    <a:lnTo>
                      <a:pt x="740" y="912"/>
                    </a:lnTo>
                    <a:lnTo>
                      <a:pt x="736" y="900"/>
                    </a:lnTo>
                    <a:lnTo>
                      <a:pt x="766" y="868"/>
                    </a:lnTo>
                    <a:lnTo>
                      <a:pt x="842" y="906"/>
                    </a:lnTo>
                    <a:lnTo>
                      <a:pt x="848" y="966"/>
                    </a:lnTo>
                    <a:lnTo>
                      <a:pt x="884" y="984"/>
                    </a:lnTo>
                    <a:lnTo>
                      <a:pt x="896" y="900"/>
                    </a:lnTo>
                    <a:lnTo>
                      <a:pt x="878" y="858"/>
                    </a:lnTo>
                    <a:lnTo>
                      <a:pt x="998" y="806"/>
                    </a:lnTo>
                    <a:lnTo>
                      <a:pt x="1058" y="750"/>
                    </a:lnTo>
                    <a:lnTo>
                      <a:pt x="1100" y="696"/>
                    </a:lnTo>
                    <a:lnTo>
                      <a:pt x="1130" y="672"/>
                    </a:lnTo>
                    <a:lnTo>
                      <a:pt x="1184" y="678"/>
                    </a:lnTo>
                    <a:lnTo>
                      <a:pt x="1190" y="636"/>
                    </a:lnTo>
                    <a:lnTo>
                      <a:pt x="1280" y="588"/>
                    </a:lnTo>
                    <a:lnTo>
                      <a:pt x="1278" y="636"/>
                    </a:lnTo>
                    <a:lnTo>
                      <a:pt x="1360" y="602"/>
                    </a:lnTo>
                    <a:lnTo>
                      <a:pt x="1322" y="570"/>
                    </a:lnTo>
                    <a:lnTo>
                      <a:pt x="1340" y="538"/>
                    </a:lnTo>
                    <a:lnTo>
                      <a:pt x="1320" y="522"/>
                    </a:lnTo>
                    <a:lnTo>
                      <a:pt x="1286" y="546"/>
                    </a:lnTo>
                    <a:lnTo>
                      <a:pt x="1288" y="512"/>
                    </a:lnTo>
                    <a:lnTo>
                      <a:pt x="1400" y="504"/>
                    </a:lnTo>
                    <a:lnTo>
                      <a:pt x="1490" y="480"/>
                    </a:lnTo>
                    <a:lnTo>
                      <a:pt x="1526" y="456"/>
                    </a:lnTo>
                    <a:lnTo>
                      <a:pt x="1484" y="394"/>
                    </a:lnTo>
                    <a:cubicBezTo>
                      <a:pt x="1474" y="370"/>
                      <a:pt x="1479" y="319"/>
                      <a:pt x="1466" y="310"/>
                    </a:cubicBezTo>
                    <a:cubicBezTo>
                      <a:pt x="1456" y="300"/>
                      <a:pt x="1423" y="343"/>
                      <a:pt x="1406" y="342"/>
                    </a:cubicBezTo>
                    <a:lnTo>
                      <a:pt x="1376" y="312"/>
                    </a:lnTo>
                    <a:lnTo>
                      <a:pt x="1376" y="270"/>
                    </a:lnTo>
                    <a:lnTo>
                      <a:pt x="1328" y="264"/>
                    </a:lnTo>
                    <a:lnTo>
                      <a:pt x="1312" y="252"/>
                    </a:lnTo>
                    <a:lnTo>
                      <a:pt x="1256" y="314"/>
                    </a:lnTo>
                    <a:lnTo>
                      <a:pt x="1222" y="364"/>
                    </a:lnTo>
                    <a:lnTo>
                      <a:pt x="1172" y="402"/>
                    </a:lnTo>
                    <a:lnTo>
                      <a:pt x="1136" y="474"/>
                    </a:lnTo>
                    <a:lnTo>
                      <a:pt x="1110" y="444"/>
                    </a:lnTo>
                    <a:lnTo>
                      <a:pt x="1128" y="394"/>
                    </a:lnTo>
                    <a:lnTo>
                      <a:pt x="1038" y="334"/>
                    </a:lnTo>
                    <a:lnTo>
                      <a:pt x="1022" y="304"/>
                    </a:lnTo>
                    <a:lnTo>
                      <a:pt x="1122" y="226"/>
                    </a:lnTo>
                    <a:lnTo>
                      <a:pt x="1184" y="222"/>
                    </a:lnTo>
                    <a:lnTo>
                      <a:pt x="1212" y="240"/>
                    </a:lnTo>
                    <a:lnTo>
                      <a:pt x="1248" y="220"/>
                    </a:lnTo>
                    <a:lnTo>
                      <a:pt x="1300" y="220"/>
                    </a:lnTo>
                    <a:lnTo>
                      <a:pt x="1266" y="198"/>
                    </a:lnTo>
                    <a:lnTo>
                      <a:pt x="1208" y="196"/>
                    </a:lnTo>
                    <a:lnTo>
                      <a:pt x="1250" y="174"/>
                    </a:lnTo>
                    <a:lnTo>
                      <a:pt x="1328" y="172"/>
                    </a:lnTo>
                    <a:lnTo>
                      <a:pt x="1364" y="132"/>
                    </a:lnTo>
                    <a:cubicBezTo>
                      <a:pt x="1346" y="124"/>
                      <a:pt x="1343" y="119"/>
                      <a:pt x="1324" y="122"/>
                    </a:cubicBezTo>
                    <a:cubicBezTo>
                      <a:pt x="1310" y="124"/>
                      <a:pt x="1294" y="132"/>
                      <a:pt x="1286" y="144"/>
                    </a:cubicBezTo>
                    <a:cubicBezTo>
                      <a:pt x="1282" y="149"/>
                      <a:pt x="1274" y="148"/>
                      <a:pt x="1268" y="150"/>
                    </a:cubicBezTo>
                    <a:cubicBezTo>
                      <a:pt x="1266" y="144"/>
                      <a:pt x="1259" y="138"/>
                      <a:pt x="1262" y="132"/>
                    </a:cubicBezTo>
                    <a:cubicBezTo>
                      <a:pt x="1269" y="118"/>
                      <a:pt x="1303" y="134"/>
                      <a:pt x="1262" y="120"/>
                    </a:cubicBezTo>
                    <a:cubicBezTo>
                      <a:pt x="1221" y="134"/>
                      <a:pt x="1252" y="105"/>
                      <a:pt x="1262" y="90"/>
                    </a:cubicBezTo>
                    <a:cubicBezTo>
                      <a:pt x="1260" y="84"/>
                      <a:pt x="1262" y="75"/>
                      <a:pt x="1256" y="72"/>
                    </a:cubicBezTo>
                    <a:cubicBezTo>
                      <a:pt x="1238" y="63"/>
                      <a:pt x="1202" y="102"/>
                      <a:pt x="1202" y="102"/>
                    </a:cubicBezTo>
                    <a:cubicBezTo>
                      <a:pt x="1198" y="108"/>
                      <a:pt x="1186" y="140"/>
                      <a:pt x="1180" y="144"/>
                    </a:cubicBezTo>
                    <a:cubicBezTo>
                      <a:pt x="1169" y="151"/>
                      <a:pt x="1148" y="122"/>
                      <a:pt x="1148" y="122"/>
                    </a:cubicBezTo>
                    <a:cubicBezTo>
                      <a:pt x="1138" y="123"/>
                      <a:pt x="1121" y="137"/>
                      <a:pt x="1106" y="136"/>
                    </a:cubicBezTo>
                    <a:cubicBezTo>
                      <a:pt x="1091" y="135"/>
                      <a:pt x="1074" y="117"/>
                      <a:pt x="1056" y="116"/>
                    </a:cubicBezTo>
                    <a:cubicBezTo>
                      <a:pt x="1038" y="115"/>
                      <a:pt x="1016" y="131"/>
                      <a:pt x="998" y="132"/>
                    </a:cubicBezTo>
                    <a:cubicBezTo>
                      <a:pt x="997" y="132"/>
                      <a:pt x="956" y="125"/>
                      <a:pt x="950" y="120"/>
                    </a:cubicBezTo>
                    <a:cubicBezTo>
                      <a:pt x="918" y="94"/>
                      <a:pt x="960" y="108"/>
                      <a:pt x="920" y="90"/>
                    </a:cubicBezTo>
                    <a:cubicBezTo>
                      <a:pt x="852" y="60"/>
                      <a:pt x="806" y="58"/>
                      <a:pt x="730" y="54"/>
                    </a:cubicBezTo>
                    <a:cubicBezTo>
                      <a:pt x="656" y="39"/>
                      <a:pt x="625" y="15"/>
                      <a:pt x="550" y="0"/>
                    </a:cubicBezTo>
                    <a:cubicBezTo>
                      <a:pt x="510" y="2"/>
                      <a:pt x="486" y="5"/>
                      <a:pt x="446" y="8"/>
                    </a:cubicBezTo>
                    <a:cubicBezTo>
                      <a:pt x="424" y="9"/>
                      <a:pt x="423" y="14"/>
                      <a:pt x="406" y="18"/>
                    </a:cubicBezTo>
                    <a:cubicBezTo>
                      <a:pt x="389" y="22"/>
                      <a:pt x="353" y="24"/>
                      <a:pt x="344" y="32"/>
                    </a:cubicBezTo>
                    <a:cubicBezTo>
                      <a:pt x="346" y="38"/>
                      <a:pt x="354" y="60"/>
                      <a:pt x="350" y="64"/>
                    </a:cubicBezTo>
                    <a:cubicBezTo>
                      <a:pt x="274" y="50"/>
                      <a:pt x="250" y="81"/>
                      <a:pt x="236" y="82"/>
                    </a:cubicBezTo>
                    <a:cubicBezTo>
                      <a:pt x="278" y="110"/>
                      <a:pt x="270" y="72"/>
                      <a:pt x="290" y="102"/>
                    </a:cubicBezTo>
                    <a:cubicBezTo>
                      <a:pt x="234" y="121"/>
                      <a:pt x="178" y="104"/>
                      <a:pt x="128" y="138"/>
                    </a:cubicBezTo>
                    <a:cubicBezTo>
                      <a:pt x="126" y="144"/>
                      <a:pt x="122" y="150"/>
                      <a:pt x="122" y="156"/>
                    </a:cubicBezTo>
                    <a:cubicBezTo>
                      <a:pt x="122" y="162"/>
                      <a:pt x="132" y="170"/>
                      <a:pt x="128" y="174"/>
                    </a:cubicBezTo>
                    <a:cubicBezTo>
                      <a:pt x="126" y="182"/>
                      <a:pt x="109" y="197"/>
                      <a:pt x="112" y="202"/>
                    </a:cubicBezTo>
                    <a:cubicBezTo>
                      <a:pt x="124" y="206"/>
                      <a:pt x="137" y="195"/>
                      <a:pt x="146" y="204"/>
                    </a:cubicBezTo>
                    <a:cubicBezTo>
                      <a:pt x="151" y="209"/>
                      <a:pt x="135" y="213"/>
                      <a:pt x="128" y="216"/>
                    </a:cubicBezTo>
                    <a:cubicBezTo>
                      <a:pt x="116" y="221"/>
                      <a:pt x="104" y="226"/>
                      <a:pt x="92" y="228"/>
                    </a:cubicBezTo>
                    <a:cubicBezTo>
                      <a:pt x="48" y="237"/>
                      <a:pt x="72" y="233"/>
                      <a:pt x="20" y="240"/>
                    </a:cubicBezTo>
                    <a:cubicBezTo>
                      <a:pt x="0" y="247"/>
                      <a:pt x="2" y="240"/>
                      <a:pt x="2" y="25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5" name="Freeform 4"/>
              <p:cNvSpPr>
                <a:spLocks/>
              </p:cNvSpPr>
              <p:nvPr/>
            </p:nvSpPr>
            <p:spPr bwMode="gray">
              <a:xfrm>
                <a:off x="703" y="2230"/>
                <a:ext cx="34" cy="28"/>
              </a:xfrm>
              <a:custGeom>
                <a:avLst/>
                <a:gdLst>
                  <a:gd name="T0" fmla="*/ 7 w 46"/>
                  <a:gd name="T1" fmla="*/ 1 h 38"/>
                  <a:gd name="T2" fmla="*/ 0 w 46"/>
                  <a:gd name="T3" fmla="*/ 9 h 38"/>
                  <a:gd name="T4" fmla="*/ 9 w 46"/>
                  <a:gd name="T5" fmla="*/ 15 h 38"/>
                  <a:gd name="T6" fmla="*/ 18 w 46"/>
                  <a:gd name="T7" fmla="*/ 10 h 38"/>
                  <a:gd name="T8" fmla="*/ 12 w 46"/>
                  <a:gd name="T9" fmla="*/ 0 h 38"/>
                  <a:gd name="T10" fmla="*/ 7 w 46"/>
                  <a:gd name="T11" fmla="*/ 1 h 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6" h="38">
                    <a:moveTo>
                      <a:pt x="16" y="4"/>
                    </a:moveTo>
                    <a:lnTo>
                      <a:pt x="0" y="22"/>
                    </a:lnTo>
                    <a:lnTo>
                      <a:pt x="22" y="38"/>
                    </a:lnTo>
                    <a:lnTo>
                      <a:pt x="46" y="26"/>
                    </a:lnTo>
                    <a:lnTo>
                      <a:pt x="30" y="0"/>
                    </a:lnTo>
                    <a:lnTo>
                      <a:pt x="16" y="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6" name="Freeform 5"/>
              <p:cNvSpPr>
                <a:spLocks/>
              </p:cNvSpPr>
              <p:nvPr/>
            </p:nvSpPr>
            <p:spPr bwMode="gray">
              <a:xfrm>
                <a:off x="1010" y="2353"/>
                <a:ext cx="39" cy="32"/>
              </a:xfrm>
              <a:custGeom>
                <a:avLst/>
                <a:gdLst>
                  <a:gd name="T0" fmla="*/ 5 w 52"/>
                  <a:gd name="T1" fmla="*/ 0 h 44"/>
                  <a:gd name="T2" fmla="*/ 11 w 52"/>
                  <a:gd name="T3" fmla="*/ 17 h 44"/>
                  <a:gd name="T4" fmla="*/ 18 w 52"/>
                  <a:gd name="T5" fmla="*/ 17 h 44"/>
                  <a:gd name="T6" fmla="*/ 17 w 52"/>
                  <a:gd name="T7" fmla="*/ 7 h 44"/>
                  <a:gd name="T8" fmla="*/ 11 w 52"/>
                  <a:gd name="T9" fmla="*/ 1 h 44"/>
                  <a:gd name="T10" fmla="*/ 5 w 52"/>
                  <a:gd name="T11" fmla="*/ 0 h 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2" h="44">
                    <a:moveTo>
                      <a:pt x="12" y="0"/>
                    </a:moveTo>
                    <a:cubicBezTo>
                      <a:pt x="16" y="14"/>
                      <a:pt x="18" y="32"/>
                      <a:pt x="26" y="44"/>
                    </a:cubicBezTo>
                    <a:cubicBezTo>
                      <a:pt x="31" y="43"/>
                      <a:pt x="37" y="44"/>
                      <a:pt x="42" y="42"/>
                    </a:cubicBezTo>
                    <a:cubicBezTo>
                      <a:pt x="52" y="38"/>
                      <a:pt x="48" y="19"/>
                      <a:pt x="38" y="16"/>
                    </a:cubicBezTo>
                    <a:cubicBezTo>
                      <a:pt x="33" y="9"/>
                      <a:pt x="34" y="5"/>
                      <a:pt x="26" y="2"/>
                    </a:cubicBezTo>
                    <a:cubicBezTo>
                      <a:pt x="4" y="4"/>
                      <a:pt x="0" y="8"/>
                      <a:pt x="12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7" name="Freeform 6"/>
              <p:cNvSpPr>
                <a:spLocks/>
              </p:cNvSpPr>
              <p:nvPr/>
            </p:nvSpPr>
            <p:spPr bwMode="gray">
              <a:xfrm>
                <a:off x="1792" y="2409"/>
                <a:ext cx="98" cy="74"/>
              </a:xfrm>
              <a:custGeom>
                <a:avLst/>
                <a:gdLst>
                  <a:gd name="T0" fmla="*/ 41 w 131"/>
                  <a:gd name="T1" fmla="*/ 0 h 98"/>
                  <a:gd name="T2" fmla="*/ 33 w 131"/>
                  <a:gd name="T3" fmla="*/ 4 h 98"/>
                  <a:gd name="T4" fmla="*/ 22 w 131"/>
                  <a:gd name="T5" fmla="*/ 11 h 98"/>
                  <a:gd name="T6" fmla="*/ 16 w 131"/>
                  <a:gd name="T7" fmla="*/ 17 h 98"/>
                  <a:gd name="T8" fmla="*/ 9 w 131"/>
                  <a:gd name="T9" fmla="*/ 22 h 98"/>
                  <a:gd name="T10" fmla="*/ 26 w 131"/>
                  <a:gd name="T11" fmla="*/ 35 h 98"/>
                  <a:gd name="T12" fmla="*/ 33 w 131"/>
                  <a:gd name="T13" fmla="*/ 41 h 98"/>
                  <a:gd name="T14" fmla="*/ 36 w 131"/>
                  <a:gd name="T15" fmla="*/ 39 h 98"/>
                  <a:gd name="T16" fmla="*/ 37 w 131"/>
                  <a:gd name="T17" fmla="*/ 37 h 98"/>
                  <a:gd name="T18" fmla="*/ 41 w 131"/>
                  <a:gd name="T19" fmla="*/ 42 h 98"/>
                  <a:gd name="T20" fmla="*/ 52 w 131"/>
                  <a:gd name="T21" fmla="*/ 37 h 98"/>
                  <a:gd name="T22" fmla="*/ 55 w 131"/>
                  <a:gd name="T23" fmla="*/ 32 h 98"/>
                  <a:gd name="T24" fmla="*/ 43 w 131"/>
                  <a:gd name="T25" fmla="*/ 17 h 98"/>
                  <a:gd name="T26" fmla="*/ 48 w 131"/>
                  <a:gd name="T27" fmla="*/ 11 h 98"/>
                  <a:gd name="T28" fmla="*/ 46 w 131"/>
                  <a:gd name="T29" fmla="*/ 2 h 98"/>
                  <a:gd name="T30" fmla="*/ 41 w 131"/>
                  <a:gd name="T31" fmla="*/ 0 h 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31" h="98">
                    <a:moveTo>
                      <a:pt x="97" y="0"/>
                    </a:moveTo>
                    <a:cubicBezTo>
                      <a:pt x="83" y="5"/>
                      <a:pt x="89" y="2"/>
                      <a:pt x="79" y="8"/>
                    </a:cubicBezTo>
                    <a:cubicBezTo>
                      <a:pt x="76" y="18"/>
                      <a:pt x="62" y="18"/>
                      <a:pt x="53" y="24"/>
                    </a:cubicBezTo>
                    <a:cubicBezTo>
                      <a:pt x="49" y="29"/>
                      <a:pt x="44" y="36"/>
                      <a:pt x="39" y="40"/>
                    </a:cubicBezTo>
                    <a:cubicBezTo>
                      <a:pt x="34" y="45"/>
                      <a:pt x="21" y="52"/>
                      <a:pt x="21" y="52"/>
                    </a:cubicBezTo>
                    <a:cubicBezTo>
                      <a:pt x="0" y="84"/>
                      <a:pt x="41" y="75"/>
                      <a:pt x="63" y="82"/>
                    </a:cubicBezTo>
                    <a:cubicBezTo>
                      <a:pt x="68" y="89"/>
                      <a:pt x="71" y="91"/>
                      <a:pt x="79" y="94"/>
                    </a:cubicBezTo>
                    <a:cubicBezTo>
                      <a:pt x="81" y="93"/>
                      <a:pt x="83" y="93"/>
                      <a:pt x="85" y="92"/>
                    </a:cubicBezTo>
                    <a:cubicBezTo>
                      <a:pt x="87" y="90"/>
                      <a:pt x="87" y="85"/>
                      <a:pt x="89" y="86"/>
                    </a:cubicBezTo>
                    <a:cubicBezTo>
                      <a:pt x="93" y="88"/>
                      <a:pt x="97" y="98"/>
                      <a:pt x="97" y="98"/>
                    </a:cubicBezTo>
                    <a:cubicBezTo>
                      <a:pt x="112" y="95"/>
                      <a:pt x="111" y="90"/>
                      <a:pt x="123" y="86"/>
                    </a:cubicBezTo>
                    <a:cubicBezTo>
                      <a:pt x="124" y="82"/>
                      <a:pt x="128" y="78"/>
                      <a:pt x="129" y="74"/>
                    </a:cubicBezTo>
                    <a:cubicBezTo>
                      <a:pt x="131" y="61"/>
                      <a:pt x="108" y="47"/>
                      <a:pt x="101" y="40"/>
                    </a:cubicBezTo>
                    <a:cubicBezTo>
                      <a:pt x="103" y="33"/>
                      <a:pt x="115" y="24"/>
                      <a:pt x="115" y="24"/>
                    </a:cubicBezTo>
                    <a:cubicBezTo>
                      <a:pt x="121" y="15"/>
                      <a:pt x="124" y="8"/>
                      <a:pt x="111" y="4"/>
                    </a:cubicBezTo>
                    <a:cubicBezTo>
                      <a:pt x="101" y="7"/>
                      <a:pt x="97" y="13"/>
                      <a:pt x="97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8" name="Freeform 7"/>
              <p:cNvSpPr>
                <a:spLocks/>
              </p:cNvSpPr>
              <p:nvPr/>
            </p:nvSpPr>
            <p:spPr bwMode="gray">
              <a:xfrm>
                <a:off x="1318" y="2793"/>
                <a:ext cx="158" cy="84"/>
              </a:xfrm>
              <a:custGeom>
                <a:avLst/>
                <a:gdLst>
                  <a:gd name="T0" fmla="*/ 19 w 212"/>
                  <a:gd name="T1" fmla="*/ 5 h 112"/>
                  <a:gd name="T2" fmla="*/ 7 w 212"/>
                  <a:gd name="T3" fmla="*/ 5 h 112"/>
                  <a:gd name="T4" fmla="*/ 2 w 212"/>
                  <a:gd name="T5" fmla="*/ 7 h 112"/>
                  <a:gd name="T6" fmla="*/ 10 w 212"/>
                  <a:gd name="T7" fmla="*/ 22 h 112"/>
                  <a:gd name="T8" fmla="*/ 21 w 212"/>
                  <a:gd name="T9" fmla="*/ 19 h 112"/>
                  <a:gd name="T10" fmla="*/ 38 w 212"/>
                  <a:gd name="T11" fmla="*/ 23 h 112"/>
                  <a:gd name="T12" fmla="*/ 46 w 212"/>
                  <a:gd name="T13" fmla="*/ 26 h 112"/>
                  <a:gd name="T14" fmla="*/ 55 w 212"/>
                  <a:gd name="T15" fmla="*/ 38 h 112"/>
                  <a:gd name="T16" fmla="*/ 58 w 212"/>
                  <a:gd name="T17" fmla="*/ 47 h 112"/>
                  <a:gd name="T18" fmla="*/ 65 w 212"/>
                  <a:gd name="T19" fmla="*/ 42 h 112"/>
                  <a:gd name="T20" fmla="*/ 70 w 212"/>
                  <a:gd name="T21" fmla="*/ 41 h 112"/>
                  <a:gd name="T22" fmla="*/ 78 w 212"/>
                  <a:gd name="T23" fmla="*/ 44 h 112"/>
                  <a:gd name="T24" fmla="*/ 80 w 212"/>
                  <a:gd name="T25" fmla="*/ 34 h 112"/>
                  <a:gd name="T26" fmla="*/ 63 w 212"/>
                  <a:gd name="T27" fmla="*/ 23 h 112"/>
                  <a:gd name="T28" fmla="*/ 43 w 212"/>
                  <a:gd name="T29" fmla="*/ 8 h 112"/>
                  <a:gd name="T30" fmla="*/ 22 w 212"/>
                  <a:gd name="T31" fmla="*/ 11 h 112"/>
                  <a:gd name="T32" fmla="*/ 19 w 212"/>
                  <a:gd name="T33" fmla="*/ 5 h 11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12" h="112">
                    <a:moveTo>
                      <a:pt x="47" y="12"/>
                    </a:moveTo>
                    <a:cubicBezTo>
                      <a:pt x="39" y="0"/>
                      <a:pt x="28" y="7"/>
                      <a:pt x="17" y="12"/>
                    </a:cubicBezTo>
                    <a:cubicBezTo>
                      <a:pt x="13" y="14"/>
                      <a:pt x="5" y="16"/>
                      <a:pt x="5" y="16"/>
                    </a:cubicBezTo>
                    <a:cubicBezTo>
                      <a:pt x="0" y="31"/>
                      <a:pt x="10" y="48"/>
                      <a:pt x="25" y="52"/>
                    </a:cubicBezTo>
                    <a:cubicBezTo>
                      <a:pt x="37" y="50"/>
                      <a:pt x="41" y="47"/>
                      <a:pt x="51" y="44"/>
                    </a:cubicBezTo>
                    <a:cubicBezTo>
                      <a:pt x="65" y="53"/>
                      <a:pt x="76" y="53"/>
                      <a:pt x="93" y="54"/>
                    </a:cubicBezTo>
                    <a:cubicBezTo>
                      <a:pt x="99" y="56"/>
                      <a:pt x="111" y="60"/>
                      <a:pt x="111" y="60"/>
                    </a:cubicBezTo>
                    <a:cubicBezTo>
                      <a:pt x="120" y="69"/>
                      <a:pt x="129" y="75"/>
                      <a:pt x="133" y="88"/>
                    </a:cubicBezTo>
                    <a:cubicBezTo>
                      <a:pt x="125" y="100"/>
                      <a:pt x="126" y="107"/>
                      <a:pt x="141" y="112"/>
                    </a:cubicBezTo>
                    <a:cubicBezTo>
                      <a:pt x="145" y="106"/>
                      <a:pt x="150" y="103"/>
                      <a:pt x="157" y="100"/>
                    </a:cubicBezTo>
                    <a:cubicBezTo>
                      <a:pt x="161" y="98"/>
                      <a:pt x="169" y="96"/>
                      <a:pt x="169" y="96"/>
                    </a:cubicBezTo>
                    <a:cubicBezTo>
                      <a:pt x="175" y="98"/>
                      <a:pt x="187" y="102"/>
                      <a:pt x="187" y="102"/>
                    </a:cubicBezTo>
                    <a:cubicBezTo>
                      <a:pt x="203" y="100"/>
                      <a:pt x="212" y="94"/>
                      <a:pt x="195" y="80"/>
                    </a:cubicBezTo>
                    <a:cubicBezTo>
                      <a:pt x="183" y="70"/>
                      <a:pt x="165" y="66"/>
                      <a:pt x="153" y="54"/>
                    </a:cubicBezTo>
                    <a:cubicBezTo>
                      <a:pt x="141" y="42"/>
                      <a:pt x="122" y="26"/>
                      <a:pt x="105" y="20"/>
                    </a:cubicBezTo>
                    <a:cubicBezTo>
                      <a:pt x="85" y="21"/>
                      <a:pt x="71" y="20"/>
                      <a:pt x="53" y="26"/>
                    </a:cubicBezTo>
                    <a:cubicBezTo>
                      <a:pt x="47" y="24"/>
                      <a:pt x="33" y="12"/>
                      <a:pt x="47" y="1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9" name="Freeform 8"/>
              <p:cNvSpPr>
                <a:spLocks/>
              </p:cNvSpPr>
              <p:nvPr/>
            </p:nvSpPr>
            <p:spPr bwMode="gray">
              <a:xfrm>
                <a:off x="1448" y="2857"/>
                <a:ext cx="99" cy="41"/>
              </a:xfrm>
              <a:custGeom>
                <a:avLst/>
                <a:gdLst>
                  <a:gd name="T0" fmla="*/ 23 w 133"/>
                  <a:gd name="T1" fmla="*/ 0 h 54"/>
                  <a:gd name="T2" fmla="*/ 18 w 133"/>
                  <a:gd name="T3" fmla="*/ 3 h 54"/>
                  <a:gd name="T4" fmla="*/ 13 w 133"/>
                  <a:gd name="T5" fmla="*/ 13 h 54"/>
                  <a:gd name="T6" fmla="*/ 6 w 133"/>
                  <a:gd name="T7" fmla="*/ 15 h 54"/>
                  <a:gd name="T8" fmla="*/ 1 w 133"/>
                  <a:gd name="T9" fmla="*/ 18 h 54"/>
                  <a:gd name="T10" fmla="*/ 5 w 133"/>
                  <a:gd name="T11" fmla="*/ 24 h 54"/>
                  <a:gd name="T12" fmla="*/ 55 w 133"/>
                  <a:gd name="T13" fmla="*/ 15 h 54"/>
                  <a:gd name="T14" fmla="*/ 51 w 133"/>
                  <a:gd name="T15" fmla="*/ 7 h 54"/>
                  <a:gd name="T16" fmla="*/ 43 w 133"/>
                  <a:gd name="T17" fmla="*/ 4 h 54"/>
                  <a:gd name="T18" fmla="*/ 42 w 133"/>
                  <a:gd name="T19" fmla="*/ 11 h 54"/>
                  <a:gd name="T20" fmla="*/ 36 w 133"/>
                  <a:gd name="T21" fmla="*/ 8 h 54"/>
                  <a:gd name="T22" fmla="*/ 28 w 133"/>
                  <a:gd name="T23" fmla="*/ 6 h 54"/>
                  <a:gd name="T24" fmla="*/ 23 w 133"/>
                  <a:gd name="T25" fmla="*/ 0 h 5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33" h="54">
                    <a:moveTo>
                      <a:pt x="57" y="0"/>
                    </a:moveTo>
                    <a:cubicBezTo>
                      <a:pt x="53" y="3"/>
                      <a:pt x="46" y="2"/>
                      <a:pt x="43" y="6"/>
                    </a:cubicBezTo>
                    <a:cubicBezTo>
                      <a:pt x="36" y="14"/>
                      <a:pt x="43" y="26"/>
                      <a:pt x="31" y="30"/>
                    </a:cubicBezTo>
                    <a:cubicBezTo>
                      <a:pt x="26" y="32"/>
                      <a:pt x="20" y="31"/>
                      <a:pt x="15" y="34"/>
                    </a:cubicBezTo>
                    <a:cubicBezTo>
                      <a:pt x="11" y="36"/>
                      <a:pt x="3" y="42"/>
                      <a:pt x="3" y="42"/>
                    </a:cubicBezTo>
                    <a:cubicBezTo>
                      <a:pt x="0" y="51"/>
                      <a:pt x="5" y="51"/>
                      <a:pt x="13" y="54"/>
                    </a:cubicBezTo>
                    <a:cubicBezTo>
                      <a:pt x="51" y="51"/>
                      <a:pt x="97" y="46"/>
                      <a:pt x="133" y="34"/>
                    </a:cubicBezTo>
                    <a:cubicBezTo>
                      <a:pt x="129" y="28"/>
                      <a:pt x="128" y="21"/>
                      <a:pt x="123" y="16"/>
                    </a:cubicBezTo>
                    <a:cubicBezTo>
                      <a:pt x="118" y="11"/>
                      <a:pt x="105" y="8"/>
                      <a:pt x="105" y="8"/>
                    </a:cubicBezTo>
                    <a:cubicBezTo>
                      <a:pt x="84" y="13"/>
                      <a:pt x="106" y="19"/>
                      <a:pt x="101" y="24"/>
                    </a:cubicBezTo>
                    <a:cubicBezTo>
                      <a:pt x="99" y="26"/>
                      <a:pt x="89" y="18"/>
                      <a:pt x="89" y="18"/>
                    </a:cubicBezTo>
                    <a:cubicBezTo>
                      <a:pt x="83" y="15"/>
                      <a:pt x="73" y="15"/>
                      <a:pt x="67" y="14"/>
                    </a:cubicBezTo>
                    <a:cubicBezTo>
                      <a:pt x="58" y="8"/>
                      <a:pt x="62" y="12"/>
                      <a:pt x="57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0" name="Freeform 9"/>
              <p:cNvSpPr>
                <a:spLocks/>
              </p:cNvSpPr>
              <p:nvPr/>
            </p:nvSpPr>
            <p:spPr bwMode="gray">
              <a:xfrm>
                <a:off x="1553" y="2883"/>
                <a:ext cx="38" cy="18"/>
              </a:xfrm>
              <a:custGeom>
                <a:avLst/>
                <a:gdLst>
                  <a:gd name="T0" fmla="*/ 5 w 51"/>
                  <a:gd name="T1" fmla="*/ 0 h 24"/>
                  <a:gd name="T2" fmla="*/ 3 w 51"/>
                  <a:gd name="T3" fmla="*/ 8 h 24"/>
                  <a:gd name="T4" fmla="*/ 11 w 51"/>
                  <a:gd name="T5" fmla="*/ 11 h 24"/>
                  <a:gd name="T6" fmla="*/ 14 w 51"/>
                  <a:gd name="T7" fmla="*/ 2 h 24"/>
                  <a:gd name="T8" fmla="*/ 5 w 51"/>
                  <a:gd name="T9" fmla="*/ 0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" h="24">
                    <a:moveTo>
                      <a:pt x="13" y="0"/>
                    </a:moveTo>
                    <a:cubicBezTo>
                      <a:pt x="12" y="2"/>
                      <a:pt x="0" y="12"/>
                      <a:pt x="7" y="18"/>
                    </a:cubicBezTo>
                    <a:cubicBezTo>
                      <a:pt x="12" y="22"/>
                      <a:pt x="27" y="24"/>
                      <a:pt x="27" y="24"/>
                    </a:cubicBezTo>
                    <a:cubicBezTo>
                      <a:pt x="44" y="22"/>
                      <a:pt x="51" y="16"/>
                      <a:pt x="33" y="4"/>
                    </a:cubicBezTo>
                    <a:cubicBezTo>
                      <a:pt x="29" y="1"/>
                      <a:pt x="14" y="0"/>
                      <a:pt x="13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1" name="Freeform 10"/>
              <p:cNvSpPr>
                <a:spLocks/>
              </p:cNvSpPr>
              <p:nvPr/>
            </p:nvSpPr>
            <p:spPr bwMode="gray">
              <a:xfrm>
                <a:off x="1609" y="2886"/>
                <a:ext cx="12" cy="25"/>
              </a:xfrm>
              <a:custGeom>
                <a:avLst/>
                <a:gdLst>
                  <a:gd name="T0" fmla="*/ 6 w 16"/>
                  <a:gd name="T1" fmla="*/ 0 h 34"/>
                  <a:gd name="T2" fmla="*/ 0 w 16"/>
                  <a:gd name="T3" fmla="*/ 5 h 34"/>
                  <a:gd name="T4" fmla="*/ 7 w 16"/>
                  <a:gd name="T5" fmla="*/ 13 h 34"/>
                  <a:gd name="T6" fmla="*/ 5 w 16"/>
                  <a:gd name="T7" fmla="*/ 7 h 34"/>
                  <a:gd name="T8" fmla="*/ 7 w 16"/>
                  <a:gd name="T9" fmla="*/ 2 h 34"/>
                  <a:gd name="T10" fmla="*/ 6 w 16"/>
                  <a:gd name="T11" fmla="*/ 0 h 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6" h="34">
                    <a:moveTo>
                      <a:pt x="14" y="0"/>
                    </a:moveTo>
                    <a:cubicBezTo>
                      <a:pt x="5" y="3"/>
                      <a:pt x="2" y="4"/>
                      <a:pt x="0" y="14"/>
                    </a:cubicBezTo>
                    <a:cubicBezTo>
                      <a:pt x="3" y="26"/>
                      <a:pt x="4" y="30"/>
                      <a:pt x="16" y="34"/>
                    </a:cubicBezTo>
                    <a:cubicBezTo>
                      <a:pt x="15" y="29"/>
                      <a:pt x="11" y="23"/>
                      <a:pt x="12" y="18"/>
                    </a:cubicBezTo>
                    <a:cubicBezTo>
                      <a:pt x="12" y="14"/>
                      <a:pt x="16" y="6"/>
                      <a:pt x="16" y="6"/>
                    </a:cubicBezTo>
                    <a:cubicBezTo>
                      <a:pt x="9" y="1"/>
                      <a:pt x="8" y="3"/>
                      <a:pt x="1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2" name="Freeform 11"/>
              <p:cNvSpPr>
                <a:spLocks/>
              </p:cNvSpPr>
              <p:nvPr/>
            </p:nvSpPr>
            <p:spPr bwMode="gray">
              <a:xfrm>
                <a:off x="1426" y="2040"/>
                <a:ext cx="180" cy="88"/>
              </a:xfrm>
              <a:custGeom>
                <a:avLst/>
                <a:gdLst>
                  <a:gd name="T0" fmla="*/ 27 w 240"/>
                  <a:gd name="T1" fmla="*/ 1 h 117"/>
                  <a:gd name="T2" fmla="*/ 11 w 240"/>
                  <a:gd name="T3" fmla="*/ 13 h 117"/>
                  <a:gd name="T4" fmla="*/ 3 w 240"/>
                  <a:gd name="T5" fmla="*/ 16 h 117"/>
                  <a:gd name="T6" fmla="*/ 0 w 240"/>
                  <a:gd name="T7" fmla="*/ 17 h 117"/>
                  <a:gd name="T8" fmla="*/ 11 w 240"/>
                  <a:gd name="T9" fmla="*/ 25 h 117"/>
                  <a:gd name="T10" fmla="*/ 17 w 240"/>
                  <a:gd name="T11" fmla="*/ 26 h 117"/>
                  <a:gd name="T12" fmla="*/ 29 w 240"/>
                  <a:gd name="T13" fmla="*/ 20 h 117"/>
                  <a:gd name="T14" fmla="*/ 34 w 240"/>
                  <a:gd name="T15" fmla="*/ 18 h 117"/>
                  <a:gd name="T16" fmla="*/ 35 w 240"/>
                  <a:gd name="T17" fmla="*/ 23 h 117"/>
                  <a:gd name="T18" fmla="*/ 27 w 240"/>
                  <a:gd name="T19" fmla="*/ 26 h 117"/>
                  <a:gd name="T20" fmla="*/ 31 w 240"/>
                  <a:gd name="T21" fmla="*/ 31 h 117"/>
                  <a:gd name="T22" fmla="*/ 17 w 240"/>
                  <a:gd name="T23" fmla="*/ 37 h 117"/>
                  <a:gd name="T24" fmla="*/ 30 w 240"/>
                  <a:gd name="T25" fmla="*/ 47 h 117"/>
                  <a:gd name="T26" fmla="*/ 35 w 240"/>
                  <a:gd name="T27" fmla="*/ 48 h 117"/>
                  <a:gd name="T28" fmla="*/ 50 w 240"/>
                  <a:gd name="T29" fmla="*/ 44 h 117"/>
                  <a:gd name="T30" fmla="*/ 64 w 240"/>
                  <a:gd name="T31" fmla="*/ 44 h 117"/>
                  <a:gd name="T32" fmla="*/ 71 w 240"/>
                  <a:gd name="T33" fmla="*/ 50 h 117"/>
                  <a:gd name="T34" fmla="*/ 86 w 240"/>
                  <a:gd name="T35" fmla="*/ 47 h 117"/>
                  <a:gd name="T36" fmla="*/ 95 w 240"/>
                  <a:gd name="T37" fmla="*/ 44 h 117"/>
                  <a:gd name="T38" fmla="*/ 94 w 240"/>
                  <a:gd name="T39" fmla="*/ 33 h 117"/>
                  <a:gd name="T40" fmla="*/ 99 w 240"/>
                  <a:gd name="T41" fmla="*/ 29 h 117"/>
                  <a:gd name="T42" fmla="*/ 101 w 240"/>
                  <a:gd name="T43" fmla="*/ 20 h 117"/>
                  <a:gd name="T44" fmla="*/ 89 w 240"/>
                  <a:gd name="T45" fmla="*/ 24 h 117"/>
                  <a:gd name="T46" fmla="*/ 85 w 240"/>
                  <a:gd name="T47" fmla="*/ 18 h 117"/>
                  <a:gd name="T48" fmla="*/ 73 w 240"/>
                  <a:gd name="T49" fmla="*/ 20 h 117"/>
                  <a:gd name="T50" fmla="*/ 57 w 240"/>
                  <a:gd name="T51" fmla="*/ 4 h 117"/>
                  <a:gd name="T52" fmla="*/ 40 w 240"/>
                  <a:gd name="T53" fmla="*/ 5 h 117"/>
                  <a:gd name="T54" fmla="*/ 35 w 240"/>
                  <a:gd name="T55" fmla="*/ 1 h 117"/>
                  <a:gd name="T56" fmla="*/ 27 w 240"/>
                  <a:gd name="T57" fmla="*/ 1 h 11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40" h="117">
                    <a:moveTo>
                      <a:pt x="64" y="1"/>
                    </a:moveTo>
                    <a:cubicBezTo>
                      <a:pt x="57" y="21"/>
                      <a:pt x="44" y="24"/>
                      <a:pt x="24" y="31"/>
                    </a:cubicBezTo>
                    <a:cubicBezTo>
                      <a:pt x="18" y="33"/>
                      <a:pt x="12" y="35"/>
                      <a:pt x="6" y="37"/>
                    </a:cubicBezTo>
                    <a:cubicBezTo>
                      <a:pt x="4" y="38"/>
                      <a:pt x="0" y="39"/>
                      <a:pt x="0" y="39"/>
                    </a:cubicBezTo>
                    <a:cubicBezTo>
                      <a:pt x="3" y="55"/>
                      <a:pt x="12" y="54"/>
                      <a:pt x="26" y="59"/>
                    </a:cubicBezTo>
                    <a:cubicBezTo>
                      <a:pt x="30" y="60"/>
                      <a:pt x="38" y="63"/>
                      <a:pt x="38" y="63"/>
                    </a:cubicBezTo>
                    <a:cubicBezTo>
                      <a:pt x="50" y="59"/>
                      <a:pt x="57" y="54"/>
                      <a:pt x="68" y="47"/>
                    </a:cubicBezTo>
                    <a:cubicBezTo>
                      <a:pt x="72" y="45"/>
                      <a:pt x="80" y="43"/>
                      <a:pt x="80" y="43"/>
                    </a:cubicBezTo>
                    <a:cubicBezTo>
                      <a:pt x="82" y="46"/>
                      <a:pt x="88" y="51"/>
                      <a:pt x="82" y="55"/>
                    </a:cubicBezTo>
                    <a:cubicBezTo>
                      <a:pt x="77" y="59"/>
                      <a:pt x="64" y="61"/>
                      <a:pt x="64" y="61"/>
                    </a:cubicBezTo>
                    <a:cubicBezTo>
                      <a:pt x="58" y="70"/>
                      <a:pt x="63" y="70"/>
                      <a:pt x="72" y="73"/>
                    </a:cubicBezTo>
                    <a:cubicBezTo>
                      <a:pt x="77" y="88"/>
                      <a:pt x="50" y="86"/>
                      <a:pt x="40" y="87"/>
                    </a:cubicBezTo>
                    <a:cubicBezTo>
                      <a:pt x="47" y="94"/>
                      <a:pt x="60" y="106"/>
                      <a:pt x="70" y="109"/>
                    </a:cubicBezTo>
                    <a:cubicBezTo>
                      <a:pt x="74" y="110"/>
                      <a:pt x="82" y="113"/>
                      <a:pt x="82" y="113"/>
                    </a:cubicBezTo>
                    <a:cubicBezTo>
                      <a:pt x="99" y="111"/>
                      <a:pt x="104" y="108"/>
                      <a:pt x="118" y="103"/>
                    </a:cubicBezTo>
                    <a:cubicBezTo>
                      <a:pt x="129" y="104"/>
                      <a:pt x="140" y="103"/>
                      <a:pt x="150" y="105"/>
                    </a:cubicBezTo>
                    <a:cubicBezTo>
                      <a:pt x="157" y="107"/>
                      <a:pt x="168" y="117"/>
                      <a:pt x="168" y="117"/>
                    </a:cubicBezTo>
                    <a:cubicBezTo>
                      <a:pt x="193" y="115"/>
                      <a:pt x="188" y="116"/>
                      <a:pt x="204" y="109"/>
                    </a:cubicBezTo>
                    <a:cubicBezTo>
                      <a:pt x="210" y="106"/>
                      <a:pt x="224" y="103"/>
                      <a:pt x="224" y="103"/>
                    </a:cubicBezTo>
                    <a:cubicBezTo>
                      <a:pt x="223" y="98"/>
                      <a:pt x="217" y="82"/>
                      <a:pt x="222" y="77"/>
                    </a:cubicBezTo>
                    <a:cubicBezTo>
                      <a:pt x="225" y="73"/>
                      <a:pt x="234" y="69"/>
                      <a:pt x="234" y="69"/>
                    </a:cubicBezTo>
                    <a:cubicBezTo>
                      <a:pt x="237" y="59"/>
                      <a:pt x="240" y="59"/>
                      <a:pt x="238" y="47"/>
                    </a:cubicBezTo>
                    <a:cubicBezTo>
                      <a:pt x="228" y="49"/>
                      <a:pt x="219" y="51"/>
                      <a:pt x="210" y="57"/>
                    </a:cubicBezTo>
                    <a:cubicBezTo>
                      <a:pt x="201" y="71"/>
                      <a:pt x="201" y="50"/>
                      <a:pt x="200" y="43"/>
                    </a:cubicBezTo>
                    <a:cubicBezTo>
                      <a:pt x="189" y="45"/>
                      <a:pt x="182" y="48"/>
                      <a:pt x="172" y="45"/>
                    </a:cubicBezTo>
                    <a:cubicBezTo>
                      <a:pt x="161" y="34"/>
                      <a:pt x="148" y="14"/>
                      <a:pt x="134" y="9"/>
                    </a:cubicBezTo>
                    <a:cubicBezTo>
                      <a:pt x="119" y="11"/>
                      <a:pt x="108" y="13"/>
                      <a:pt x="94" y="11"/>
                    </a:cubicBezTo>
                    <a:cubicBezTo>
                      <a:pt x="92" y="9"/>
                      <a:pt x="85" y="2"/>
                      <a:pt x="82" y="1"/>
                    </a:cubicBezTo>
                    <a:cubicBezTo>
                      <a:pt x="74" y="0"/>
                      <a:pt x="72" y="9"/>
                      <a:pt x="64" y="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3" name="Freeform 12"/>
              <p:cNvSpPr>
                <a:spLocks/>
              </p:cNvSpPr>
              <p:nvPr/>
            </p:nvSpPr>
            <p:spPr bwMode="gray">
              <a:xfrm>
                <a:off x="1506" y="1999"/>
                <a:ext cx="146" cy="60"/>
              </a:xfrm>
              <a:custGeom>
                <a:avLst/>
                <a:gdLst>
                  <a:gd name="T0" fmla="*/ 41 w 194"/>
                  <a:gd name="T1" fmla="*/ 5 h 80"/>
                  <a:gd name="T2" fmla="*/ 6 w 194"/>
                  <a:gd name="T3" fmla="*/ 11 h 80"/>
                  <a:gd name="T4" fmla="*/ 4 w 194"/>
                  <a:gd name="T5" fmla="*/ 15 h 80"/>
                  <a:gd name="T6" fmla="*/ 24 w 194"/>
                  <a:gd name="T7" fmla="*/ 22 h 80"/>
                  <a:gd name="T8" fmla="*/ 58 w 194"/>
                  <a:gd name="T9" fmla="*/ 32 h 80"/>
                  <a:gd name="T10" fmla="*/ 75 w 194"/>
                  <a:gd name="T11" fmla="*/ 29 h 80"/>
                  <a:gd name="T12" fmla="*/ 80 w 194"/>
                  <a:gd name="T13" fmla="*/ 27 h 80"/>
                  <a:gd name="T14" fmla="*/ 75 w 194"/>
                  <a:gd name="T15" fmla="*/ 19 h 80"/>
                  <a:gd name="T16" fmla="*/ 70 w 194"/>
                  <a:gd name="T17" fmla="*/ 15 h 80"/>
                  <a:gd name="T18" fmla="*/ 55 w 194"/>
                  <a:gd name="T19" fmla="*/ 11 h 80"/>
                  <a:gd name="T20" fmla="*/ 41 w 194"/>
                  <a:gd name="T21" fmla="*/ 5 h 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94" h="80">
                    <a:moveTo>
                      <a:pt x="97" y="10"/>
                    </a:moveTo>
                    <a:cubicBezTo>
                      <a:pt x="70" y="19"/>
                      <a:pt x="42" y="22"/>
                      <a:pt x="13" y="24"/>
                    </a:cubicBezTo>
                    <a:cubicBezTo>
                      <a:pt x="9" y="25"/>
                      <a:pt x="0" y="26"/>
                      <a:pt x="9" y="34"/>
                    </a:cubicBezTo>
                    <a:cubicBezTo>
                      <a:pt x="21" y="44"/>
                      <a:pt x="43" y="43"/>
                      <a:pt x="57" y="52"/>
                    </a:cubicBezTo>
                    <a:cubicBezTo>
                      <a:pt x="75" y="80"/>
                      <a:pt x="104" y="73"/>
                      <a:pt x="135" y="74"/>
                    </a:cubicBezTo>
                    <a:cubicBezTo>
                      <a:pt x="153" y="73"/>
                      <a:pt x="159" y="73"/>
                      <a:pt x="175" y="68"/>
                    </a:cubicBezTo>
                    <a:cubicBezTo>
                      <a:pt x="179" y="67"/>
                      <a:pt x="187" y="64"/>
                      <a:pt x="187" y="64"/>
                    </a:cubicBezTo>
                    <a:cubicBezTo>
                      <a:pt x="194" y="53"/>
                      <a:pt x="184" y="49"/>
                      <a:pt x="175" y="44"/>
                    </a:cubicBezTo>
                    <a:cubicBezTo>
                      <a:pt x="171" y="42"/>
                      <a:pt x="163" y="36"/>
                      <a:pt x="163" y="36"/>
                    </a:cubicBezTo>
                    <a:cubicBezTo>
                      <a:pt x="140" y="41"/>
                      <a:pt x="147" y="38"/>
                      <a:pt x="129" y="26"/>
                    </a:cubicBezTo>
                    <a:cubicBezTo>
                      <a:pt x="123" y="17"/>
                      <a:pt x="107" y="0"/>
                      <a:pt x="97" y="1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4" name="Freeform 13"/>
              <p:cNvSpPr>
                <a:spLocks/>
              </p:cNvSpPr>
              <p:nvPr/>
            </p:nvSpPr>
            <p:spPr bwMode="gray">
              <a:xfrm>
                <a:off x="1711" y="2069"/>
                <a:ext cx="233" cy="190"/>
              </a:xfrm>
              <a:custGeom>
                <a:avLst/>
                <a:gdLst>
                  <a:gd name="T0" fmla="*/ 29 w 310"/>
                  <a:gd name="T1" fmla="*/ 4 h 254"/>
                  <a:gd name="T2" fmla="*/ 22 w 310"/>
                  <a:gd name="T3" fmla="*/ 10 h 254"/>
                  <a:gd name="T4" fmla="*/ 9 w 310"/>
                  <a:gd name="T5" fmla="*/ 16 h 254"/>
                  <a:gd name="T6" fmla="*/ 23 w 310"/>
                  <a:gd name="T7" fmla="*/ 32 h 254"/>
                  <a:gd name="T8" fmla="*/ 33 w 310"/>
                  <a:gd name="T9" fmla="*/ 36 h 254"/>
                  <a:gd name="T10" fmla="*/ 44 w 310"/>
                  <a:gd name="T11" fmla="*/ 41 h 254"/>
                  <a:gd name="T12" fmla="*/ 53 w 310"/>
                  <a:gd name="T13" fmla="*/ 36 h 254"/>
                  <a:gd name="T14" fmla="*/ 60 w 310"/>
                  <a:gd name="T15" fmla="*/ 43 h 254"/>
                  <a:gd name="T16" fmla="*/ 63 w 310"/>
                  <a:gd name="T17" fmla="*/ 53 h 254"/>
                  <a:gd name="T18" fmla="*/ 49 w 310"/>
                  <a:gd name="T19" fmla="*/ 64 h 254"/>
                  <a:gd name="T20" fmla="*/ 38 w 310"/>
                  <a:gd name="T21" fmla="*/ 72 h 254"/>
                  <a:gd name="T22" fmla="*/ 29 w 310"/>
                  <a:gd name="T23" fmla="*/ 70 h 254"/>
                  <a:gd name="T24" fmla="*/ 24 w 310"/>
                  <a:gd name="T25" fmla="*/ 69 h 254"/>
                  <a:gd name="T26" fmla="*/ 18 w 310"/>
                  <a:gd name="T27" fmla="*/ 79 h 254"/>
                  <a:gd name="T28" fmla="*/ 17 w 310"/>
                  <a:gd name="T29" fmla="*/ 83 h 254"/>
                  <a:gd name="T30" fmla="*/ 31 w 310"/>
                  <a:gd name="T31" fmla="*/ 85 h 254"/>
                  <a:gd name="T32" fmla="*/ 40 w 310"/>
                  <a:gd name="T33" fmla="*/ 85 h 254"/>
                  <a:gd name="T34" fmla="*/ 49 w 310"/>
                  <a:gd name="T35" fmla="*/ 96 h 254"/>
                  <a:gd name="T36" fmla="*/ 53 w 310"/>
                  <a:gd name="T37" fmla="*/ 99 h 254"/>
                  <a:gd name="T38" fmla="*/ 59 w 310"/>
                  <a:gd name="T39" fmla="*/ 100 h 254"/>
                  <a:gd name="T40" fmla="*/ 66 w 310"/>
                  <a:gd name="T41" fmla="*/ 105 h 254"/>
                  <a:gd name="T42" fmla="*/ 77 w 310"/>
                  <a:gd name="T43" fmla="*/ 99 h 254"/>
                  <a:gd name="T44" fmla="*/ 86 w 310"/>
                  <a:gd name="T45" fmla="*/ 99 h 254"/>
                  <a:gd name="T46" fmla="*/ 97 w 310"/>
                  <a:gd name="T47" fmla="*/ 89 h 254"/>
                  <a:gd name="T48" fmla="*/ 95 w 310"/>
                  <a:gd name="T49" fmla="*/ 77 h 254"/>
                  <a:gd name="T50" fmla="*/ 92 w 310"/>
                  <a:gd name="T51" fmla="*/ 72 h 254"/>
                  <a:gd name="T52" fmla="*/ 99 w 310"/>
                  <a:gd name="T53" fmla="*/ 70 h 254"/>
                  <a:gd name="T54" fmla="*/ 104 w 310"/>
                  <a:gd name="T55" fmla="*/ 76 h 254"/>
                  <a:gd name="T56" fmla="*/ 105 w 310"/>
                  <a:gd name="T57" fmla="*/ 82 h 254"/>
                  <a:gd name="T58" fmla="*/ 110 w 310"/>
                  <a:gd name="T59" fmla="*/ 81 h 254"/>
                  <a:gd name="T60" fmla="*/ 129 w 310"/>
                  <a:gd name="T61" fmla="*/ 70 h 254"/>
                  <a:gd name="T62" fmla="*/ 124 w 310"/>
                  <a:gd name="T63" fmla="*/ 61 h 254"/>
                  <a:gd name="T64" fmla="*/ 110 w 310"/>
                  <a:gd name="T65" fmla="*/ 52 h 254"/>
                  <a:gd name="T66" fmla="*/ 113 w 310"/>
                  <a:gd name="T67" fmla="*/ 45 h 254"/>
                  <a:gd name="T68" fmla="*/ 117 w 310"/>
                  <a:gd name="T69" fmla="*/ 43 h 254"/>
                  <a:gd name="T70" fmla="*/ 107 w 310"/>
                  <a:gd name="T71" fmla="*/ 26 h 254"/>
                  <a:gd name="T72" fmla="*/ 99 w 310"/>
                  <a:gd name="T73" fmla="*/ 25 h 254"/>
                  <a:gd name="T74" fmla="*/ 94 w 310"/>
                  <a:gd name="T75" fmla="*/ 23 h 254"/>
                  <a:gd name="T76" fmla="*/ 85 w 310"/>
                  <a:gd name="T77" fmla="*/ 14 h 254"/>
                  <a:gd name="T78" fmla="*/ 66 w 310"/>
                  <a:gd name="T79" fmla="*/ 19 h 254"/>
                  <a:gd name="T80" fmla="*/ 71 w 310"/>
                  <a:gd name="T81" fmla="*/ 10 h 254"/>
                  <a:gd name="T82" fmla="*/ 59 w 310"/>
                  <a:gd name="T83" fmla="*/ 7 h 254"/>
                  <a:gd name="T84" fmla="*/ 50 w 310"/>
                  <a:gd name="T85" fmla="*/ 7 h 254"/>
                  <a:gd name="T86" fmla="*/ 29 w 310"/>
                  <a:gd name="T87" fmla="*/ 4 h 25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10" h="254">
                    <a:moveTo>
                      <a:pt x="67" y="9"/>
                    </a:moveTo>
                    <a:cubicBezTo>
                      <a:pt x="63" y="15"/>
                      <a:pt x="51" y="23"/>
                      <a:pt x="51" y="23"/>
                    </a:cubicBezTo>
                    <a:cubicBezTo>
                      <a:pt x="43" y="34"/>
                      <a:pt x="33" y="35"/>
                      <a:pt x="21" y="39"/>
                    </a:cubicBezTo>
                    <a:cubicBezTo>
                      <a:pt x="0" y="71"/>
                      <a:pt x="30" y="74"/>
                      <a:pt x="53" y="77"/>
                    </a:cubicBezTo>
                    <a:cubicBezTo>
                      <a:pt x="61" y="89"/>
                      <a:pt x="63" y="87"/>
                      <a:pt x="79" y="85"/>
                    </a:cubicBezTo>
                    <a:cubicBezTo>
                      <a:pt x="88" y="88"/>
                      <a:pt x="93" y="96"/>
                      <a:pt x="103" y="99"/>
                    </a:cubicBezTo>
                    <a:cubicBezTo>
                      <a:pt x="117" y="96"/>
                      <a:pt x="116" y="89"/>
                      <a:pt x="127" y="85"/>
                    </a:cubicBezTo>
                    <a:cubicBezTo>
                      <a:pt x="134" y="90"/>
                      <a:pt x="138" y="94"/>
                      <a:pt x="143" y="101"/>
                    </a:cubicBezTo>
                    <a:cubicBezTo>
                      <a:pt x="140" y="116"/>
                      <a:pt x="134" y="117"/>
                      <a:pt x="149" y="127"/>
                    </a:cubicBezTo>
                    <a:cubicBezTo>
                      <a:pt x="161" y="144"/>
                      <a:pt x="126" y="147"/>
                      <a:pt x="115" y="151"/>
                    </a:cubicBezTo>
                    <a:cubicBezTo>
                      <a:pt x="109" y="160"/>
                      <a:pt x="100" y="169"/>
                      <a:pt x="89" y="173"/>
                    </a:cubicBezTo>
                    <a:cubicBezTo>
                      <a:pt x="81" y="172"/>
                      <a:pt x="76" y="171"/>
                      <a:pt x="69" y="169"/>
                    </a:cubicBezTo>
                    <a:cubicBezTo>
                      <a:pt x="65" y="168"/>
                      <a:pt x="57" y="165"/>
                      <a:pt x="57" y="165"/>
                    </a:cubicBezTo>
                    <a:cubicBezTo>
                      <a:pt x="46" y="169"/>
                      <a:pt x="46" y="177"/>
                      <a:pt x="43" y="187"/>
                    </a:cubicBezTo>
                    <a:cubicBezTo>
                      <a:pt x="42" y="191"/>
                      <a:pt x="39" y="199"/>
                      <a:pt x="39" y="199"/>
                    </a:cubicBezTo>
                    <a:cubicBezTo>
                      <a:pt x="50" y="203"/>
                      <a:pt x="61" y="204"/>
                      <a:pt x="73" y="205"/>
                    </a:cubicBezTo>
                    <a:cubicBezTo>
                      <a:pt x="82" y="203"/>
                      <a:pt x="86" y="201"/>
                      <a:pt x="95" y="203"/>
                    </a:cubicBezTo>
                    <a:cubicBezTo>
                      <a:pt x="107" y="211"/>
                      <a:pt x="111" y="218"/>
                      <a:pt x="115" y="231"/>
                    </a:cubicBezTo>
                    <a:cubicBezTo>
                      <a:pt x="116" y="235"/>
                      <a:pt x="123" y="234"/>
                      <a:pt x="127" y="235"/>
                    </a:cubicBezTo>
                    <a:cubicBezTo>
                      <a:pt x="131" y="236"/>
                      <a:pt x="139" y="239"/>
                      <a:pt x="139" y="239"/>
                    </a:cubicBezTo>
                    <a:cubicBezTo>
                      <a:pt x="144" y="246"/>
                      <a:pt x="147" y="248"/>
                      <a:pt x="155" y="251"/>
                    </a:cubicBezTo>
                    <a:cubicBezTo>
                      <a:pt x="169" y="250"/>
                      <a:pt x="187" y="254"/>
                      <a:pt x="181" y="237"/>
                    </a:cubicBezTo>
                    <a:cubicBezTo>
                      <a:pt x="184" y="220"/>
                      <a:pt x="192" y="228"/>
                      <a:pt x="203" y="235"/>
                    </a:cubicBezTo>
                    <a:cubicBezTo>
                      <a:pt x="224" y="233"/>
                      <a:pt x="224" y="232"/>
                      <a:pt x="229" y="213"/>
                    </a:cubicBezTo>
                    <a:cubicBezTo>
                      <a:pt x="229" y="211"/>
                      <a:pt x="229" y="192"/>
                      <a:pt x="225" y="185"/>
                    </a:cubicBezTo>
                    <a:cubicBezTo>
                      <a:pt x="223" y="181"/>
                      <a:pt x="217" y="173"/>
                      <a:pt x="217" y="173"/>
                    </a:cubicBezTo>
                    <a:cubicBezTo>
                      <a:pt x="220" y="163"/>
                      <a:pt x="224" y="165"/>
                      <a:pt x="233" y="167"/>
                    </a:cubicBezTo>
                    <a:cubicBezTo>
                      <a:pt x="240" y="172"/>
                      <a:pt x="242" y="175"/>
                      <a:pt x="245" y="183"/>
                    </a:cubicBezTo>
                    <a:cubicBezTo>
                      <a:pt x="246" y="188"/>
                      <a:pt x="244" y="193"/>
                      <a:pt x="247" y="197"/>
                    </a:cubicBezTo>
                    <a:cubicBezTo>
                      <a:pt x="250" y="201"/>
                      <a:pt x="256" y="194"/>
                      <a:pt x="261" y="193"/>
                    </a:cubicBezTo>
                    <a:cubicBezTo>
                      <a:pt x="276" y="188"/>
                      <a:pt x="290" y="178"/>
                      <a:pt x="303" y="169"/>
                    </a:cubicBezTo>
                    <a:cubicBezTo>
                      <a:pt x="310" y="158"/>
                      <a:pt x="302" y="153"/>
                      <a:pt x="293" y="147"/>
                    </a:cubicBezTo>
                    <a:cubicBezTo>
                      <a:pt x="281" y="129"/>
                      <a:pt x="283" y="126"/>
                      <a:pt x="259" y="123"/>
                    </a:cubicBezTo>
                    <a:cubicBezTo>
                      <a:pt x="256" y="115"/>
                      <a:pt x="257" y="111"/>
                      <a:pt x="265" y="107"/>
                    </a:cubicBezTo>
                    <a:cubicBezTo>
                      <a:pt x="269" y="105"/>
                      <a:pt x="277" y="103"/>
                      <a:pt x="277" y="103"/>
                    </a:cubicBezTo>
                    <a:cubicBezTo>
                      <a:pt x="287" y="88"/>
                      <a:pt x="269" y="66"/>
                      <a:pt x="253" y="63"/>
                    </a:cubicBezTo>
                    <a:cubicBezTo>
                      <a:pt x="239" y="60"/>
                      <a:pt x="244" y="62"/>
                      <a:pt x="233" y="59"/>
                    </a:cubicBezTo>
                    <a:cubicBezTo>
                      <a:pt x="229" y="58"/>
                      <a:pt x="221" y="55"/>
                      <a:pt x="221" y="55"/>
                    </a:cubicBezTo>
                    <a:cubicBezTo>
                      <a:pt x="200" y="60"/>
                      <a:pt x="217" y="38"/>
                      <a:pt x="201" y="33"/>
                    </a:cubicBezTo>
                    <a:cubicBezTo>
                      <a:pt x="185" y="35"/>
                      <a:pt x="169" y="36"/>
                      <a:pt x="155" y="45"/>
                    </a:cubicBezTo>
                    <a:cubicBezTo>
                      <a:pt x="145" y="30"/>
                      <a:pt x="152" y="30"/>
                      <a:pt x="167" y="25"/>
                    </a:cubicBezTo>
                    <a:cubicBezTo>
                      <a:pt x="163" y="10"/>
                      <a:pt x="155" y="15"/>
                      <a:pt x="139" y="17"/>
                    </a:cubicBezTo>
                    <a:cubicBezTo>
                      <a:pt x="131" y="20"/>
                      <a:pt x="127" y="22"/>
                      <a:pt x="119" y="19"/>
                    </a:cubicBezTo>
                    <a:cubicBezTo>
                      <a:pt x="106" y="0"/>
                      <a:pt x="74" y="29"/>
                      <a:pt x="67" y="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5" name="Freeform 14"/>
              <p:cNvSpPr>
                <a:spLocks/>
              </p:cNvSpPr>
              <p:nvPr/>
            </p:nvSpPr>
            <p:spPr bwMode="gray">
              <a:xfrm>
                <a:off x="1709" y="1987"/>
                <a:ext cx="44" cy="37"/>
              </a:xfrm>
              <a:custGeom>
                <a:avLst/>
                <a:gdLst>
                  <a:gd name="T0" fmla="*/ 10 w 59"/>
                  <a:gd name="T1" fmla="*/ 0 h 50"/>
                  <a:gd name="T2" fmla="*/ 0 w 59"/>
                  <a:gd name="T3" fmla="*/ 4 h 50"/>
                  <a:gd name="T4" fmla="*/ 12 w 59"/>
                  <a:gd name="T5" fmla="*/ 16 h 50"/>
                  <a:gd name="T6" fmla="*/ 20 w 59"/>
                  <a:gd name="T7" fmla="*/ 20 h 50"/>
                  <a:gd name="T8" fmla="*/ 24 w 59"/>
                  <a:gd name="T9" fmla="*/ 12 h 50"/>
                  <a:gd name="T10" fmla="*/ 19 w 59"/>
                  <a:gd name="T11" fmla="*/ 3 h 50"/>
                  <a:gd name="T12" fmla="*/ 10 w 59"/>
                  <a:gd name="T13" fmla="*/ 0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9" h="50">
                    <a:moveTo>
                      <a:pt x="26" y="0"/>
                    </a:moveTo>
                    <a:cubicBezTo>
                      <a:pt x="13" y="2"/>
                      <a:pt x="7" y="0"/>
                      <a:pt x="0" y="10"/>
                    </a:cubicBezTo>
                    <a:cubicBezTo>
                      <a:pt x="4" y="22"/>
                      <a:pt x="18" y="36"/>
                      <a:pt x="30" y="40"/>
                    </a:cubicBezTo>
                    <a:cubicBezTo>
                      <a:pt x="37" y="42"/>
                      <a:pt x="48" y="50"/>
                      <a:pt x="48" y="50"/>
                    </a:cubicBezTo>
                    <a:cubicBezTo>
                      <a:pt x="57" y="44"/>
                      <a:pt x="55" y="37"/>
                      <a:pt x="58" y="28"/>
                    </a:cubicBezTo>
                    <a:cubicBezTo>
                      <a:pt x="55" y="11"/>
                      <a:pt x="59" y="18"/>
                      <a:pt x="44" y="8"/>
                    </a:cubicBezTo>
                    <a:cubicBezTo>
                      <a:pt x="42" y="6"/>
                      <a:pt x="26" y="5"/>
                      <a:pt x="26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6" name="Freeform 15"/>
              <p:cNvSpPr>
                <a:spLocks/>
              </p:cNvSpPr>
              <p:nvPr/>
            </p:nvSpPr>
            <p:spPr bwMode="gray">
              <a:xfrm>
                <a:off x="1625" y="2057"/>
                <a:ext cx="65" cy="42"/>
              </a:xfrm>
              <a:custGeom>
                <a:avLst/>
                <a:gdLst>
                  <a:gd name="T0" fmla="*/ 19 w 86"/>
                  <a:gd name="T1" fmla="*/ 3 h 57"/>
                  <a:gd name="T2" fmla="*/ 11 w 86"/>
                  <a:gd name="T3" fmla="*/ 10 h 57"/>
                  <a:gd name="T4" fmla="*/ 2 w 86"/>
                  <a:gd name="T5" fmla="*/ 11 h 57"/>
                  <a:gd name="T6" fmla="*/ 7 w 86"/>
                  <a:gd name="T7" fmla="*/ 23 h 57"/>
                  <a:gd name="T8" fmla="*/ 32 w 86"/>
                  <a:gd name="T9" fmla="*/ 14 h 57"/>
                  <a:gd name="T10" fmla="*/ 37 w 86"/>
                  <a:gd name="T11" fmla="*/ 7 h 57"/>
                  <a:gd name="T12" fmla="*/ 24 w 86"/>
                  <a:gd name="T13" fmla="*/ 3 h 57"/>
                  <a:gd name="T14" fmla="*/ 19 w 86"/>
                  <a:gd name="T15" fmla="*/ 3 h 5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6" h="57">
                    <a:moveTo>
                      <a:pt x="44" y="7"/>
                    </a:moveTo>
                    <a:cubicBezTo>
                      <a:pt x="39" y="14"/>
                      <a:pt x="31" y="20"/>
                      <a:pt x="24" y="25"/>
                    </a:cubicBezTo>
                    <a:cubicBezTo>
                      <a:pt x="16" y="19"/>
                      <a:pt x="12" y="22"/>
                      <a:pt x="4" y="27"/>
                    </a:cubicBezTo>
                    <a:cubicBezTo>
                      <a:pt x="0" y="38"/>
                      <a:pt x="4" y="53"/>
                      <a:pt x="16" y="57"/>
                    </a:cubicBezTo>
                    <a:cubicBezTo>
                      <a:pt x="33" y="51"/>
                      <a:pt x="60" y="45"/>
                      <a:pt x="74" y="35"/>
                    </a:cubicBezTo>
                    <a:cubicBezTo>
                      <a:pt x="78" y="29"/>
                      <a:pt x="86" y="17"/>
                      <a:pt x="86" y="17"/>
                    </a:cubicBezTo>
                    <a:cubicBezTo>
                      <a:pt x="80" y="0"/>
                      <a:pt x="74" y="5"/>
                      <a:pt x="56" y="7"/>
                    </a:cubicBezTo>
                    <a:cubicBezTo>
                      <a:pt x="43" y="11"/>
                      <a:pt x="44" y="15"/>
                      <a:pt x="44" y="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7" name="Freeform 16"/>
              <p:cNvSpPr>
                <a:spLocks/>
              </p:cNvSpPr>
              <p:nvPr/>
            </p:nvSpPr>
            <p:spPr bwMode="gray">
              <a:xfrm>
                <a:off x="1693" y="2065"/>
                <a:ext cx="54" cy="25"/>
              </a:xfrm>
              <a:custGeom>
                <a:avLst/>
                <a:gdLst>
                  <a:gd name="T0" fmla="*/ 16 w 73"/>
                  <a:gd name="T1" fmla="*/ 0 h 34"/>
                  <a:gd name="T2" fmla="*/ 4 w 73"/>
                  <a:gd name="T3" fmla="*/ 7 h 34"/>
                  <a:gd name="T4" fmla="*/ 10 w 73"/>
                  <a:gd name="T5" fmla="*/ 13 h 34"/>
                  <a:gd name="T6" fmla="*/ 21 w 73"/>
                  <a:gd name="T7" fmla="*/ 11 h 34"/>
                  <a:gd name="T8" fmla="*/ 26 w 73"/>
                  <a:gd name="T9" fmla="*/ 8 h 34"/>
                  <a:gd name="T10" fmla="*/ 16 w 73"/>
                  <a:gd name="T11" fmla="*/ 0 h 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3" h="34">
                    <a:moveTo>
                      <a:pt x="40" y="0"/>
                    </a:moveTo>
                    <a:cubicBezTo>
                      <a:pt x="30" y="6"/>
                      <a:pt x="20" y="10"/>
                      <a:pt x="10" y="16"/>
                    </a:cubicBezTo>
                    <a:cubicBezTo>
                      <a:pt x="0" y="31"/>
                      <a:pt x="13" y="30"/>
                      <a:pt x="24" y="34"/>
                    </a:cubicBezTo>
                    <a:cubicBezTo>
                      <a:pt x="44" y="31"/>
                      <a:pt x="35" y="34"/>
                      <a:pt x="52" y="28"/>
                    </a:cubicBezTo>
                    <a:cubicBezTo>
                      <a:pt x="57" y="26"/>
                      <a:pt x="64" y="20"/>
                      <a:pt x="64" y="20"/>
                    </a:cubicBezTo>
                    <a:cubicBezTo>
                      <a:pt x="73" y="7"/>
                      <a:pt x="48" y="8"/>
                      <a:pt x="4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8" name="Freeform 17"/>
              <p:cNvSpPr>
                <a:spLocks/>
              </p:cNvSpPr>
              <p:nvPr/>
            </p:nvSpPr>
            <p:spPr bwMode="gray">
              <a:xfrm>
                <a:off x="1664" y="2029"/>
                <a:ext cx="64" cy="34"/>
              </a:xfrm>
              <a:custGeom>
                <a:avLst/>
                <a:gdLst>
                  <a:gd name="T0" fmla="*/ 25 w 85"/>
                  <a:gd name="T1" fmla="*/ 5 h 45"/>
                  <a:gd name="T2" fmla="*/ 12 w 85"/>
                  <a:gd name="T3" fmla="*/ 2 h 45"/>
                  <a:gd name="T4" fmla="*/ 0 w 85"/>
                  <a:gd name="T5" fmla="*/ 8 h 45"/>
                  <a:gd name="T6" fmla="*/ 17 w 85"/>
                  <a:gd name="T7" fmla="*/ 14 h 45"/>
                  <a:gd name="T8" fmla="*/ 27 w 85"/>
                  <a:gd name="T9" fmla="*/ 17 h 45"/>
                  <a:gd name="T10" fmla="*/ 35 w 85"/>
                  <a:gd name="T11" fmla="*/ 8 h 45"/>
                  <a:gd name="T12" fmla="*/ 35 w 85"/>
                  <a:gd name="T13" fmla="*/ 3 h 45"/>
                  <a:gd name="T14" fmla="*/ 27 w 85"/>
                  <a:gd name="T15" fmla="*/ 0 h 45"/>
                  <a:gd name="T16" fmla="*/ 25 w 85"/>
                  <a:gd name="T17" fmla="*/ 5 h 4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5" h="45">
                    <a:moveTo>
                      <a:pt x="58" y="10"/>
                    </a:moveTo>
                    <a:cubicBezTo>
                      <a:pt x="39" y="16"/>
                      <a:pt x="45" y="10"/>
                      <a:pt x="28" y="4"/>
                    </a:cubicBezTo>
                    <a:cubicBezTo>
                      <a:pt x="7" y="6"/>
                      <a:pt x="5" y="2"/>
                      <a:pt x="0" y="18"/>
                    </a:cubicBezTo>
                    <a:cubicBezTo>
                      <a:pt x="5" y="34"/>
                      <a:pt x="26" y="31"/>
                      <a:pt x="40" y="32"/>
                    </a:cubicBezTo>
                    <a:cubicBezTo>
                      <a:pt x="50" y="42"/>
                      <a:pt x="49" y="45"/>
                      <a:pt x="64" y="40"/>
                    </a:cubicBezTo>
                    <a:cubicBezTo>
                      <a:pt x="69" y="32"/>
                      <a:pt x="77" y="25"/>
                      <a:pt x="84" y="18"/>
                    </a:cubicBezTo>
                    <a:cubicBezTo>
                      <a:pt x="83" y="14"/>
                      <a:pt x="85" y="9"/>
                      <a:pt x="82" y="6"/>
                    </a:cubicBezTo>
                    <a:cubicBezTo>
                      <a:pt x="78" y="1"/>
                      <a:pt x="64" y="0"/>
                      <a:pt x="64" y="0"/>
                    </a:cubicBezTo>
                    <a:cubicBezTo>
                      <a:pt x="56" y="3"/>
                      <a:pt x="47" y="21"/>
                      <a:pt x="58" y="1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9" name="Freeform 18"/>
              <p:cNvSpPr>
                <a:spLocks/>
              </p:cNvSpPr>
              <p:nvPr/>
            </p:nvSpPr>
            <p:spPr bwMode="gray">
              <a:xfrm>
                <a:off x="1637" y="1997"/>
                <a:ext cx="44" cy="24"/>
              </a:xfrm>
              <a:custGeom>
                <a:avLst/>
                <a:gdLst>
                  <a:gd name="T0" fmla="*/ 7 w 58"/>
                  <a:gd name="T1" fmla="*/ 2 h 31"/>
                  <a:gd name="T2" fmla="*/ 0 w 58"/>
                  <a:gd name="T3" fmla="*/ 9 h 31"/>
                  <a:gd name="T4" fmla="*/ 8 w 58"/>
                  <a:gd name="T5" fmla="*/ 13 h 31"/>
                  <a:gd name="T6" fmla="*/ 12 w 58"/>
                  <a:gd name="T7" fmla="*/ 9 h 31"/>
                  <a:gd name="T8" fmla="*/ 23 w 58"/>
                  <a:gd name="T9" fmla="*/ 5 h 31"/>
                  <a:gd name="T10" fmla="*/ 19 w 58"/>
                  <a:gd name="T11" fmla="*/ 0 h 31"/>
                  <a:gd name="T12" fmla="*/ 7 w 58"/>
                  <a:gd name="T13" fmla="*/ 2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8" h="31">
                    <a:moveTo>
                      <a:pt x="16" y="4"/>
                    </a:moveTo>
                    <a:cubicBezTo>
                      <a:pt x="2" y="13"/>
                      <a:pt x="7" y="8"/>
                      <a:pt x="0" y="18"/>
                    </a:cubicBezTo>
                    <a:cubicBezTo>
                      <a:pt x="5" y="26"/>
                      <a:pt x="11" y="25"/>
                      <a:pt x="20" y="28"/>
                    </a:cubicBezTo>
                    <a:cubicBezTo>
                      <a:pt x="36" y="23"/>
                      <a:pt x="17" y="31"/>
                      <a:pt x="28" y="20"/>
                    </a:cubicBezTo>
                    <a:cubicBezTo>
                      <a:pt x="33" y="15"/>
                      <a:pt x="46" y="13"/>
                      <a:pt x="52" y="12"/>
                    </a:cubicBezTo>
                    <a:cubicBezTo>
                      <a:pt x="58" y="3"/>
                      <a:pt x="53" y="3"/>
                      <a:pt x="44" y="0"/>
                    </a:cubicBezTo>
                    <a:cubicBezTo>
                      <a:pt x="38" y="1"/>
                      <a:pt x="20" y="8"/>
                      <a:pt x="16" y="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0" name="Freeform 19"/>
              <p:cNvSpPr>
                <a:spLocks/>
              </p:cNvSpPr>
              <p:nvPr/>
            </p:nvSpPr>
            <p:spPr bwMode="gray">
              <a:xfrm>
                <a:off x="1751" y="2000"/>
                <a:ext cx="114" cy="77"/>
              </a:xfrm>
              <a:custGeom>
                <a:avLst/>
                <a:gdLst>
                  <a:gd name="T0" fmla="*/ 17 w 152"/>
                  <a:gd name="T1" fmla="*/ 0 h 102"/>
                  <a:gd name="T2" fmla="*/ 6 w 152"/>
                  <a:gd name="T3" fmla="*/ 3 h 102"/>
                  <a:gd name="T4" fmla="*/ 2 w 152"/>
                  <a:gd name="T5" fmla="*/ 17 h 102"/>
                  <a:gd name="T6" fmla="*/ 5 w 152"/>
                  <a:gd name="T7" fmla="*/ 24 h 102"/>
                  <a:gd name="T8" fmla="*/ 0 w 152"/>
                  <a:gd name="T9" fmla="*/ 31 h 102"/>
                  <a:gd name="T10" fmla="*/ 24 w 152"/>
                  <a:gd name="T11" fmla="*/ 37 h 102"/>
                  <a:gd name="T12" fmla="*/ 35 w 152"/>
                  <a:gd name="T13" fmla="*/ 39 h 102"/>
                  <a:gd name="T14" fmla="*/ 65 w 152"/>
                  <a:gd name="T15" fmla="*/ 37 h 102"/>
                  <a:gd name="T16" fmla="*/ 32 w 152"/>
                  <a:gd name="T17" fmla="*/ 30 h 102"/>
                  <a:gd name="T18" fmla="*/ 23 w 152"/>
                  <a:gd name="T19" fmla="*/ 26 h 102"/>
                  <a:gd name="T20" fmla="*/ 19 w 152"/>
                  <a:gd name="T21" fmla="*/ 22 h 102"/>
                  <a:gd name="T22" fmla="*/ 22 w 152"/>
                  <a:gd name="T23" fmla="*/ 15 h 102"/>
                  <a:gd name="T24" fmla="*/ 17 w 152"/>
                  <a:gd name="T25" fmla="*/ 0 h 10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52" h="102">
                    <a:moveTo>
                      <a:pt x="38" y="0"/>
                    </a:moveTo>
                    <a:cubicBezTo>
                      <a:pt x="22" y="5"/>
                      <a:pt x="30" y="3"/>
                      <a:pt x="14" y="6"/>
                    </a:cubicBezTo>
                    <a:cubicBezTo>
                      <a:pt x="18" y="22"/>
                      <a:pt x="22" y="32"/>
                      <a:pt x="4" y="38"/>
                    </a:cubicBezTo>
                    <a:cubicBezTo>
                      <a:pt x="1" y="47"/>
                      <a:pt x="7" y="49"/>
                      <a:pt x="12" y="56"/>
                    </a:cubicBezTo>
                    <a:cubicBezTo>
                      <a:pt x="10" y="65"/>
                      <a:pt x="9" y="69"/>
                      <a:pt x="0" y="72"/>
                    </a:cubicBezTo>
                    <a:cubicBezTo>
                      <a:pt x="5" y="88"/>
                      <a:pt x="45" y="85"/>
                      <a:pt x="56" y="86"/>
                    </a:cubicBezTo>
                    <a:cubicBezTo>
                      <a:pt x="72" y="97"/>
                      <a:pt x="63" y="95"/>
                      <a:pt x="82" y="92"/>
                    </a:cubicBezTo>
                    <a:cubicBezTo>
                      <a:pt x="86" y="92"/>
                      <a:pt x="147" y="102"/>
                      <a:pt x="152" y="86"/>
                    </a:cubicBezTo>
                    <a:cubicBezTo>
                      <a:pt x="123" y="66"/>
                      <a:pt x="128" y="72"/>
                      <a:pt x="76" y="70"/>
                    </a:cubicBezTo>
                    <a:cubicBezTo>
                      <a:pt x="62" y="56"/>
                      <a:pt x="81" y="73"/>
                      <a:pt x="54" y="62"/>
                    </a:cubicBezTo>
                    <a:cubicBezTo>
                      <a:pt x="50" y="60"/>
                      <a:pt x="48" y="55"/>
                      <a:pt x="44" y="52"/>
                    </a:cubicBezTo>
                    <a:cubicBezTo>
                      <a:pt x="41" y="43"/>
                      <a:pt x="42" y="39"/>
                      <a:pt x="50" y="34"/>
                    </a:cubicBezTo>
                    <a:cubicBezTo>
                      <a:pt x="52" y="27"/>
                      <a:pt x="42" y="9"/>
                      <a:pt x="38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1" name="Freeform 20"/>
              <p:cNvSpPr>
                <a:spLocks/>
              </p:cNvSpPr>
              <p:nvPr/>
            </p:nvSpPr>
            <p:spPr bwMode="gray">
              <a:xfrm>
                <a:off x="664" y="2245"/>
                <a:ext cx="25" cy="15"/>
              </a:xfrm>
              <a:custGeom>
                <a:avLst/>
                <a:gdLst>
                  <a:gd name="T0" fmla="*/ 13 w 34"/>
                  <a:gd name="T1" fmla="*/ 0 h 20"/>
                  <a:gd name="T2" fmla="*/ 10 w 34"/>
                  <a:gd name="T3" fmla="*/ 8 h 20"/>
                  <a:gd name="T4" fmla="*/ 1 w 34"/>
                  <a:gd name="T5" fmla="*/ 8 h 20"/>
                  <a:gd name="T6" fmla="*/ 1 w 34"/>
                  <a:gd name="T7" fmla="*/ 3 h 20"/>
                  <a:gd name="T8" fmla="*/ 13 w 34"/>
                  <a:gd name="T9" fmla="*/ 0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" h="20">
                    <a:moveTo>
                      <a:pt x="34" y="0"/>
                    </a:moveTo>
                    <a:cubicBezTo>
                      <a:pt x="32" y="10"/>
                      <a:pt x="34" y="17"/>
                      <a:pt x="24" y="20"/>
                    </a:cubicBezTo>
                    <a:cubicBezTo>
                      <a:pt x="17" y="19"/>
                      <a:pt x="10" y="20"/>
                      <a:pt x="4" y="18"/>
                    </a:cubicBezTo>
                    <a:cubicBezTo>
                      <a:pt x="0" y="17"/>
                      <a:pt x="2" y="7"/>
                      <a:pt x="4" y="6"/>
                    </a:cubicBezTo>
                    <a:cubicBezTo>
                      <a:pt x="12" y="0"/>
                      <a:pt x="24" y="0"/>
                      <a:pt x="3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2" name="Freeform 21"/>
              <p:cNvSpPr>
                <a:spLocks/>
              </p:cNvSpPr>
              <p:nvPr/>
            </p:nvSpPr>
            <p:spPr bwMode="gray">
              <a:xfrm>
                <a:off x="1421" y="2756"/>
                <a:ext cx="16" cy="12"/>
              </a:xfrm>
              <a:custGeom>
                <a:avLst/>
                <a:gdLst>
                  <a:gd name="T0" fmla="*/ 2 w 21"/>
                  <a:gd name="T1" fmla="*/ 0 h 16"/>
                  <a:gd name="T2" fmla="*/ 6 w 21"/>
                  <a:gd name="T3" fmla="*/ 7 h 16"/>
                  <a:gd name="T4" fmla="*/ 2 w 21"/>
                  <a:gd name="T5" fmla="*/ 0 h 1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" h="16">
                    <a:moveTo>
                      <a:pt x="3" y="0"/>
                    </a:moveTo>
                    <a:cubicBezTo>
                      <a:pt x="0" y="9"/>
                      <a:pt x="6" y="11"/>
                      <a:pt x="13" y="16"/>
                    </a:cubicBezTo>
                    <a:cubicBezTo>
                      <a:pt x="21" y="4"/>
                      <a:pt x="16" y="2"/>
                      <a:pt x="3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3" name="Freeform 22"/>
              <p:cNvSpPr>
                <a:spLocks/>
              </p:cNvSpPr>
              <p:nvPr/>
            </p:nvSpPr>
            <p:spPr bwMode="gray">
              <a:xfrm>
                <a:off x="1424" y="2781"/>
                <a:ext cx="16" cy="12"/>
              </a:xfrm>
              <a:custGeom>
                <a:avLst/>
                <a:gdLst>
                  <a:gd name="T0" fmla="*/ 2 w 21"/>
                  <a:gd name="T1" fmla="*/ 0 h 16"/>
                  <a:gd name="T2" fmla="*/ 6 w 21"/>
                  <a:gd name="T3" fmla="*/ 7 h 16"/>
                  <a:gd name="T4" fmla="*/ 2 w 21"/>
                  <a:gd name="T5" fmla="*/ 0 h 1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" h="16">
                    <a:moveTo>
                      <a:pt x="3" y="0"/>
                    </a:moveTo>
                    <a:cubicBezTo>
                      <a:pt x="0" y="9"/>
                      <a:pt x="6" y="11"/>
                      <a:pt x="13" y="16"/>
                    </a:cubicBezTo>
                    <a:cubicBezTo>
                      <a:pt x="21" y="4"/>
                      <a:pt x="16" y="2"/>
                      <a:pt x="3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4" name="Freeform 23"/>
              <p:cNvSpPr>
                <a:spLocks/>
              </p:cNvSpPr>
              <p:nvPr/>
            </p:nvSpPr>
            <p:spPr bwMode="gray">
              <a:xfrm>
                <a:off x="1628" y="2913"/>
                <a:ext cx="15" cy="12"/>
              </a:xfrm>
              <a:custGeom>
                <a:avLst/>
                <a:gdLst>
                  <a:gd name="T0" fmla="*/ 1 w 21"/>
                  <a:gd name="T1" fmla="*/ 0 h 16"/>
                  <a:gd name="T2" fmla="*/ 4 w 21"/>
                  <a:gd name="T3" fmla="*/ 7 h 16"/>
                  <a:gd name="T4" fmla="*/ 1 w 21"/>
                  <a:gd name="T5" fmla="*/ 0 h 1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" h="16">
                    <a:moveTo>
                      <a:pt x="3" y="0"/>
                    </a:moveTo>
                    <a:cubicBezTo>
                      <a:pt x="0" y="9"/>
                      <a:pt x="6" y="11"/>
                      <a:pt x="13" y="16"/>
                    </a:cubicBezTo>
                    <a:cubicBezTo>
                      <a:pt x="21" y="4"/>
                      <a:pt x="16" y="2"/>
                      <a:pt x="3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5" name="Freeform 24"/>
              <p:cNvSpPr>
                <a:spLocks/>
              </p:cNvSpPr>
              <p:nvPr/>
            </p:nvSpPr>
            <p:spPr bwMode="gray">
              <a:xfrm>
                <a:off x="1752" y="2429"/>
                <a:ext cx="38" cy="18"/>
              </a:xfrm>
              <a:custGeom>
                <a:avLst/>
                <a:gdLst>
                  <a:gd name="T0" fmla="*/ 5 w 51"/>
                  <a:gd name="T1" fmla="*/ 0 h 24"/>
                  <a:gd name="T2" fmla="*/ 3 w 51"/>
                  <a:gd name="T3" fmla="*/ 8 h 24"/>
                  <a:gd name="T4" fmla="*/ 11 w 51"/>
                  <a:gd name="T5" fmla="*/ 11 h 24"/>
                  <a:gd name="T6" fmla="*/ 14 w 51"/>
                  <a:gd name="T7" fmla="*/ 2 h 24"/>
                  <a:gd name="T8" fmla="*/ 5 w 51"/>
                  <a:gd name="T9" fmla="*/ 0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" h="24">
                    <a:moveTo>
                      <a:pt x="13" y="0"/>
                    </a:moveTo>
                    <a:cubicBezTo>
                      <a:pt x="12" y="2"/>
                      <a:pt x="0" y="12"/>
                      <a:pt x="7" y="18"/>
                    </a:cubicBezTo>
                    <a:cubicBezTo>
                      <a:pt x="12" y="22"/>
                      <a:pt x="27" y="24"/>
                      <a:pt x="27" y="24"/>
                    </a:cubicBezTo>
                    <a:cubicBezTo>
                      <a:pt x="44" y="22"/>
                      <a:pt x="51" y="16"/>
                      <a:pt x="33" y="4"/>
                    </a:cubicBezTo>
                    <a:cubicBezTo>
                      <a:pt x="29" y="1"/>
                      <a:pt x="14" y="0"/>
                      <a:pt x="13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6" name="Freeform 25"/>
              <p:cNvSpPr>
                <a:spLocks/>
              </p:cNvSpPr>
              <p:nvPr/>
            </p:nvSpPr>
            <p:spPr bwMode="gray">
              <a:xfrm>
                <a:off x="1652" y="2224"/>
                <a:ext cx="38" cy="18"/>
              </a:xfrm>
              <a:custGeom>
                <a:avLst/>
                <a:gdLst>
                  <a:gd name="T0" fmla="*/ 5 w 51"/>
                  <a:gd name="T1" fmla="*/ 0 h 24"/>
                  <a:gd name="T2" fmla="*/ 3 w 51"/>
                  <a:gd name="T3" fmla="*/ 8 h 24"/>
                  <a:gd name="T4" fmla="*/ 11 w 51"/>
                  <a:gd name="T5" fmla="*/ 11 h 24"/>
                  <a:gd name="T6" fmla="*/ 14 w 51"/>
                  <a:gd name="T7" fmla="*/ 2 h 24"/>
                  <a:gd name="T8" fmla="*/ 5 w 51"/>
                  <a:gd name="T9" fmla="*/ 0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" h="24">
                    <a:moveTo>
                      <a:pt x="13" y="0"/>
                    </a:moveTo>
                    <a:cubicBezTo>
                      <a:pt x="12" y="2"/>
                      <a:pt x="0" y="12"/>
                      <a:pt x="7" y="18"/>
                    </a:cubicBezTo>
                    <a:cubicBezTo>
                      <a:pt x="12" y="22"/>
                      <a:pt x="27" y="24"/>
                      <a:pt x="27" y="24"/>
                    </a:cubicBezTo>
                    <a:cubicBezTo>
                      <a:pt x="44" y="22"/>
                      <a:pt x="51" y="16"/>
                      <a:pt x="33" y="4"/>
                    </a:cubicBezTo>
                    <a:cubicBezTo>
                      <a:pt x="29" y="1"/>
                      <a:pt x="14" y="0"/>
                      <a:pt x="13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7" name="Freeform 26"/>
              <p:cNvSpPr>
                <a:spLocks/>
              </p:cNvSpPr>
              <p:nvPr/>
            </p:nvSpPr>
            <p:spPr bwMode="gray">
              <a:xfrm>
                <a:off x="1717" y="2045"/>
                <a:ext cx="39" cy="18"/>
              </a:xfrm>
              <a:custGeom>
                <a:avLst/>
                <a:gdLst>
                  <a:gd name="T0" fmla="*/ 6 w 51"/>
                  <a:gd name="T1" fmla="*/ 0 h 24"/>
                  <a:gd name="T2" fmla="*/ 3 w 51"/>
                  <a:gd name="T3" fmla="*/ 8 h 24"/>
                  <a:gd name="T4" fmla="*/ 12 w 51"/>
                  <a:gd name="T5" fmla="*/ 11 h 24"/>
                  <a:gd name="T6" fmla="*/ 15 w 51"/>
                  <a:gd name="T7" fmla="*/ 2 h 24"/>
                  <a:gd name="T8" fmla="*/ 6 w 51"/>
                  <a:gd name="T9" fmla="*/ 0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" h="24">
                    <a:moveTo>
                      <a:pt x="13" y="0"/>
                    </a:moveTo>
                    <a:cubicBezTo>
                      <a:pt x="12" y="2"/>
                      <a:pt x="0" y="12"/>
                      <a:pt x="7" y="18"/>
                    </a:cubicBezTo>
                    <a:cubicBezTo>
                      <a:pt x="12" y="22"/>
                      <a:pt x="27" y="24"/>
                      <a:pt x="27" y="24"/>
                    </a:cubicBezTo>
                    <a:cubicBezTo>
                      <a:pt x="44" y="22"/>
                      <a:pt x="51" y="16"/>
                      <a:pt x="33" y="4"/>
                    </a:cubicBezTo>
                    <a:cubicBezTo>
                      <a:pt x="29" y="1"/>
                      <a:pt x="14" y="0"/>
                      <a:pt x="13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8" name="Freeform 27"/>
              <p:cNvSpPr>
                <a:spLocks/>
              </p:cNvSpPr>
              <p:nvPr/>
            </p:nvSpPr>
            <p:spPr bwMode="gray">
              <a:xfrm>
                <a:off x="1780" y="2153"/>
                <a:ext cx="38" cy="18"/>
              </a:xfrm>
              <a:custGeom>
                <a:avLst/>
                <a:gdLst>
                  <a:gd name="T0" fmla="*/ 5 w 51"/>
                  <a:gd name="T1" fmla="*/ 0 h 24"/>
                  <a:gd name="T2" fmla="*/ 3 w 51"/>
                  <a:gd name="T3" fmla="*/ 8 h 24"/>
                  <a:gd name="T4" fmla="*/ 11 w 51"/>
                  <a:gd name="T5" fmla="*/ 11 h 24"/>
                  <a:gd name="T6" fmla="*/ 14 w 51"/>
                  <a:gd name="T7" fmla="*/ 2 h 24"/>
                  <a:gd name="T8" fmla="*/ 5 w 51"/>
                  <a:gd name="T9" fmla="*/ 0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" h="24">
                    <a:moveTo>
                      <a:pt x="13" y="0"/>
                    </a:moveTo>
                    <a:cubicBezTo>
                      <a:pt x="12" y="2"/>
                      <a:pt x="0" y="12"/>
                      <a:pt x="7" y="18"/>
                    </a:cubicBezTo>
                    <a:cubicBezTo>
                      <a:pt x="12" y="22"/>
                      <a:pt x="27" y="24"/>
                      <a:pt x="27" y="24"/>
                    </a:cubicBezTo>
                    <a:cubicBezTo>
                      <a:pt x="44" y="22"/>
                      <a:pt x="51" y="16"/>
                      <a:pt x="33" y="4"/>
                    </a:cubicBezTo>
                    <a:cubicBezTo>
                      <a:pt x="29" y="1"/>
                      <a:pt x="14" y="0"/>
                      <a:pt x="13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9" name="Freeform 28"/>
              <p:cNvSpPr>
                <a:spLocks/>
              </p:cNvSpPr>
              <p:nvPr/>
            </p:nvSpPr>
            <p:spPr bwMode="gray">
              <a:xfrm>
                <a:off x="1796" y="1951"/>
                <a:ext cx="696" cy="346"/>
              </a:xfrm>
              <a:custGeom>
                <a:avLst/>
                <a:gdLst>
                  <a:gd name="T0" fmla="*/ 12 w 929"/>
                  <a:gd name="T1" fmla="*/ 23 h 462"/>
                  <a:gd name="T2" fmla="*/ 2 w 929"/>
                  <a:gd name="T3" fmla="*/ 39 h 462"/>
                  <a:gd name="T4" fmla="*/ 15 w 929"/>
                  <a:gd name="T5" fmla="*/ 42 h 462"/>
                  <a:gd name="T6" fmla="*/ 7 w 929"/>
                  <a:gd name="T7" fmla="*/ 49 h 462"/>
                  <a:gd name="T8" fmla="*/ 43 w 929"/>
                  <a:gd name="T9" fmla="*/ 57 h 462"/>
                  <a:gd name="T10" fmla="*/ 59 w 929"/>
                  <a:gd name="T11" fmla="*/ 55 h 462"/>
                  <a:gd name="T12" fmla="*/ 105 w 929"/>
                  <a:gd name="T13" fmla="*/ 32 h 462"/>
                  <a:gd name="T14" fmla="*/ 127 w 929"/>
                  <a:gd name="T15" fmla="*/ 28 h 462"/>
                  <a:gd name="T16" fmla="*/ 136 w 929"/>
                  <a:gd name="T17" fmla="*/ 34 h 462"/>
                  <a:gd name="T18" fmla="*/ 115 w 929"/>
                  <a:gd name="T19" fmla="*/ 37 h 462"/>
                  <a:gd name="T20" fmla="*/ 102 w 929"/>
                  <a:gd name="T21" fmla="*/ 47 h 462"/>
                  <a:gd name="T22" fmla="*/ 106 w 929"/>
                  <a:gd name="T23" fmla="*/ 50 h 462"/>
                  <a:gd name="T24" fmla="*/ 109 w 929"/>
                  <a:gd name="T25" fmla="*/ 66 h 462"/>
                  <a:gd name="T26" fmla="*/ 147 w 929"/>
                  <a:gd name="T27" fmla="*/ 81 h 462"/>
                  <a:gd name="T28" fmla="*/ 142 w 929"/>
                  <a:gd name="T29" fmla="*/ 88 h 462"/>
                  <a:gd name="T30" fmla="*/ 155 w 929"/>
                  <a:gd name="T31" fmla="*/ 103 h 462"/>
                  <a:gd name="T32" fmla="*/ 147 w 929"/>
                  <a:gd name="T33" fmla="*/ 112 h 462"/>
                  <a:gd name="T34" fmla="*/ 136 w 929"/>
                  <a:gd name="T35" fmla="*/ 124 h 462"/>
                  <a:gd name="T36" fmla="*/ 124 w 929"/>
                  <a:gd name="T37" fmla="*/ 136 h 462"/>
                  <a:gd name="T38" fmla="*/ 123 w 929"/>
                  <a:gd name="T39" fmla="*/ 177 h 462"/>
                  <a:gd name="T40" fmla="*/ 140 w 929"/>
                  <a:gd name="T41" fmla="*/ 187 h 462"/>
                  <a:gd name="T42" fmla="*/ 163 w 929"/>
                  <a:gd name="T43" fmla="*/ 189 h 462"/>
                  <a:gd name="T44" fmla="*/ 174 w 929"/>
                  <a:gd name="T45" fmla="*/ 177 h 462"/>
                  <a:gd name="T46" fmla="*/ 213 w 929"/>
                  <a:gd name="T47" fmla="*/ 150 h 462"/>
                  <a:gd name="T48" fmla="*/ 240 w 929"/>
                  <a:gd name="T49" fmla="*/ 140 h 462"/>
                  <a:gd name="T50" fmla="*/ 272 w 929"/>
                  <a:gd name="T51" fmla="*/ 130 h 462"/>
                  <a:gd name="T52" fmla="*/ 303 w 929"/>
                  <a:gd name="T53" fmla="*/ 122 h 462"/>
                  <a:gd name="T54" fmla="*/ 321 w 929"/>
                  <a:gd name="T55" fmla="*/ 109 h 462"/>
                  <a:gd name="T56" fmla="*/ 336 w 929"/>
                  <a:gd name="T57" fmla="*/ 84 h 462"/>
                  <a:gd name="T58" fmla="*/ 337 w 929"/>
                  <a:gd name="T59" fmla="*/ 64 h 462"/>
                  <a:gd name="T60" fmla="*/ 337 w 929"/>
                  <a:gd name="T61" fmla="*/ 52 h 462"/>
                  <a:gd name="T62" fmla="*/ 350 w 929"/>
                  <a:gd name="T63" fmla="*/ 37 h 462"/>
                  <a:gd name="T64" fmla="*/ 368 w 929"/>
                  <a:gd name="T65" fmla="*/ 39 h 462"/>
                  <a:gd name="T66" fmla="*/ 388 w 929"/>
                  <a:gd name="T67" fmla="*/ 22 h 462"/>
                  <a:gd name="T68" fmla="*/ 373 w 929"/>
                  <a:gd name="T69" fmla="*/ 23 h 462"/>
                  <a:gd name="T70" fmla="*/ 357 w 929"/>
                  <a:gd name="T71" fmla="*/ 19 h 462"/>
                  <a:gd name="T72" fmla="*/ 334 w 929"/>
                  <a:gd name="T73" fmla="*/ 9 h 462"/>
                  <a:gd name="T74" fmla="*/ 270 w 929"/>
                  <a:gd name="T75" fmla="*/ 10 h 462"/>
                  <a:gd name="T76" fmla="*/ 246 w 929"/>
                  <a:gd name="T77" fmla="*/ 16 h 462"/>
                  <a:gd name="T78" fmla="*/ 234 w 929"/>
                  <a:gd name="T79" fmla="*/ 16 h 462"/>
                  <a:gd name="T80" fmla="*/ 217 w 929"/>
                  <a:gd name="T81" fmla="*/ 22 h 462"/>
                  <a:gd name="T82" fmla="*/ 201 w 929"/>
                  <a:gd name="T83" fmla="*/ 12 h 462"/>
                  <a:gd name="T84" fmla="*/ 182 w 929"/>
                  <a:gd name="T85" fmla="*/ 16 h 462"/>
                  <a:gd name="T86" fmla="*/ 154 w 929"/>
                  <a:gd name="T87" fmla="*/ 22 h 462"/>
                  <a:gd name="T88" fmla="*/ 172 w 929"/>
                  <a:gd name="T89" fmla="*/ 16 h 462"/>
                  <a:gd name="T90" fmla="*/ 148 w 929"/>
                  <a:gd name="T91" fmla="*/ 3 h 462"/>
                  <a:gd name="T92" fmla="*/ 140 w 929"/>
                  <a:gd name="T93" fmla="*/ 1 h 462"/>
                  <a:gd name="T94" fmla="*/ 132 w 929"/>
                  <a:gd name="T95" fmla="*/ 3 h 462"/>
                  <a:gd name="T96" fmla="*/ 101 w 929"/>
                  <a:gd name="T97" fmla="*/ 7 h 462"/>
                  <a:gd name="T98" fmla="*/ 67 w 929"/>
                  <a:gd name="T99" fmla="*/ 12 h 462"/>
                  <a:gd name="T100" fmla="*/ 46 w 929"/>
                  <a:gd name="T101" fmla="*/ 10 h 462"/>
                  <a:gd name="T102" fmla="*/ 48 w 929"/>
                  <a:gd name="T103" fmla="*/ 28 h 462"/>
                  <a:gd name="T104" fmla="*/ 43 w 929"/>
                  <a:gd name="T105" fmla="*/ 22 h 462"/>
                  <a:gd name="T106" fmla="*/ 25 w 929"/>
                  <a:gd name="T107" fmla="*/ 17 h 462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929" h="462">
                    <a:moveTo>
                      <a:pt x="60" y="42"/>
                    </a:moveTo>
                    <a:cubicBezTo>
                      <a:pt x="40" y="45"/>
                      <a:pt x="42" y="46"/>
                      <a:pt x="28" y="56"/>
                    </a:cubicBezTo>
                    <a:cubicBezTo>
                      <a:pt x="26" y="74"/>
                      <a:pt x="27" y="75"/>
                      <a:pt x="10" y="78"/>
                    </a:cubicBezTo>
                    <a:cubicBezTo>
                      <a:pt x="4" y="82"/>
                      <a:pt x="0" y="82"/>
                      <a:pt x="6" y="92"/>
                    </a:cubicBezTo>
                    <a:cubicBezTo>
                      <a:pt x="10" y="98"/>
                      <a:pt x="21" y="96"/>
                      <a:pt x="28" y="98"/>
                    </a:cubicBezTo>
                    <a:cubicBezTo>
                      <a:pt x="31" y="99"/>
                      <a:pt x="36" y="100"/>
                      <a:pt x="36" y="100"/>
                    </a:cubicBezTo>
                    <a:cubicBezTo>
                      <a:pt x="47" y="99"/>
                      <a:pt x="69" y="97"/>
                      <a:pt x="50" y="110"/>
                    </a:cubicBezTo>
                    <a:cubicBezTo>
                      <a:pt x="37" y="108"/>
                      <a:pt x="24" y="104"/>
                      <a:pt x="16" y="116"/>
                    </a:cubicBezTo>
                    <a:cubicBezTo>
                      <a:pt x="24" y="141"/>
                      <a:pt x="68" y="125"/>
                      <a:pt x="94" y="126"/>
                    </a:cubicBezTo>
                    <a:cubicBezTo>
                      <a:pt x="98" y="129"/>
                      <a:pt x="100" y="134"/>
                      <a:pt x="104" y="136"/>
                    </a:cubicBezTo>
                    <a:cubicBezTo>
                      <a:pt x="108" y="138"/>
                      <a:pt x="116" y="140"/>
                      <a:pt x="116" y="140"/>
                    </a:cubicBezTo>
                    <a:cubicBezTo>
                      <a:pt x="129" y="138"/>
                      <a:pt x="133" y="139"/>
                      <a:pt x="142" y="130"/>
                    </a:cubicBezTo>
                    <a:cubicBezTo>
                      <a:pt x="151" y="104"/>
                      <a:pt x="179" y="110"/>
                      <a:pt x="202" y="102"/>
                    </a:cubicBezTo>
                    <a:cubicBezTo>
                      <a:pt x="219" y="96"/>
                      <a:pt x="233" y="84"/>
                      <a:pt x="250" y="78"/>
                    </a:cubicBezTo>
                    <a:cubicBezTo>
                      <a:pt x="260" y="75"/>
                      <a:pt x="269" y="74"/>
                      <a:pt x="280" y="72"/>
                    </a:cubicBezTo>
                    <a:cubicBezTo>
                      <a:pt x="287" y="71"/>
                      <a:pt x="300" y="66"/>
                      <a:pt x="300" y="66"/>
                    </a:cubicBezTo>
                    <a:cubicBezTo>
                      <a:pt x="311" y="49"/>
                      <a:pt x="336" y="54"/>
                      <a:pt x="354" y="60"/>
                    </a:cubicBezTo>
                    <a:cubicBezTo>
                      <a:pt x="367" y="79"/>
                      <a:pt x="335" y="79"/>
                      <a:pt x="324" y="80"/>
                    </a:cubicBezTo>
                    <a:cubicBezTo>
                      <a:pt x="312" y="83"/>
                      <a:pt x="306" y="93"/>
                      <a:pt x="292" y="96"/>
                    </a:cubicBezTo>
                    <a:cubicBezTo>
                      <a:pt x="284" y="94"/>
                      <a:pt x="279" y="90"/>
                      <a:pt x="272" y="88"/>
                    </a:cubicBezTo>
                    <a:cubicBezTo>
                      <a:pt x="253" y="91"/>
                      <a:pt x="232" y="96"/>
                      <a:pt x="214" y="102"/>
                    </a:cubicBezTo>
                    <a:cubicBezTo>
                      <a:pt x="223" y="108"/>
                      <a:pt x="231" y="109"/>
                      <a:pt x="242" y="112"/>
                    </a:cubicBezTo>
                    <a:cubicBezTo>
                      <a:pt x="245" y="113"/>
                      <a:pt x="250" y="114"/>
                      <a:pt x="250" y="114"/>
                    </a:cubicBezTo>
                    <a:cubicBezTo>
                      <a:pt x="251" y="116"/>
                      <a:pt x="255" y="118"/>
                      <a:pt x="254" y="120"/>
                    </a:cubicBezTo>
                    <a:cubicBezTo>
                      <a:pt x="252" y="124"/>
                      <a:pt x="242" y="128"/>
                      <a:pt x="242" y="128"/>
                    </a:cubicBezTo>
                    <a:cubicBezTo>
                      <a:pt x="233" y="141"/>
                      <a:pt x="247" y="154"/>
                      <a:pt x="260" y="158"/>
                    </a:cubicBezTo>
                    <a:cubicBezTo>
                      <a:pt x="282" y="155"/>
                      <a:pt x="295" y="151"/>
                      <a:pt x="318" y="150"/>
                    </a:cubicBezTo>
                    <a:cubicBezTo>
                      <a:pt x="334" y="155"/>
                      <a:pt x="345" y="176"/>
                      <a:pt x="350" y="192"/>
                    </a:cubicBezTo>
                    <a:cubicBezTo>
                      <a:pt x="349" y="195"/>
                      <a:pt x="350" y="199"/>
                      <a:pt x="348" y="202"/>
                    </a:cubicBezTo>
                    <a:cubicBezTo>
                      <a:pt x="345" y="206"/>
                      <a:pt x="336" y="210"/>
                      <a:pt x="336" y="210"/>
                    </a:cubicBezTo>
                    <a:cubicBezTo>
                      <a:pt x="327" y="224"/>
                      <a:pt x="332" y="235"/>
                      <a:pt x="348" y="240"/>
                    </a:cubicBezTo>
                    <a:cubicBezTo>
                      <a:pt x="358" y="237"/>
                      <a:pt x="362" y="237"/>
                      <a:pt x="368" y="246"/>
                    </a:cubicBezTo>
                    <a:cubicBezTo>
                      <a:pt x="360" y="252"/>
                      <a:pt x="346" y="246"/>
                      <a:pt x="338" y="252"/>
                    </a:cubicBezTo>
                    <a:cubicBezTo>
                      <a:pt x="326" y="260"/>
                      <a:pt x="346" y="265"/>
                      <a:pt x="348" y="266"/>
                    </a:cubicBezTo>
                    <a:cubicBezTo>
                      <a:pt x="352" y="278"/>
                      <a:pt x="347" y="279"/>
                      <a:pt x="336" y="286"/>
                    </a:cubicBezTo>
                    <a:cubicBezTo>
                      <a:pt x="332" y="289"/>
                      <a:pt x="324" y="294"/>
                      <a:pt x="324" y="294"/>
                    </a:cubicBezTo>
                    <a:cubicBezTo>
                      <a:pt x="315" y="308"/>
                      <a:pt x="320" y="303"/>
                      <a:pt x="310" y="310"/>
                    </a:cubicBezTo>
                    <a:cubicBezTo>
                      <a:pt x="306" y="316"/>
                      <a:pt x="294" y="324"/>
                      <a:pt x="294" y="324"/>
                    </a:cubicBezTo>
                    <a:cubicBezTo>
                      <a:pt x="285" y="338"/>
                      <a:pt x="288" y="331"/>
                      <a:pt x="284" y="342"/>
                    </a:cubicBezTo>
                    <a:cubicBezTo>
                      <a:pt x="285" y="374"/>
                      <a:pt x="283" y="393"/>
                      <a:pt x="292" y="420"/>
                    </a:cubicBezTo>
                    <a:cubicBezTo>
                      <a:pt x="295" y="429"/>
                      <a:pt x="307" y="435"/>
                      <a:pt x="314" y="440"/>
                    </a:cubicBezTo>
                    <a:cubicBezTo>
                      <a:pt x="319" y="444"/>
                      <a:pt x="332" y="446"/>
                      <a:pt x="332" y="446"/>
                    </a:cubicBezTo>
                    <a:cubicBezTo>
                      <a:pt x="340" y="457"/>
                      <a:pt x="345" y="459"/>
                      <a:pt x="358" y="462"/>
                    </a:cubicBezTo>
                    <a:cubicBezTo>
                      <a:pt x="376" y="459"/>
                      <a:pt x="375" y="457"/>
                      <a:pt x="388" y="448"/>
                    </a:cubicBezTo>
                    <a:cubicBezTo>
                      <a:pt x="390" y="441"/>
                      <a:pt x="394" y="435"/>
                      <a:pt x="400" y="430"/>
                    </a:cubicBezTo>
                    <a:cubicBezTo>
                      <a:pt x="404" y="427"/>
                      <a:pt x="412" y="422"/>
                      <a:pt x="412" y="422"/>
                    </a:cubicBezTo>
                    <a:cubicBezTo>
                      <a:pt x="417" y="415"/>
                      <a:pt x="451" y="367"/>
                      <a:pt x="458" y="364"/>
                    </a:cubicBezTo>
                    <a:cubicBezTo>
                      <a:pt x="475" y="356"/>
                      <a:pt x="486" y="357"/>
                      <a:pt x="506" y="356"/>
                    </a:cubicBezTo>
                    <a:cubicBezTo>
                      <a:pt x="525" y="350"/>
                      <a:pt x="533" y="342"/>
                      <a:pt x="554" y="340"/>
                    </a:cubicBezTo>
                    <a:cubicBezTo>
                      <a:pt x="560" y="338"/>
                      <a:pt x="566" y="336"/>
                      <a:pt x="572" y="334"/>
                    </a:cubicBezTo>
                    <a:cubicBezTo>
                      <a:pt x="576" y="333"/>
                      <a:pt x="584" y="330"/>
                      <a:pt x="584" y="330"/>
                    </a:cubicBezTo>
                    <a:cubicBezTo>
                      <a:pt x="603" y="311"/>
                      <a:pt x="618" y="310"/>
                      <a:pt x="646" y="308"/>
                    </a:cubicBezTo>
                    <a:cubicBezTo>
                      <a:pt x="665" y="304"/>
                      <a:pt x="684" y="303"/>
                      <a:pt x="704" y="302"/>
                    </a:cubicBezTo>
                    <a:cubicBezTo>
                      <a:pt x="712" y="299"/>
                      <a:pt x="712" y="293"/>
                      <a:pt x="720" y="290"/>
                    </a:cubicBezTo>
                    <a:cubicBezTo>
                      <a:pt x="732" y="285"/>
                      <a:pt x="743" y="285"/>
                      <a:pt x="754" y="278"/>
                    </a:cubicBezTo>
                    <a:cubicBezTo>
                      <a:pt x="756" y="271"/>
                      <a:pt x="760" y="267"/>
                      <a:pt x="762" y="260"/>
                    </a:cubicBezTo>
                    <a:cubicBezTo>
                      <a:pt x="763" y="247"/>
                      <a:pt x="762" y="233"/>
                      <a:pt x="764" y="220"/>
                    </a:cubicBezTo>
                    <a:cubicBezTo>
                      <a:pt x="764" y="219"/>
                      <a:pt x="794" y="204"/>
                      <a:pt x="800" y="200"/>
                    </a:cubicBezTo>
                    <a:cubicBezTo>
                      <a:pt x="807" y="189"/>
                      <a:pt x="808" y="186"/>
                      <a:pt x="820" y="182"/>
                    </a:cubicBezTo>
                    <a:cubicBezTo>
                      <a:pt x="825" y="166"/>
                      <a:pt x="814" y="162"/>
                      <a:pt x="802" y="154"/>
                    </a:cubicBezTo>
                    <a:cubicBezTo>
                      <a:pt x="797" y="151"/>
                      <a:pt x="790" y="142"/>
                      <a:pt x="790" y="142"/>
                    </a:cubicBezTo>
                    <a:cubicBezTo>
                      <a:pt x="786" y="131"/>
                      <a:pt x="792" y="127"/>
                      <a:pt x="802" y="124"/>
                    </a:cubicBezTo>
                    <a:cubicBezTo>
                      <a:pt x="810" y="116"/>
                      <a:pt x="813" y="98"/>
                      <a:pt x="820" y="94"/>
                    </a:cubicBezTo>
                    <a:cubicBezTo>
                      <a:pt x="824" y="92"/>
                      <a:pt x="832" y="90"/>
                      <a:pt x="832" y="90"/>
                    </a:cubicBezTo>
                    <a:cubicBezTo>
                      <a:pt x="844" y="92"/>
                      <a:pt x="848" y="92"/>
                      <a:pt x="856" y="100"/>
                    </a:cubicBezTo>
                    <a:cubicBezTo>
                      <a:pt x="863" y="98"/>
                      <a:pt x="876" y="94"/>
                      <a:pt x="876" y="94"/>
                    </a:cubicBezTo>
                    <a:cubicBezTo>
                      <a:pt x="889" y="81"/>
                      <a:pt x="906" y="77"/>
                      <a:pt x="924" y="74"/>
                    </a:cubicBezTo>
                    <a:cubicBezTo>
                      <a:pt x="929" y="67"/>
                      <a:pt x="929" y="58"/>
                      <a:pt x="922" y="52"/>
                    </a:cubicBezTo>
                    <a:cubicBezTo>
                      <a:pt x="918" y="49"/>
                      <a:pt x="910" y="44"/>
                      <a:pt x="910" y="44"/>
                    </a:cubicBezTo>
                    <a:cubicBezTo>
                      <a:pt x="894" y="47"/>
                      <a:pt x="899" y="49"/>
                      <a:pt x="888" y="56"/>
                    </a:cubicBezTo>
                    <a:cubicBezTo>
                      <a:pt x="884" y="58"/>
                      <a:pt x="876" y="60"/>
                      <a:pt x="876" y="60"/>
                    </a:cubicBezTo>
                    <a:cubicBezTo>
                      <a:pt x="853" y="59"/>
                      <a:pt x="810" y="59"/>
                      <a:pt x="848" y="46"/>
                    </a:cubicBezTo>
                    <a:cubicBezTo>
                      <a:pt x="844" y="33"/>
                      <a:pt x="831" y="37"/>
                      <a:pt x="818" y="36"/>
                    </a:cubicBezTo>
                    <a:cubicBezTo>
                      <a:pt x="809" y="33"/>
                      <a:pt x="802" y="27"/>
                      <a:pt x="794" y="22"/>
                    </a:cubicBezTo>
                    <a:cubicBezTo>
                      <a:pt x="790" y="20"/>
                      <a:pt x="782" y="18"/>
                      <a:pt x="782" y="18"/>
                    </a:cubicBezTo>
                    <a:cubicBezTo>
                      <a:pt x="727" y="19"/>
                      <a:pt x="688" y="11"/>
                      <a:pt x="642" y="26"/>
                    </a:cubicBezTo>
                    <a:cubicBezTo>
                      <a:pt x="635" y="16"/>
                      <a:pt x="632" y="18"/>
                      <a:pt x="620" y="20"/>
                    </a:cubicBezTo>
                    <a:cubicBezTo>
                      <a:pt x="611" y="34"/>
                      <a:pt x="600" y="36"/>
                      <a:pt x="584" y="38"/>
                    </a:cubicBezTo>
                    <a:cubicBezTo>
                      <a:pt x="575" y="44"/>
                      <a:pt x="581" y="46"/>
                      <a:pt x="578" y="56"/>
                    </a:cubicBezTo>
                    <a:cubicBezTo>
                      <a:pt x="572" y="47"/>
                      <a:pt x="566" y="41"/>
                      <a:pt x="556" y="38"/>
                    </a:cubicBezTo>
                    <a:cubicBezTo>
                      <a:pt x="553" y="38"/>
                      <a:pt x="539" y="39"/>
                      <a:pt x="534" y="42"/>
                    </a:cubicBezTo>
                    <a:cubicBezTo>
                      <a:pt x="528" y="46"/>
                      <a:pt x="516" y="54"/>
                      <a:pt x="516" y="54"/>
                    </a:cubicBezTo>
                    <a:cubicBezTo>
                      <a:pt x="507" y="52"/>
                      <a:pt x="503" y="51"/>
                      <a:pt x="500" y="42"/>
                    </a:cubicBezTo>
                    <a:cubicBezTo>
                      <a:pt x="505" y="28"/>
                      <a:pt x="488" y="31"/>
                      <a:pt x="478" y="30"/>
                    </a:cubicBezTo>
                    <a:cubicBezTo>
                      <a:pt x="469" y="33"/>
                      <a:pt x="473" y="37"/>
                      <a:pt x="464" y="40"/>
                    </a:cubicBezTo>
                    <a:cubicBezTo>
                      <a:pt x="447" y="34"/>
                      <a:pt x="451" y="27"/>
                      <a:pt x="432" y="40"/>
                    </a:cubicBezTo>
                    <a:cubicBezTo>
                      <a:pt x="427" y="54"/>
                      <a:pt x="427" y="52"/>
                      <a:pt x="410" y="50"/>
                    </a:cubicBezTo>
                    <a:cubicBezTo>
                      <a:pt x="391" y="52"/>
                      <a:pt x="385" y="54"/>
                      <a:pt x="366" y="52"/>
                    </a:cubicBezTo>
                    <a:cubicBezTo>
                      <a:pt x="357" y="49"/>
                      <a:pt x="356" y="46"/>
                      <a:pt x="364" y="40"/>
                    </a:cubicBezTo>
                    <a:cubicBezTo>
                      <a:pt x="380" y="42"/>
                      <a:pt x="395" y="43"/>
                      <a:pt x="410" y="38"/>
                    </a:cubicBezTo>
                    <a:cubicBezTo>
                      <a:pt x="426" y="15"/>
                      <a:pt x="386" y="21"/>
                      <a:pt x="370" y="20"/>
                    </a:cubicBezTo>
                    <a:cubicBezTo>
                      <a:pt x="364" y="16"/>
                      <a:pt x="358" y="12"/>
                      <a:pt x="352" y="8"/>
                    </a:cubicBezTo>
                    <a:cubicBezTo>
                      <a:pt x="348" y="5"/>
                      <a:pt x="340" y="0"/>
                      <a:pt x="340" y="0"/>
                    </a:cubicBezTo>
                    <a:cubicBezTo>
                      <a:pt x="338" y="1"/>
                      <a:pt x="336" y="1"/>
                      <a:pt x="334" y="2"/>
                    </a:cubicBezTo>
                    <a:cubicBezTo>
                      <a:pt x="331" y="3"/>
                      <a:pt x="329" y="3"/>
                      <a:pt x="326" y="4"/>
                    </a:cubicBezTo>
                    <a:cubicBezTo>
                      <a:pt x="322" y="5"/>
                      <a:pt x="314" y="8"/>
                      <a:pt x="314" y="8"/>
                    </a:cubicBezTo>
                    <a:cubicBezTo>
                      <a:pt x="305" y="22"/>
                      <a:pt x="288" y="6"/>
                      <a:pt x="276" y="2"/>
                    </a:cubicBezTo>
                    <a:cubicBezTo>
                      <a:pt x="270" y="3"/>
                      <a:pt x="241" y="16"/>
                      <a:pt x="240" y="16"/>
                    </a:cubicBezTo>
                    <a:cubicBezTo>
                      <a:pt x="226" y="17"/>
                      <a:pt x="212" y="17"/>
                      <a:pt x="198" y="18"/>
                    </a:cubicBezTo>
                    <a:cubicBezTo>
                      <a:pt x="183" y="19"/>
                      <a:pt x="172" y="20"/>
                      <a:pt x="160" y="28"/>
                    </a:cubicBezTo>
                    <a:cubicBezTo>
                      <a:pt x="146" y="26"/>
                      <a:pt x="141" y="27"/>
                      <a:pt x="130" y="20"/>
                    </a:cubicBezTo>
                    <a:cubicBezTo>
                      <a:pt x="123" y="22"/>
                      <a:pt x="115" y="24"/>
                      <a:pt x="108" y="26"/>
                    </a:cubicBezTo>
                    <a:cubicBezTo>
                      <a:pt x="102" y="35"/>
                      <a:pt x="113" y="41"/>
                      <a:pt x="122" y="44"/>
                    </a:cubicBezTo>
                    <a:cubicBezTo>
                      <a:pt x="125" y="52"/>
                      <a:pt x="114" y="68"/>
                      <a:pt x="114" y="68"/>
                    </a:cubicBezTo>
                    <a:cubicBezTo>
                      <a:pt x="112" y="79"/>
                      <a:pt x="111" y="82"/>
                      <a:pt x="100" y="78"/>
                    </a:cubicBezTo>
                    <a:cubicBezTo>
                      <a:pt x="93" y="67"/>
                      <a:pt x="100" y="63"/>
                      <a:pt x="104" y="52"/>
                    </a:cubicBezTo>
                    <a:cubicBezTo>
                      <a:pt x="96" y="44"/>
                      <a:pt x="91" y="36"/>
                      <a:pt x="80" y="32"/>
                    </a:cubicBezTo>
                    <a:cubicBezTo>
                      <a:pt x="73" y="34"/>
                      <a:pt x="67" y="39"/>
                      <a:pt x="60" y="4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0" name="Freeform 29"/>
              <p:cNvSpPr>
                <a:spLocks/>
              </p:cNvSpPr>
              <p:nvPr/>
            </p:nvSpPr>
            <p:spPr bwMode="gray">
              <a:xfrm>
                <a:off x="2009" y="2135"/>
                <a:ext cx="39" cy="24"/>
              </a:xfrm>
              <a:custGeom>
                <a:avLst/>
                <a:gdLst>
                  <a:gd name="T0" fmla="*/ 15 w 52"/>
                  <a:gd name="T1" fmla="*/ 0 h 32"/>
                  <a:gd name="T2" fmla="*/ 4 w 52"/>
                  <a:gd name="T3" fmla="*/ 8 h 32"/>
                  <a:gd name="T4" fmla="*/ 11 w 52"/>
                  <a:gd name="T5" fmla="*/ 14 h 32"/>
                  <a:gd name="T6" fmla="*/ 18 w 52"/>
                  <a:gd name="T7" fmla="*/ 13 h 32"/>
                  <a:gd name="T8" fmla="*/ 15 w 52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2" h="32">
                    <a:moveTo>
                      <a:pt x="34" y="0"/>
                    </a:moveTo>
                    <a:cubicBezTo>
                      <a:pt x="30" y="12"/>
                      <a:pt x="19" y="16"/>
                      <a:pt x="8" y="20"/>
                    </a:cubicBezTo>
                    <a:cubicBezTo>
                      <a:pt x="0" y="32"/>
                      <a:pt x="14" y="31"/>
                      <a:pt x="24" y="32"/>
                    </a:cubicBezTo>
                    <a:cubicBezTo>
                      <a:pt x="30" y="31"/>
                      <a:pt x="36" y="32"/>
                      <a:pt x="42" y="30"/>
                    </a:cubicBezTo>
                    <a:cubicBezTo>
                      <a:pt x="52" y="26"/>
                      <a:pt x="34" y="3"/>
                      <a:pt x="3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1" name="Freeform 30"/>
              <p:cNvSpPr>
                <a:spLocks/>
              </p:cNvSpPr>
              <p:nvPr/>
            </p:nvSpPr>
            <p:spPr bwMode="gray">
              <a:xfrm>
                <a:off x="2292" y="2201"/>
                <a:ext cx="128" cy="54"/>
              </a:xfrm>
              <a:custGeom>
                <a:avLst/>
                <a:gdLst>
                  <a:gd name="T0" fmla="*/ 42 w 172"/>
                  <a:gd name="T1" fmla="*/ 4 h 72"/>
                  <a:gd name="T2" fmla="*/ 27 w 172"/>
                  <a:gd name="T3" fmla="*/ 2 h 72"/>
                  <a:gd name="T4" fmla="*/ 22 w 172"/>
                  <a:gd name="T5" fmla="*/ 0 h 72"/>
                  <a:gd name="T6" fmla="*/ 0 w 172"/>
                  <a:gd name="T7" fmla="*/ 12 h 72"/>
                  <a:gd name="T8" fmla="*/ 12 w 172"/>
                  <a:gd name="T9" fmla="*/ 17 h 72"/>
                  <a:gd name="T10" fmla="*/ 17 w 172"/>
                  <a:gd name="T11" fmla="*/ 26 h 72"/>
                  <a:gd name="T12" fmla="*/ 27 w 172"/>
                  <a:gd name="T13" fmla="*/ 29 h 72"/>
                  <a:gd name="T14" fmla="*/ 32 w 172"/>
                  <a:gd name="T15" fmla="*/ 31 h 72"/>
                  <a:gd name="T16" fmla="*/ 54 w 172"/>
                  <a:gd name="T17" fmla="*/ 26 h 72"/>
                  <a:gd name="T18" fmla="*/ 71 w 172"/>
                  <a:gd name="T19" fmla="*/ 19 h 72"/>
                  <a:gd name="T20" fmla="*/ 61 w 172"/>
                  <a:gd name="T21" fmla="*/ 8 h 72"/>
                  <a:gd name="T22" fmla="*/ 56 w 172"/>
                  <a:gd name="T23" fmla="*/ 2 h 72"/>
                  <a:gd name="T24" fmla="*/ 42 w 172"/>
                  <a:gd name="T25" fmla="*/ 4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" h="72">
                    <a:moveTo>
                      <a:pt x="102" y="8"/>
                    </a:moveTo>
                    <a:cubicBezTo>
                      <a:pt x="89" y="12"/>
                      <a:pt x="78" y="8"/>
                      <a:pt x="66" y="4"/>
                    </a:cubicBezTo>
                    <a:cubicBezTo>
                      <a:pt x="62" y="3"/>
                      <a:pt x="54" y="0"/>
                      <a:pt x="54" y="0"/>
                    </a:cubicBezTo>
                    <a:cubicBezTo>
                      <a:pt x="38" y="5"/>
                      <a:pt x="12" y="16"/>
                      <a:pt x="0" y="28"/>
                    </a:cubicBezTo>
                    <a:cubicBezTo>
                      <a:pt x="4" y="39"/>
                      <a:pt x="18" y="39"/>
                      <a:pt x="28" y="40"/>
                    </a:cubicBezTo>
                    <a:cubicBezTo>
                      <a:pt x="39" y="44"/>
                      <a:pt x="41" y="60"/>
                      <a:pt x="42" y="60"/>
                    </a:cubicBezTo>
                    <a:cubicBezTo>
                      <a:pt x="50" y="63"/>
                      <a:pt x="58" y="65"/>
                      <a:pt x="66" y="68"/>
                    </a:cubicBezTo>
                    <a:cubicBezTo>
                      <a:pt x="70" y="69"/>
                      <a:pt x="78" y="72"/>
                      <a:pt x="78" y="72"/>
                    </a:cubicBezTo>
                    <a:cubicBezTo>
                      <a:pt x="92" y="71"/>
                      <a:pt x="117" y="69"/>
                      <a:pt x="130" y="60"/>
                    </a:cubicBezTo>
                    <a:cubicBezTo>
                      <a:pt x="148" y="48"/>
                      <a:pt x="150" y="46"/>
                      <a:pt x="172" y="44"/>
                    </a:cubicBezTo>
                    <a:cubicBezTo>
                      <a:pt x="169" y="29"/>
                      <a:pt x="162" y="23"/>
                      <a:pt x="148" y="18"/>
                    </a:cubicBezTo>
                    <a:cubicBezTo>
                      <a:pt x="145" y="10"/>
                      <a:pt x="144" y="7"/>
                      <a:pt x="136" y="4"/>
                    </a:cubicBezTo>
                    <a:cubicBezTo>
                      <a:pt x="134" y="4"/>
                      <a:pt x="105" y="11"/>
                      <a:pt x="102" y="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2" name="Freeform 31"/>
              <p:cNvSpPr>
                <a:spLocks/>
              </p:cNvSpPr>
              <p:nvPr/>
            </p:nvSpPr>
            <p:spPr bwMode="gray">
              <a:xfrm>
                <a:off x="2393" y="2038"/>
                <a:ext cx="39" cy="24"/>
              </a:xfrm>
              <a:custGeom>
                <a:avLst/>
                <a:gdLst>
                  <a:gd name="T0" fmla="*/ 15 w 52"/>
                  <a:gd name="T1" fmla="*/ 0 h 32"/>
                  <a:gd name="T2" fmla="*/ 4 w 52"/>
                  <a:gd name="T3" fmla="*/ 8 h 32"/>
                  <a:gd name="T4" fmla="*/ 11 w 52"/>
                  <a:gd name="T5" fmla="*/ 14 h 32"/>
                  <a:gd name="T6" fmla="*/ 18 w 52"/>
                  <a:gd name="T7" fmla="*/ 13 h 32"/>
                  <a:gd name="T8" fmla="*/ 15 w 52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2" h="32">
                    <a:moveTo>
                      <a:pt x="34" y="0"/>
                    </a:moveTo>
                    <a:cubicBezTo>
                      <a:pt x="30" y="12"/>
                      <a:pt x="19" y="16"/>
                      <a:pt x="8" y="20"/>
                    </a:cubicBezTo>
                    <a:cubicBezTo>
                      <a:pt x="0" y="32"/>
                      <a:pt x="14" y="31"/>
                      <a:pt x="24" y="32"/>
                    </a:cubicBezTo>
                    <a:cubicBezTo>
                      <a:pt x="30" y="31"/>
                      <a:pt x="36" y="32"/>
                      <a:pt x="42" y="30"/>
                    </a:cubicBezTo>
                    <a:cubicBezTo>
                      <a:pt x="52" y="26"/>
                      <a:pt x="34" y="3"/>
                      <a:pt x="3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3" name="Freeform 32"/>
              <p:cNvSpPr>
                <a:spLocks/>
              </p:cNvSpPr>
              <p:nvPr/>
            </p:nvSpPr>
            <p:spPr bwMode="gray">
              <a:xfrm>
                <a:off x="2662" y="2006"/>
                <a:ext cx="155" cy="63"/>
              </a:xfrm>
              <a:custGeom>
                <a:avLst/>
                <a:gdLst>
                  <a:gd name="T0" fmla="*/ 81 w 206"/>
                  <a:gd name="T1" fmla="*/ 3 h 85"/>
                  <a:gd name="T2" fmla="*/ 44 w 206"/>
                  <a:gd name="T3" fmla="*/ 4 h 85"/>
                  <a:gd name="T4" fmla="*/ 47 w 206"/>
                  <a:gd name="T5" fmla="*/ 10 h 85"/>
                  <a:gd name="T6" fmla="*/ 46 w 206"/>
                  <a:gd name="T7" fmla="*/ 13 h 85"/>
                  <a:gd name="T8" fmla="*/ 38 w 206"/>
                  <a:gd name="T9" fmla="*/ 11 h 85"/>
                  <a:gd name="T10" fmla="*/ 33 w 206"/>
                  <a:gd name="T11" fmla="*/ 7 h 85"/>
                  <a:gd name="T12" fmla="*/ 10 w 206"/>
                  <a:gd name="T13" fmla="*/ 11 h 85"/>
                  <a:gd name="T14" fmla="*/ 13 w 206"/>
                  <a:gd name="T15" fmla="*/ 20 h 85"/>
                  <a:gd name="T16" fmla="*/ 23 w 206"/>
                  <a:gd name="T17" fmla="*/ 21 h 85"/>
                  <a:gd name="T18" fmla="*/ 32 w 206"/>
                  <a:gd name="T19" fmla="*/ 30 h 85"/>
                  <a:gd name="T20" fmla="*/ 38 w 206"/>
                  <a:gd name="T21" fmla="*/ 35 h 85"/>
                  <a:gd name="T22" fmla="*/ 47 w 206"/>
                  <a:gd name="T23" fmla="*/ 27 h 85"/>
                  <a:gd name="T24" fmla="*/ 51 w 206"/>
                  <a:gd name="T25" fmla="*/ 24 h 85"/>
                  <a:gd name="T26" fmla="*/ 54 w 206"/>
                  <a:gd name="T27" fmla="*/ 19 h 85"/>
                  <a:gd name="T28" fmla="*/ 71 w 206"/>
                  <a:gd name="T29" fmla="*/ 14 h 85"/>
                  <a:gd name="T30" fmla="*/ 80 w 206"/>
                  <a:gd name="T31" fmla="*/ 13 h 85"/>
                  <a:gd name="T32" fmla="*/ 85 w 206"/>
                  <a:gd name="T33" fmla="*/ 11 h 85"/>
                  <a:gd name="T34" fmla="*/ 81 w 206"/>
                  <a:gd name="T35" fmla="*/ 3 h 8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6" h="85">
                    <a:moveTo>
                      <a:pt x="191" y="7"/>
                    </a:moveTo>
                    <a:cubicBezTo>
                      <a:pt x="165" y="6"/>
                      <a:pt x="130" y="0"/>
                      <a:pt x="103" y="9"/>
                    </a:cubicBezTo>
                    <a:cubicBezTo>
                      <a:pt x="100" y="18"/>
                      <a:pt x="101" y="20"/>
                      <a:pt x="109" y="25"/>
                    </a:cubicBezTo>
                    <a:cubicBezTo>
                      <a:pt x="111" y="28"/>
                      <a:pt x="118" y="34"/>
                      <a:pt x="107" y="33"/>
                    </a:cubicBezTo>
                    <a:cubicBezTo>
                      <a:pt x="101" y="32"/>
                      <a:pt x="89" y="27"/>
                      <a:pt x="89" y="27"/>
                    </a:cubicBezTo>
                    <a:cubicBezTo>
                      <a:pt x="86" y="24"/>
                      <a:pt x="82" y="18"/>
                      <a:pt x="77" y="19"/>
                    </a:cubicBezTo>
                    <a:cubicBezTo>
                      <a:pt x="52" y="22"/>
                      <a:pt x="57" y="25"/>
                      <a:pt x="23" y="27"/>
                    </a:cubicBezTo>
                    <a:cubicBezTo>
                      <a:pt x="0" y="31"/>
                      <a:pt x="18" y="45"/>
                      <a:pt x="31" y="49"/>
                    </a:cubicBezTo>
                    <a:cubicBezTo>
                      <a:pt x="43" y="53"/>
                      <a:pt x="35" y="51"/>
                      <a:pt x="55" y="53"/>
                    </a:cubicBezTo>
                    <a:cubicBezTo>
                      <a:pt x="63" y="59"/>
                      <a:pt x="66" y="67"/>
                      <a:pt x="75" y="73"/>
                    </a:cubicBezTo>
                    <a:cubicBezTo>
                      <a:pt x="78" y="81"/>
                      <a:pt x="81" y="82"/>
                      <a:pt x="89" y="85"/>
                    </a:cubicBezTo>
                    <a:cubicBezTo>
                      <a:pt x="104" y="81"/>
                      <a:pt x="99" y="75"/>
                      <a:pt x="109" y="67"/>
                    </a:cubicBezTo>
                    <a:cubicBezTo>
                      <a:pt x="113" y="64"/>
                      <a:pt x="121" y="59"/>
                      <a:pt x="121" y="59"/>
                    </a:cubicBezTo>
                    <a:cubicBezTo>
                      <a:pt x="123" y="55"/>
                      <a:pt x="124" y="50"/>
                      <a:pt x="127" y="47"/>
                    </a:cubicBezTo>
                    <a:cubicBezTo>
                      <a:pt x="132" y="41"/>
                      <a:pt x="158" y="37"/>
                      <a:pt x="167" y="35"/>
                    </a:cubicBezTo>
                    <a:cubicBezTo>
                      <a:pt x="174" y="34"/>
                      <a:pt x="181" y="33"/>
                      <a:pt x="187" y="31"/>
                    </a:cubicBezTo>
                    <a:cubicBezTo>
                      <a:pt x="191" y="30"/>
                      <a:pt x="199" y="27"/>
                      <a:pt x="199" y="27"/>
                    </a:cubicBezTo>
                    <a:cubicBezTo>
                      <a:pt x="206" y="16"/>
                      <a:pt x="199" y="15"/>
                      <a:pt x="191" y="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4" name="Freeform 33"/>
              <p:cNvSpPr>
                <a:spLocks/>
              </p:cNvSpPr>
              <p:nvPr/>
            </p:nvSpPr>
            <p:spPr bwMode="gray">
              <a:xfrm>
                <a:off x="2759" y="2039"/>
                <a:ext cx="48" cy="21"/>
              </a:xfrm>
              <a:custGeom>
                <a:avLst/>
                <a:gdLst>
                  <a:gd name="T0" fmla="*/ 15 w 64"/>
                  <a:gd name="T1" fmla="*/ 3 h 28"/>
                  <a:gd name="T2" fmla="*/ 4 w 64"/>
                  <a:gd name="T3" fmla="*/ 2 h 28"/>
                  <a:gd name="T4" fmla="*/ 11 w 64"/>
                  <a:gd name="T5" fmla="*/ 12 h 28"/>
                  <a:gd name="T6" fmla="*/ 23 w 64"/>
                  <a:gd name="T7" fmla="*/ 6 h 28"/>
                  <a:gd name="T8" fmla="*/ 15 w 64"/>
                  <a:gd name="T9" fmla="*/ 3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28">
                    <a:moveTo>
                      <a:pt x="36" y="6"/>
                    </a:moveTo>
                    <a:cubicBezTo>
                      <a:pt x="32" y="18"/>
                      <a:pt x="19" y="0"/>
                      <a:pt x="8" y="4"/>
                    </a:cubicBezTo>
                    <a:cubicBezTo>
                      <a:pt x="0" y="16"/>
                      <a:pt x="14" y="27"/>
                      <a:pt x="24" y="28"/>
                    </a:cubicBezTo>
                    <a:cubicBezTo>
                      <a:pt x="30" y="27"/>
                      <a:pt x="48" y="16"/>
                      <a:pt x="54" y="14"/>
                    </a:cubicBezTo>
                    <a:cubicBezTo>
                      <a:pt x="64" y="10"/>
                      <a:pt x="36" y="9"/>
                      <a:pt x="36" y="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5" name="Freeform 34"/>
              <p:cNvSpPr>
                <a:spLocks/>
              </p:cNvSpPr>
              <p:nvPr/>
            </p:nvSpPr>
            <p:spPr bwMode="gray">
              <a:xfrm>
                <a:off x="2467" y="2311"/>
                <a:ext cx="109" cy="132"/>
              </a:xfrm>
              <a:custGeom>
                <a:avLst/>
                <a:gdLst>
                  <a:gd name="T0" fmla="*/ 10 w 146"/>
                  <a:gd name="T1" fmla="*/ 8 h 176"/>
                  <a:gd name="T2" fmla="*/ 0 w 146"/>
                  <a:gd name="T3" fmla="*/ 11 h 176"/>
                  <a:gd name="T4" fmla="*/ 5 w 146"/>
                  <a:gd name="T5" fmla="*/ 18 h 176"/>
                  <a:gd name="T6" fmla="*/ 14 w 146"/>
                  <a:gd name="T7" fmla="*/ 37 h 176"/>
                  <a:gd name="T8" fmla="*/ 22 w 146"/>
                  <a:gd name="T9" fmla="*/ 38 h 176"/>
                  <a:gd name="T10" fmla="*/ 21 w 146"/>
                  <a:gd name="T11" fmla="*/ 45 h 176"/>
                  <a:gd name="T12" fmla="*/ 12 w 146"/>
                  <a:gd name="T13" fmla="*/ 48 h 176"/>
                  <a:gd name="T14" fmla="*/ 7 w 146"/>
                  <a:gd name="T15" fmla="*/ 56 h 176"/>
                  <a:gd name="T16" fmla="*/ 7 w 146"/>
                  <a:gd name="T17" fmla="*/ 58 h 176"/>
                  <a:gd name="T18" fmla="*/ 12 w 146"/>
                  <a:gd name="T19" fmla="*/ 60 h 176"/>
                  <a:gd name="T20" fmla="*/ 7 w 146"/>
                  <a:gd name="T21" fmla="*/ 71 h 176"/>
                  <a:gd name="T22" fmla="*/ 8 w 146"/>
                  <a:gd name="T23" fmla="*/ 74 h 176"/>
                  <a:gd name="T24" fmla="*/ 14 w 146"/>
                  <a:gd name="T25" fmla="*/ 72 h 176"/>
                  <a:gd name="T26" fmla="*/ 24 w 146"/>
                  <a:gd name="T27" fmla="*/ 71 h 176"/>
                  <a:gd name="T28" fmla="*/ 39 w 146"/>
                  <a:gd name="T29" fmla="*/ 72 h 176"/>
                  <a:gd name="T30" fmla="*/ 46 w 146"/>
                  <a:gd name="T31" fmla="*/ 71 h 176"/>
                  <a:gd name="T32" fmla="*/ 51 w 146"/>
                  <a:gd name="T33" fmla="*/ 70 h 176"/>
                  <a:gd name="T34" fmla="*/ 54 w 146"/>
                  <a:gd name="T35" fmla="*/ 60 h 176"/>
                  <a:gd name="T36" fmla="*/ 60 w 146"/>
                  <a:gd name="T37" fmla="*/ 56 h 176"/>
                  <a:gd name="T38" fmla="*/ 46 w 146"/>
                  <a:gd name="T39" fmla="*/ 47 h 176"/>
                  <a:gd name="T40" fmla="*/ 37 w 146"/>
                  <a:gd name="T41" fmla="*/ 35 h 176"/>
                  <a:gd name="T42" fmla="*/ 34 w 146"/>
                  <a:gd name="T43" fmla="*/ 29 h 176"/>
                  <a:gd name="T44" fmla="*/ 27 w 146"/>
                  <a:gd name="T45" fmla="*/ 26 h 176"/>
                  <a:gd name="T46" fmla="*/ 36 w 146"/>
                  <a:gd name="T47" fmla="*/ 20 h 176"/>
                  <a:gd name="T48" fmla="*/ 27 w 146"/>
                  <a:gd name="T49" fmla="*/ 13 h 176"/>
                  <a:gd name="T50" fmla="*/ 29 w 146"/>
                  <a:gd name="T51" fmla="*/ 6 h 176"/>
                  <a:gd name="T52" fmla="*/ 19 w 146"/>
                  <a:gd name="T53" fmla="*/ 1 h 176"/>
                  <a:gd name="T54" fmla="*/ 12 w 146"/>
                  <a:gd name="T55" fmla="*/ 4 h 176"/>
                  <a:gd name="T56" fmla="*/ 10 w 146"/>
                  <a:gd name="T57" fmla="*/ 8 h 17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46" h="176">
                    <a:moveTo>
                      <a:pt x="24" y="19"/>
                    </a:moveTo>
                    <a:cubicBezTo>
                      <a:pt x="13" y="23"/>
                      <a:pt x="7" y="15"/>
                      <a:pt x="0" y="25"/>
                    </a:cubicBezTo>
                    <a:cubicBezTo>
                      <a:pt x="2" y="32"/>
                      <a:pt x="14" y="43"/>
                      <a:pt x="14" y="43"/>
                    </a:cubicBezTo>
                    <a:cubicBezTo>
                      <a:pt x="19" y="58"/>
                      <a:pt x="20" y="78"/>
                      <a:pt x="34" y="87"/>
                    </a:cubicBezTo>
                    <a:cubicBezTo>
                      <a:pt x="42" y="84"/>
                      <a:pt x="45" y="86"/>
                      <a:pt x="52" y="91"/>
                    </a:cubicBezTo>
                    <a:cubicBezTo>
                      <a:pt x="57" y="105"/>
                      <a:pt x="60" y="101"/>
                      <a:pt x="50" y="107"/>
                    </a:cubicBezTo>
                    <a:cubicBezTo>
                      <a:pt x="38" y="105"/>
                      <a:pt x="32" y="101"/>
                      <a:pt x="28" y="113"/>
                    </a:cubicBezTo>
                    <a:cubicBezTo>
                      <a:pt x="32" y="129"/>
                      <a:pt x="33" y="128"/>
                      <a:pt x="16" y="131"/>
                    </a:cubicBezTo>
                    <a:cubicBezTo>
                      <a:pt x="17" y="133"/>
                      <a:pt x="16" y="136"/>
                      <a:pt x="18" y="137"/>
                    </a:cubicBezTo>
                    <a:cubicBezTo>
                      <a:pt x="21" y="139"/>
                      <a:pt x="30" y="141"/>
                      <a:pt x="30" y="141"/>
                    </a:cubicBezTo>
                    <a:cubicBezTo>
                      <a:pt x="28" y="152"/>
                      <a:pt x="21" y="159"/>
                      <a:pt x="18" y="169"/>
                    </a:cubicBezTo>
                    <a:cubicBezTo>
                      <a:pt x="19" y="171"/>
                      <a:pt x="18" y="174"/>
                      <a:pt x="20" y="175"/>
                    </a:cubicBezTo>
                    <a:cubicBezTo>
                      <a:pt x="22" y="176"/>
                      <a:pt x="32" y="171"/>
                      <a:pt x="34" y="171"/>
                    </a:cubicBezTo>
                    <a:cubicBezTo>
                      <a:pt x="42" y="170"/>
                      <a:pt x="50" y="170"/>
                      <a:pt x="58" y="169"/>
                    </a:cubicBezTo>
                    <a:cubicBezTo>
                      <a:pt x="70" y="167"/>
                      <a:pt x="80" y="167"/>
                      <a:pt x="92" y="171"/>
                    </a:cubicBezTo>
                    <a:cubicBezTo>
                      <a:pt x="98" y="170"/>
                      <a:pt x="104" y="170"/>
                      <a:pt x="110" y="169"/>
                    </a:cubicBezTo>
                    <a:cubicBezTo>
                      <a:pt x="114" y="168"/>
                      <a:pt x="122" y="165"/>
                      <a:pt x="122" y="165"/>
                    </a:cubicBezTo>
                    <a:cubicBezTo>
                      <a:pt x="124" y="158"/>
                      <a:pt x="123" y="147"/>
                      <a:pt x="128" y="141"/>
                    </a:cubicBezTo>
                    <a:cubicBezTo>
                      <a:pt x="132" y="136"/>
                      <a:pt x="146" y="133"/>
                      <a:pt x="146" y="133"/>
                    </a:cubicBezTo>
                    <a:cubicBezTo>
                      <a:pt x="142" y="105"/>
                      <a:pt x="143" y="111"/>
                      <a:pt x="110" y="109"/>
                    </a:cubicBezTo>
                    <a:cubicBezTo>
                      <a:pt x="102" y="97"/>
                      <a:pt x="103" y="88"/>
                      <a:pt x="88" y="83"/>
                    </a:cubicBezTo>
                    <a:cubicBezTo>
                      <a:pt x="85" y="79"/>
                      <a:pt x="86" y="72"/>
                      <a:pt x="82" y="69"/>
                    </a:cubicBezTo>
                    <a:cubicBezTo>
                      <a:pt x="77" y="65"/>
                      <a:pt x="69" y="65"/>
                      <a:pt x="64" y="61"/>
                    </a:cubicBezTo>
                    <a:cubicBezTo>
                      <a:pt x="52" y="43"/>
                      <a:pt x="67" y="47"/>
                      <a:pt x="86" y="45"/>
                    </a:cubicBezTo>
                    <a:cubicBezTo>
                      <a:pt x="93" y="25"/>
                      <a:pt x="83" y="29"/>
                      <a:pt x="64" y="31"/>
                    </a:cubicBezTo>
                    <a:cubicBezTo>
                      <a:pt x="62" y="25"/>
                      <a:pt x="70" y="13"/>
                      <a:pt x="70" y="13"/>
                    </a:cubicBezTo>
                    <a:cubicBezTo>
                      <a:pt x="64" y="4"/>
                      <a:pt x="56" y="3"/>
                      <a:pt x="46" y="1"/>
                    </a:cubicBezTo>
                    <a:cubicBezTo>
                      <a:pt x="35" y="3"/>
                      <a:pt x="34" y="0"/>
                      <a:pt x="30" y="9"/>
                    </a:cubicBezTo>
                    <a:cubicBezTo>
                      <a:pt x="25" y="21"/>
                      <a:pt x="29" y="24"/>
                      <a:pt x="24" y="1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6" name="Freeform 35"/>
              <p:cNvSpPr>
                <a:spLocks/>
              </p:cNvSpPr>
              <p:nvPr/>
            </p:nvSpPr>
            <p:spPr bwMode="gray">
              <a:xfrm>
                <a:off x="2413" y="2359"/>
                <a:ext cx="69" cy="68"/>
              </a:xfrm>
              <a:custGeom>
                <a:avLst/>
                <a:gdLst>
                  <a:gd name="T0" fmla="*/ 25 w 92"/>
                  <a:gd name="T1" fmla="*/ 2 h 92"/>
                  <a:gd name="T2" fmla="*/ 35 w 92"/>
                  <a:gd name="T3" fmla="*/ 3 h 92"/>
                  <a:gd name="T4" fmla="*/ 39 w 92"/>
                  <a:gd name="T5" fmla="*/ 10 h 92"/>
                  <a:gd name="T6" fmla="*/ 33 w 92"/>
                  <a:gd name="T7" fmla="*/ 19 h 92"/>
                  <a:gd name="T8" fmla="*/ 20 w 92"/>
                  <a:gd name="T9" fmla="*/ 30 h 92"/>
                  <a:gd name="T10" fmla="*/ 8 w 92"/>
                  <a:gd name="T11" fmla="*/ 37 h 92"/>
                  <a:gd name="T12" fmla="*/ 4 w 92"/>
                  <a:gd name="T13" fmla="*/ 29 h 92"/>
                  <a:gd name="T14" fmla="*/ 8 w 92"/>
                  <a:gd name="T15" fmla="*/ 26 h 92"/>
                  <a:gd name="T16" fmla="*/ 6 w 92"/>
                  <a:gd name="T17" fmla="*/ 18 h 92"/>
                  <a:gd name="T18" fmla="*/ 17 w 92"/>
                  <a:gd name="T19" fmla="*/ 12 h 92"/>
                  <a:gd name="T20" fmla="*/ 25 w 92"/>
                  <a:gd name="T21" fmla="*/ 2 h 9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92" h="92">
                    <a:moveTo>
                      <a:pt x="58" y="6"/>
                    </a:moveTo>
                    <a:cubicBezTo>
                      <a:pt x="67" y="0"/>
                      <a:pt x="73" y="2"/>
                      <a:pt x="82" y="8"/>
                    </a:cubicBezTo>
                    <a:cubicBezTo>
                      <a:pt x="91" y="22"/>
                      <a:pt x="88" y="15"/>
                      <a:pt x="92" y="26"/>
                    </a:cubicBezTo>
                    <a:cubicBezTo>
                      <a:pt x="89" y="36"/>
                      <a:pt x="82" y="37"/>
                      <a:pt x="78" y="48"/>
                    </a:cubicBezTo>
                    <a:cubicBezTo>
                      <a:pt x="85" y="69"/>
                      <a:pt x="60" y="71"/>
                      <a:pt x="46" y="76"/>
                    </a:cubicBezTo>
                    <a:cubicBezTo>
                      <a:pt x="40" y="86"/>
                      <a:pt x="28" y="86"/>
                      <a:pt x="18" y="92"/>
                    </a:cubicBezTo>
                    <a:cubicBezTo>
                      <a:pt x="9" y="90"/>
                      <a:pt x="0" y="84"/>
                      <a:pt x="8" y="72"/>
                    </a:cubicBezTo>
                    <a:cubicBezTo>
                      <a:pt x="11" y="68"/>
                      <a:pt x="20" y="64"/>
                      <a:pt x="20" y="64"/>
                    </a:cubicBezTo>
                    <a:cubicBezTo>
                      <a:pt x="23" y="55"/>
                      <a:pt x="21" y="53"/>
                      <a:pt x="14" y="46"/>
                    </a:cubicBezTo>
                    <a:cubicBezTo>
                      <a:pt x="18" y="30"/>
                      <a:pt x="28" y="36"/>
                      <a:pt x="40" y="28"/>
                    </a:cubicBezTo>
                    <a:cubicBezTo>
                      <a:pt x="56" y="17"/>
                      <a:pt x="50" y="24"/>
                      <a:pt x="58" y="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7" name="Freeform 36"/>
              <p:cNvSpPr>
                <a:spLocks/>
              </p:cNvSpPr>
              <p:nvPr/>
            </p:nvSpPr>
            <p:spPr bwMode="gray">
              <a:xfrm>
                <a:off x="4099" y="3502"/>
                <a:ext cx="474" cy="495"/>
              </a:xfrm>
              <a:custGeom>
                <a:avLst/>
                <a:gdLst>
                  <a:gd name="T0" fmla="*/ 89 w 633"/>
                  <a:gd name="T1" fmla="*/ 5 h 660"/>
                  <a:gd name="T2" fmla="*/ 74 w 633"/>
                  <a:gd name="T3" fmla="*/ 8 h 660"/>
                  <a:gd name="T4" fmla="*/ 61 w 633"/>
                  <a:gd name="T5" fmla="*/ 22 h 660"/>
                  <a:gd name="T6" fmla="*/ 43 w 633"/>
                  <a:gd name="T7" fmla="*/ 25 h 660"/>
                  <a:gd name="T8" fmla="*/ 35 w 633"/>
                  <a:gd name="T9" fmla="*/ 32 h 660"/>
                  <a:gd name="T10" fmla="*/ 28 w 633"/>
                  <a:gd name="T11" fmla="*/ 49 h 660"/>
                  <a:gd name="T12" fmla="*/ 15 w 633"/>
                  <a:gd name="T13" fmla="*/ 71 h 660"/>
                  <a:gd name="T14" fmla="*/ 0 w 633"/>
                  <a:gd name="T15" fmla="*/ 76 h 660"/>
                  <a:gd name="T16" fmla="*/ 30 w 633"/>
                  <a:gd name="T17" fmla="*/ 137 h 660"/>
                  <a:gd name="T18" fmla="*/ 50 w 633"/>
                  <a:gd name="T19" fmla="*/ 180 h 660"/>
                  <a:gd name="T20" fmla="*/ 61 w 633"/>
                  <a:gd name="T21" fmla="*/ 187 h 660"/>
                  <a:gd name="T22" fmla="*/ 70 w 633"/>
                  <a:gd name="T23" fmla="*/ 191 h 660"/>
                  <a:gd name="T24" fmla="*/ 96 w 633"/>
                  <a:gd name="T25" fmla="*/ 182 h 660"/>
                  <a:gd name="T26" fmla="*/ 106 w 633"/>
                  <a:gd name="T27" fmla="*/ 179 h 660"/>
                  <a:gd name="T28" fmla="*/ 126 w 633"/>
                  <a:gd name="T29" fmla="*/ 191 h 660"/>
                  <a:gd name="T30" fmla="*/ 136 w 633"/>
                  <a:gd name="T31" fmla="*/ 222 h 660"/>
                  <a:gd name="T32" fmla="*/ 142 w 633"/>
                  <a:gd name="T33" fmla="*/ 221 h 660"/>
                  <a:gd name="T34" fmla="*/ 145 w 633"/>
                  <a:gd name="T35" fmla="*/ 215 h 660"/>
                  <a:gd name="T36" fmla="*/ 155 w 633"/>
                  <a:gd name="T37" fmla="*/ 231 h 660"/>
                  <a:gd name="T38" fmla="*/ 170 w 633"/>
                  <a:gd name="T39" fmla="*/ 241 h 660"/>
                  <a:gd name="T40" fmla="*/ 183 w 633"/>
                  <a:gd name="T41" fmla="*/ 254 h 660"/>
                  <a:gd name="T42" fmla="*/ 186 w 633"/>
                  <a:gd name="T43" fmla="*/ 260 h 660"/>
                  <a:gd name="T44" fmla="*/ 191 w 633"/>
                  <a:gd name="T45" fmla="*/ 263 h 660"/>
                  <a:gd name="T46" fmla="*/ 203 w 633"/>
                  <a:gd name="T47" fmla="*/ 276 h 660"/>
                  <a:gd name="T48" fmla="*/ 207 w 633"/>
                  <a:gd name="T49" fmla="*/ 266 h 660"/>
                  <a:gd name="T50" fmla="*/ 227 w 633"/>
                  <a:gd name="T51" fmla="*/ 278 h 660"/>
                  <a:gd name="T52" fmla="*/ 246 w 633"/>
                  <a:gd name="T53" fmla="*/ 276 h 660"/>
                  <a:gd name="T54" fmla="*/ 258 w 633"/>
                  <a:gd name="T55" fmla="*/ 224 h 660"/>
                  <a:gd name="T56" fmla="*/ 265 w 633"/>
                  <a:gd name="T57" fmla="*/ 195 h 660"/>
                  <a:gd name="T58" fmla="*/ 260 w 633"/>
                  <a:gd name="T59" fmla="*/ 155 h 660"/>
                  <a:gd name="T60" fmla="*/ 225 w 633"/>
                  <a:gd name="T61" fmla="*/ 114 h 660"/>
                  <a:gd name="T62" fmla="*/ 222 w 633"/>
                  <a:gd name="T63" fmla="*/ 99 h 660"/>
                  <a:gd name="T64" fmla="*/ 193 w 633"/>
                  <a:gd name="T65" fmla="*/ 76 h 660"/>
                  <a:gd name="T66" fmla="*/ 198 w 633"/>
                  <a:gd name="T67" fmla="*/ 65 h 660"/>
                  <a:gd name="T68" fmla="*/ 191 w 633"/>
                  <a:gd name="T69" fmla="*/ 56 h 660"/>
                  <a:gd name="T70" fmla="*/ 175 w 633"/>
                  <a:gd name="T71" fmla="*/ 33 h 660"/>
                  <a:gd name="T72" fmla="*/ 165 w 633"/>
                  <a:gd name="T73" fmla="*/ 13 h 660"/>
                  <a:gd name="T74" fmla="*/ 163 w 633"/>
                  <a:gd name="T75" fmla="*/ 8 h 660"/>
                  <a:gd name="T76" fmla="*/ 153 w 633"/>
                  <a:gd name="T77" fmla="*/ 64 h 660"/>
                  <a:gd name="T78" fmla="*/ 136 w 633"/>
                  <a:gd name="T79" fmla="*/ 49 h 660"/>
                  <a:gd name="T80" fmla="*/ 123 w 633"/>
                  <a:gd name="T81" fmla="*/ 47 h 660"/>
                  <a:gd name="T82" fmla="*/ 115 w 633"/>
                  <a:gd name="T83" fmla="*/ 37 h 660"/>
                  <a:gd name="T84" fmla="*/ 111 w 633"/>
                  <a:gd name="T85" fmla="*/ 26 h 660"/>
                  <a:gd name="T86" fmla="*/ 116 w 633"/>
                  <a:gd name="T87" fmla="*/ 23 h 660"/>
                  <a:gd name="T88" fmla="*/ 101 w 633"/>
                  <a:gd name="T89" fmla="*/ 8 h 660"/>
                  <a:gd name="T90" fmla="*/ 91 w 633"/>
                  <a:gd name="T91" fmla="*/ 5 h 660"/>
                  <a:gd name="T92" fmla="*/ 86 w 633"/>
                  <a:gd name="T93" fmla="*/ 3 h 660"/>
                  <a:gd name="T94" fmla="*/ 89 w 633"/>
                  <a:gd name="T95" fmla="*/ 5 h 66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633" h="660">
                    <a:moveTo>
                      <a:pt x="212" y="11"/>
                    </a:moveTo>
                    <a:cubicBezTo>
                      <a:pt x="195" y="0"/>
                      <a:pt x="187" y="2"/>
                      <a:pt x="176" y="19"/>
                    </a:cubicBezTo>
                    <a:cubicBezTo>
                      <a:pt x="171" y="61"/>
                      <a:pt x="181" y="88"/>
                      <a:pt x="144" y="51"/>
                    </a:cubicBezTo>
                    <a:cubicBezTo>
                      <a:pt x="131" y="53"/>
                      <a:pt x="115" y="51"/>
                      <a:pt x="104" y="59"/>
                    </a:cubicBezTo>
                    <a:cubicBezTo>
                      <a:pt x="78" y="80"/>
                      <a:pt x="114" y="65"/>
                      <a:pt x="84" y="75"/>
                    </a:cubicBezTo>
                    <a:cubicBezTo>
                      <a:pt x="78" y="94"/>
                      <a:pt x="92" y="107"/>
                      <a:pt x="68" y="115"/>
                    </a:cubicBezTo>
                    <a:cubicBezTo>
                      <a:pt x="55" y="135"/>
                      <a:pt x="59" y="159"/>
                      <a:pt x="36" y="167"/>
                    </a:cubicBezTo>
                    <a:cubicBezTo>
                      <a:pt x="16" y="163"/>
                      <a:pt x="7" y="158"/>
                      <a:pt x="0" y="179"/>
                    </a:cubicBezTo>
                    <a:cubicBezTo>
                      <a:pt x="9" y="232"/>
                      <a:pt x="43" y="279"/>
                      <a:pt x="72" y="323"/>
                    </a:cubicBezTo>
                    <a:cubicBezTo>
                      <a:pt x="82" y="371"/>
                      <a:pt x="85" y="392"/>
                      <a:pt x="120" y="427"/>
                    </a:cubicBezTo>
                    <a:cubicBezTo>
                      <a:pt x="127" y="434"/>
                      <a:pt x="136" y="438"/>
                      <a:pt x="144" y="443"/>
                    </a:cubicBezTo>
                    <a:cubicBezTo>
                      <a:pt x="151" y="448"/>
                      <a:pt x="168" y="451"/>
                      <a:pt x="168" y="451"/>
                    </a:cubicBezTo>
                    <a:cubicBezTo>
                      <a:pt x="188" y="444"/>
                      <a:pt x="208" y="438"/>
                      <a:pt x="228" y="431"/>
                    </a:cubicBezTo>
                    <a:cubicBezTo>
                      <a:pt x="236" y="428"/>
                      <a:pt x="252" y="423"/>
                      <a:pt x="252" y="423"/>
                    </a:cubicBezTo>
                    <a:cubicBezTo>
                      <a:pt x="271" y="429"/>
                      <a:pt x="281" y="445"/>
                      <a:pt x="300" y="451"/>
                    </a:cubicBezTo>
                    <a:cubicBezTo>
                      <a:pt x="320" y="471"/>
                      <a:pt x="315" y="500"/>
                      <a:pt x="324" y="527"/>
                    </a:cubicBezTo>
                    <a:cubicBezTo>
                      <a:pt x="328" y="526"/>
                      <a:pt x="333" y="526"/>
                      <a:pt x="336" y="523"/>
                    </a:cubicBezTo>
                    <a:cubicBezTo>
                      <a:pt x="340" y="520"/>
                      <a:pt x="339" y="511"/>
                      <a:pt x="344" y="511"/>
                    </a:cubicBezTo>
                    <a:cubicBezTo>
                      <a:pt x="358" y="511"/>
                      <a:pt x="362" y="541"/>
                      <a:pt x="368" y="547"/>
                    </a:cubicBezTo>
                    <a:cubicBezTo>
                      <a:pt x="378" y="557"/>
                      <a:pt x="392" y="563"/>
                      <a:pt x="404" y="571"/>
                    </a:cubicBezTo>
                    <a:cubicBezTo>
                      <a:pt x="418" y="580"/>
                      <a:pt x="422" y="594"/>
                      <a:pt x="436" y="603"/>
                    </a:cubicBezTo>
                    <a:cubicBezTo>
                      <a:pt x="439" y="607"/>
                      <a:pt x="441" y="612"/>
                      <a:pt x="444" y="615"/>
                    </a:cubicBezTo>
                    <a:cubicBezTo>
                      <a:pt x="447" y="618"/>
                      <a:pt x="453" y="619"/>
                      <a:pt x="456" y="623"/>
                    </a:cubicBezTo>
                    <a:cubicBezTo>
                      <a:pt x="489" y="660"/>
                      <a:pt x="457" y="637"/>
                      <a:pt x="484" y="655"/>
                    </a:cubicBezTo>
                    <a:cubicBezTo>
                      <a:pt x="487" y="647"/>
                      <a:pt x="485" y="626"/>
                      <a:pt x="492" y="631"/>
                    </a:cubicBezTo>
                    <a:cubicBezTo>
                      <a:pt x="509" y="642"/>
                      <a:pt x="522" y="653"/>
                      <a:pt x="540" y="659"/>
                    </a:cubicBezTo>
                    <a:cubicBezTo>
                      <a:pt x="557" y="642"/>
                      <a:pt x="567" y="648"/>
                      <a:pt x="588" y="655"/>
                    </a:cubicBezTo>
                    <a:cubicBezTo>
                      <a:pt x="611" y="621"/>
                      <a:pt x="573" y="560"/>
                      <a:pt x="616" y="531"/>
                    </a:cubicBezTo>
                    <a:cubicBezTo>
                      <a:pt x="632" y="507"/>
                      <a:pt x="629" y="496"/>
                      <a:pt x="632" y="463"/>
                    </a:cubicBezTo>
                    <a:cubicBezTo>
                      <a:pt x="630" y="440"/>
                      <a:pt x="633" y="390"/>
                      <a:pt x="620" y="367"/>
                    </a:cubicBezTo>
                    <a:cubicBezTo>
                      <a:pt x="600" y="332"/>
                      <a:pt x="565" y="300"/>
                      <a:pt x="536" y="271"/>
                    </a:cubicBezTo>
                    <a:cubicBezTo>
                      <a:pt x="532" y="259"/>
                      <a:pt x="532" y="247"/>
                      <a:pt x="528" y="235"/>
                    </a:cubicBezTo>
                    <a:cubicBezTo>
                      <a:pt x="525" y="225"/>
                      <a:pt x="474" y="188"/>
                      <a:pt x="460" y="179"/>
                    </a:cubicBezTo>
                    <a:cubicBezTo>
                      <a:pt x="463" y="171"/>
                      <a:pt x="471" y="164"/>
                      <a:pt x="472" y="155"/>
                    </a:cubicBezTo>
                    <a:cubicBezTo>
                      <a:pt x="474" y="144"/>
                      <a:pt x="461" y="137"/>
                      <a:pt x="456" y="131"/>
                    </a:cubicBezTo>
                    <a:cubicBezTo>
                      <a:pt x="435" y="106"/>
                      <a:pt x="451" y="88"/>
                      <a:pt x="416" y="79"/>
                    </a:cubicBezTo>
                    <a:cubicBezTo>
                      <a:pt x="395" y="48"/>
                      <a:pt x="403" y="64"/>
                      <a:pt x="392" y="31"/>
                    </a:cubicBezTo>
                    <a:cubicBezTo>
                      <a:pt x="391" y="27"/>
                      <a:pt x="388" y="19"/>
                      <a:pt x="388" y="19"/>
                    </a:cubicBezTo>
                    <a:cubicBezTo>
                      <a:pt x="362" y="58"/>
                      <a:pt x="379" y="107"/>
                      <a:pt x="364" y="151"/>
                    </a:cubicBezTo>
                    <a:cubicBezTo>
                      <a:pt x="344" y="144"/>
                      <a:pt x="344" y="120"/>
                      <a:pt x="324" y="115"/>
                    </a:cubicBezTo>
                    <a:cubicBezTo>
                      <a:pt x="314" y="112"/>
                      <a:pt x="303" y="112"/>
                      <a:pt x="292" y="111"/>
                    </a:cubicBezTo>
                    <a:cubicBezTo>
                      <a:pt x="284" y="103"/>
                      <a:pt x="276" y="97"/>
                      <a:pt x="272" y="87"/>
                    </a:cubicBezTo>
                    <a:cubicBezTo>
                      <a:pt x="269" y="79"/>
                      <a:pt x="264" y="63"/>
                      <a:pt x="264" y="63"/>
                    </a:cubicBezTo>
                    <a:cubicBezTo>
                      <a:pt x="268" y="60"/>
                      <a:pt x="273" y="58"/>
                      <a:pt x="276" y="55"/>
                    </a:cubicBezTo>
                    <a:cubicBezTo>
                      <a:pt x="300" y="31"/>
                      <a:pt x="256" y="24"/>
                      <a:pt x="240" y="19"/>
                    </a:cubicBezTo>
                    <a:cubicBezTo>
                      <a:pt x="232" y="16"/>
                      <a:pt x="224" y="14"/>
                      <a:pt x="216" y="11"/>
                    </a:cubicBezTo>
                    <a:cubicBezTo>
                      <a:pt x="212" y="10"/>
                      <a:pt x="200" y="5"/>
                      <a:pt x="204" y="7"/>
                    </a:cubicBezTo>
                    <a:cubicBezTo>
                      <a:pt x="207" y="8"/>
                      <a:pt x="209" y="10"/>
                      <a:pt x="212" y="1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8" name="Freeform 37"/>
              <p:cNvSpPr>
                <a:spLocks/>
              </p:cNvSpPr>
              <p:nvPr/>
            </p:nvSpPr>
            <p:spPr bwMode="gray">
              <a:xfrm>
                <a:off x="4246" y="3241"/>
                <a:ext cx="319" cy="210"/>
              </a:xfrm>
              <a:custGeom>
                <a:avLst/>
                <a:gdLst>
                  <a:gd name="T0" fmla="*/ 35 w 426"/>
                  <a:gd name="T1" fmla="*/ 26 h 280"/>
                  <a:gd name="T2" fmla="*/ 28 w 426"/>
                  <a:gd name="T3" fmla="*/ 15 h 280"/>
                  <a:gd name="T4" fmla="*/ 27 w 426"/>
                  <a:gd name="T5" fmla="*/ 7 h 280"/>
                  <a:gd name="T6" fmla="*/ 22 w 426"/>
                  <a:gd name="T7" fmla="*/ 5 h 280"/>
                  <a:gd name="T8" fmla="*/ 7 w 426"/>
                  <a:gd name="T9" fmla="*/ 7 h 280"/>
                  <a:gd name="T10" fmla="*/ 19 w 426"/>
                  <a:gd name="T11" fmla="*/ 17 h 280"/>
                  <a:gd name="T12" fmla="*/ 20 w 426"/>
                  <a:gd name="T13" fmla="*/ 22 h 280"/>
                  <a:gd name="T14" fmla="*/ 10 w 426"/>
                  <a:gd name="T15" fmla="*/ 29 h 280"/>
                  <a:gd name="T16" fmla="*/ 37 w 426"/>
                  <a:gd name="T17" fmla="*/ 39 h 280"/>
                  <a:gd name="T18" fmla="*/ 52 w 426"/>
                  <a:gd name="T19" fmla="*/ 47 h 280"/>
                  <a:gd name="T20" fmla="*/ 54 w 426"/>
                  <a:gd name="T21" fmla="*/ 53 h 280"/>
                  <a:gd name="T22" fmla="*/ 59 w 426"/>
                  <a:gd name="T23" fmla="*/ 56 h 280"/>
                  <a:gd name="T24" fmla="*/ 62 w 426"/>
                  <a:gd name="T25" fmla="*/ 66 h 280"/>
                  <a:gd name="T26" fmla="*/ 55 w 426"/>
                  <a:gd name="T27" fmla="*/ 83 h 280"/>
                  <a:gd name="T28" fmla="*/ 76 w 426"/>
                  <a:gd name="T29" fmla="*/ 80 h 280"/>
                  <a:gd name="T30" fmla="*/ 81 w 426"/>
                  <a:gd name="T31" fmla="*/ 92 h 280"/>
                  <a:gd name="T32" fmla="*/ 91 w 426"/>
                  <a:gd name="T33" fmla="*/ 95 h 280"/>
                  <a:gd name="T34" fmla="*/ 96 w 426"/>
                  <a:gd name="T35" fmla="*/ 96 h 280"/>
                  <a:gd name="T36" fmla="*/ 106 w 426"/>
                  <a:gd name="T37" fmla="*/ 95 h 280"/>
                  <a:gd name="T38" fmla="*/ 116 w 426"/>
                  <a:gd name="T39" fmla="*/ 83 h 280"/>
                  <a:gd name="T40" fmla="*/ 142 w 426"/>
                  <a:gd name="T41" fmla="*/ 107 h 280"/>
                  <a:gd name="T42" fmla="*/ 153 w 426"/>
                  <a:gd name="T43" fmla="*/ 119 h 280"/>
                  <a:gd name="T44" fmla="*/ 151 w 426"/>
                  <a:gd name="T45" fmla="*/ 95 h 280"/>
                  <a:gd name="T46" fmla="*/ 142 w 426"/>
                  <a:gd name="T47" fmla="*/ 85 h 280"/>
                  <a:gd name="T48" fmla="*/ 157 w 426"/>
                  <a:gd name="T49" fmla="*/ 71 h 280"/>
                  <a:gd name="T50" fmla="*/ 171 w 426"/>
                  <a:gd name="T51" fmla="*/ 66 h 280"/>
                  <a:gd name="T52" fmla="*/ 177 w 426"/>
                  <a:gd name="T53" fmla="*/ 65 h 280"/>
                  <a:gd name="T54" fmla="*/ 178 w 426"/>
                  <a:gd name="T55" fmla="*/ 59 h 280"/>
                  <a:gd name="T56" fmla="*/ 150 w 426"/>
                  <a:gd name="T57" fmla="*/ 62 h 280"/>
                  <a:gd name="T58" fmla="*/ 128 w 426"/>
                  <a:gd name="T59" fmla="*/ 59 h 280"/>
                  <a:gd name="T60" fmla="*/ 126 w 426"/>
                  <a:gd name="T61" fmla="*/ 54 h 280"/>
                  <a:gd name="T62" fmla="*/ 123 w 426"/>
                  <a:gd name="T63" fmla="*/ 49 h 280"/>
                  <a:gd name="T64" fmla="*/ 93 w 426"/>
                  <a:gd name="T65" fmla="*/ 34 h 280"/>
                  <a:gd name="T66" fmla="*/ 67 w 426"/>
                  <a:gd name="T67" fmla="*/ 26 h 280"/>
                  <a:gd name="T68" fmla="*/ 57 w 426"/>
                  <a:gd name="T69" fmla="*/ 22 h 280"/>
                  <a:gd name="T70" fmla="*/ 34 w 426"/>
                  <a:gd name="T71" fmla="*/ 22 h 280"/>
                  <a:gd name="T72" fmla="*/ 28 w 426"/>
                  <a:gd name="T73" fmla="*/ 14 h 280"/>
                  <a:gd name="T74" fmla="*/ 28 w 426"/>
                  <a:gd name="T75" fmla="*/ 0 h 28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426" h="280">
                    <a:moveTo>
                      <a:pt x="84" y="60"/>
                    </a:moveTo>
                    <a:cubicBezTo>
                      <a:pt x="79" y="52"/>
                      <a:pt x="70" y="45"/>
                      <a:pt x="68" y="36"/>
                    </a:cubicBezTo>
                    <a:cubicBezTo>
                      <a:pt x="67" y="29"/>
                      <a:pt x="68" y="22"/>
                      <a:pt x="64" y="16"/>
                    </a:cubicBezTo>
                    <a:cubicBezTo>
                      <a:pt x="62" y="12"/>
                      <a:pt x="56" y="13"/>
                      <a:pt x="52" y="12"/>
                    </a:cubicBezTo>
                    <a:cubicBezTo>
                      <a:pt x="40" y="13"/>
                      <a:pt x="27" y="11"/>
                      <a:pt x="16" y="16"/>
                    </a:cubicBezTo>
                    <a:cubicBezTo>
                      <a:pt x="0" y="24"/>
                      <a:pt x="43" y="40"/>
                      <a:pt x="44" y="40"/>
                    </a:cubicBezTo>
                    <a:cubicBezTo>
                      <a:pt x="45" y="44"/>
                      <a:pt x="50" y="49"/>
                      <a:pt x="48" y="52"/>
                    </a:cubicBezTo>
                    <a:cubicBezTo>
                      <a:pt x="42" y="60"/>
                      <a:pt x="24" y="68"/>
                      <a:pt x="24" y="68"/>
                    </a:cubicBezTo>
                    <a:cubicBezTo>
                      <a:pt x="38" y="88"/>
                      <a:pt x="65" y="89"/>
                      <a:pt x="88" y="92"/>
                    </a:cubicBezTo>
                    <a:cubicBezTo>
                      <a:pt x="101" y="96"/>
                      <a:pt x="124" y="112"/>
                      <a:pt x="124" y="112"/>
                    </a:cubicBezTo>
                    <a:cubicBezTo>
                      <a:pt x="125" y="116"/>
                      <a:pt x="125" y="121"/>
                      <a:pt x="128" y="124"/>
                    </a:cubicBezTo>
                    <a:cubicBezTo>
                      <a:pt x="131" y="128"/>
                      <a:pt x="137" y="128"/>
                      <a:pt x="140" y="132"/>
                    </a:cubicBezTo>
                    <a:cubicBezTo>
                      <a:pt x="144" y="139"/>
                      <a:pt x="148" y="156"/>
                      <a:pt x="148" y="156"/>
                    </a:cubicBezTo>
                    <a:cubicBezTo>
                      <a:pt x="144" y="171"/>
                      <a:pt x="137" y="181"/>
                      <a:pt x="132" y="196"/>
                    </a:cubicBezTo>
                    <a:cubicBezTo>
                      <a:pt x="151" y="209"/>
                      <a:pt x="167" y="207"/>
                      <a:pt x="180" y="188"/>
                    </a:cubicBezTo>
                    <a:cubicBezTo>
                      <a:pt x="182" y="196"/>
                      <a:pt x="184" y="211"/>
                      <a:pt x="192" y="216"/>
                    </a:cubicBezTo>
                    <a:cubicBezTo>
                      <a:pt x="199" y="220"/>
                      <a:pt x="208" y="221"/>
                      <a:pt x="216" y="224"/>
                    </a:cubicBezTo>
                    <a:cubicBezTo>
                      <a:pt x="220" y="225"/>
                      <a:pt x="228" y="228"/>
                      <a:pt x="228" y="228"/>
                    </a:cubicBezTo>
                    <a:cubicBezTo>
                      <a:pt x="236" y="227"/>
                      <a:pt x="245" y="228"/>
                      <a:pt x="252" y="224"/>
                    </a:cubicBezTo>
                    <a:cubicBezTo>
                      <a:pt x="269" y="216"/>
                      <a:pt x="252" y="204"/>
                      <a:pt x="276" y="196"/>
                    </a:cubicBezTo>
                    <a:cubicBezTo>
                      <a:pt x="296" y="209"/>
                      <a:pt x="322" y="231"/>
                      <a:pt x="336" y="252"/>
                    </a:cubicBezTo>
                    <a:cubicBezTo>
                      <a:pt x="354" y="280"/>
                      <a:pt x="343" y="273"/>
                      <a:pt x="364" y="280"/>
                    </a:cubicBezTo>
                    <a:cubicBezTo>
                      <a:pt x="376" y="262"/>
                      <a:pt x="375" y="241"/>
                      <a:pt x="360" y="224"/>
                    </a:cubicBezTo>
                    <a:cubicBezTo>
                      <a:pt x="352" y="216"/>
                      <a:pt x="336" y="200"/>
                      <a:pt x="336" y="200"/>
                    </a:cubicBezTo>
                    <a:cubicBezTo>
                      <a:pt x="323" y="162"/>
                      <a:pt x="322" y="174"/>
                      <a:pt x="372" y="168"/>
                    </a:cubicBezTo>
                    <a:cubicBezTo>
                      <a:pt x="384" y="164"/>
                      <a:pt x="396" y="160"/>
                      <a:pt x="408" y="156"/>
                    </a:cubicBezTo>
                    <a:cubicBezTo>
                      <a:pt x="412" y="155"/>
                      <a:pt x="420" y="152"/>
                      <a:pt x="420" y="152"/>
                    </a:cubicBezTo>
                    <a:cubicBezTo>
                      <a:pt x="421" y="148"/>
                      <a:pt x="426" y="144"/>
                      <a:pt x="424" y="140"/>
                    </a:cubicBezTo>
                    <a:cubicBezTo>
                      <a:pt x="420" y="131"/>
                      <a:pt x="365" y="146"/>
                      <a:pt x="356" y="148"/>
                    </a:cubicBezTo>
                    <a:cubicBezTo>
                      <a:pt x="339" y="146"/>
                      <a:pt x="316" y="152"/>
                      <a:pt x="304" y="140"/>
                    </a:cubicBezTo>
                    <a:cubicBezTo>
                      <a:pt x="301" y="137"/>
                      <a:pt x="302" y="132"/>
                      <a:pt x="300" y="128"/>
                    </a:cubicBezTo>
                    <a:cubicBezTo>
                      <a:pt x="298" y="124"/>
                      <a:pt x="296" y="119"/>
                      <a:pt x="292" y="116"/>
                    </a:cubicBezTo>
                    <a:cubicBezTo>
                      <a:pt x="272" y="98"/>
                      <a:pt x="244" y="91"/>
                      <a:pt x="220" y="80"/>
                    </a:cubicBezTo>
                    <a:cubicBezTo>
                      <a:pt x="201" y="72"/>
                      <a:pt x="180" y="67"/>
                      <a:pt x="160" y="60"/>
                    </a:cubicBezTo>
                    <a:cubicBezTo>
                      <a:pt x="152" y="57"/>
                      <a:pt x="136" y="52"/>
                      <a:pt x="136" y="52"/>
                    </a:cubicBezTo>
                    <a:cubicBezTo>
                      <a:pt x="113" y="55"/>
                      <a:pt x="98" y="64"/>
                      <a:pt x="80" y="52"/>
                    </a:cubicBezTo>
                    <a:cubicBezTo>
                      <a:pt x="70" y="38"/>
                      <a:pt x="74" y="44"/>
                      <a:pt x="68" y="32"/>
                    </a:cubicBezTo>
                    <a:lnTo>
                      <a:pt x="68" y="0"/>
                    </a:lnTo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prstShdw prst="shdw17" dist="25400" dir="5400000">
                  <a:srgbClr val="333333">
                    <a:alpha val="50000"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9" name="Freeform 38"/>
              <p:cNvSpPr>
                <a:spLocks/>
              </p:cNvSpPr>
              <p:nvPr/>
            </p:nvSpPr>
            <p:spPr bwMode="gray">
              <a:xfrm>
                <a:off x="4255" y="3243"/>
                <a:ext cx="311" cy="211"/>
              </a:xfrm>
              <a:custGeom>
                <a:avLst/>
                <a:gdLst>
                  <a:gd name="T0" fmla="*/ 0 w 416"/>
                  <a:gd name="T1" fmla="*/ 1 h 282"/>
                  <a:gd name="T2" fmla="*/ 8 w 416"/>
                  <a:gd name="T3" fmla="*/ 16 h 282"/>
                  <a:gd name="T4" fmla="*/ 12 w 416"/>
                  <a:gd name="T5" fmla="*/ 21 h 282"/>
                  <a:gd name="T6" fmla="*/ 35 w 416"/>
                  <a:gd name="T7" fmla="*/ 37 h 282"/>
                  <a:gd name="T8" fmla="*/ 50 w 416"/>
                  <a:gd name="T9" fmla="*/ 48 h 282"/>
                  <a:gd name="T10" fmla="*/ 55 w 416"/>
                  <a:gd name="T11" fmla="*/ 51 h 282"/>
                  <a:gd name="T12" fmla="*/ 57 w 416"/>
                  <a:gd name="T13" fmla="*/ 70 h 282"/>
                  <a:gd name="T14" fmla="*/ 49 w 416"/>
                  <a:gd name="T15" fmla="*/ 84 h 282"/>
                  <a:gd name="T16" fmla="*/ 57 w 416"/>
                  <a:gd name="T17" fmla="*/ 82 h 282"/>
                  <a:gd name="T18" fmla="*/ 62 w 416"/>
                  <a:gd name="T19" fmla="*/ 79 h 282"/>
                  <a:gd name="T20" fmla="*/ 67 w 416"/>
                  <a:gd name="T21" fmla="*/ 84 h 282"/>
                  <a:gd name="T22" fmla="*/ 77 w 416"/>
                  <a:gd name="T23" fmla="*/ 91 h 282"/>
                  <a:gd name="T24" fmla="*/ 87 w 416"/>
                  <a:gd name="T25" fmla="*/ 97 h 282"/>
                  <a:gd name="T26" fmla="*/ 100 w 416"/>
                  <a:gd name="T27" fmla="*/ 92 h 282"/>
                  <a:gd name="T28" fmla="*/ 103 w 416"/>
                  <a:gd name="T29" fmla="*/ 82 h 282"/>
                  <a:gd name="T30" fmla="*/ 112 w 416"/>
                  <a:gd name="T31" fmla="*/ 84 h 282"/>
                  <a:gd name="T32" fmla="*/ 122 w 416"/>
                  <a:gd name="T33" fmla="*/ 88 h 282"/>
                  <a:gd name="T34" fmla="*/ 142 w 416"/>
                  <a:gd name="T35" fmla="*/ 117 h 282"/>
                  <a:gd name="T36" fmla="*/ 149 w 416"/>
                  <a:gd name="T37" fmla="*/ 116 h 282"/>
                  <a:gd name="T38" fmla="*/ 147 w 416"/>
                  <a:gd name="T39" fmla="*/ 106 h 282"/>
                  <a:gd name="T40" fmla="*/ 132 w 416"/>
                  <a:gd name="T41" fmla="*/ 82 h 282"/>
                  <a:gd name="T42" fmla="*/ 150 w 416"/>
                  <a:gd name="T43" fmla="*/ 73 h 282"/>
                  <a:gd name="T44" fmla="*/ 170 w 416"/>
                  <a:gd name="T45" fmla="*/ 61 h 282"/>
                  <a:gd name="T46" fmla="*/ 171 w 416"/>
                  <a:gd name="T47" fmla="*/ 50 h 282"/>
                  <a:gd name="T48" fmla="*/ 153 w 416"/>
                  <a:gd name="T49" fmla="*/ 58 h 282"/>
                  <a:gd name="T50" fmla="*/ 129 w 416"/>
                  <a:gd name="T51" fmla="*/ 58 h 282"/>
                  <a:gd name="T52" fmla="*/ 110 w 416"/>
                  <a:gd name="T53" fmla="*/ 41 h 282"/>
                  <a:gd name="T54" fmla="*/ 76 w 416"/>
                  <a:gd name="T55" fmla="*/ 25 h 282"/>
                  <a:gd name="T56" fmla="*/ 55 w 416"/>
                  <a:gd name="T57" fmla="*/ 14 h 282"/>
                  <a:gd name="T58" fmla="*/ 39 w 416"/>
                  <a:gd name="T59" fmla="*/ 17 h 282"/>
                  <a:gd name="T60" fmla="*/ 32 w 416"/>
                  <a:gd name="T61" fmla="*/ 24 h 282"/>
                  <a:gd name="T62" fmla="*/ 23 w 416"/>
                  <a:gd name="T63" fmla="*/ 7 h 282"/>
                  <a:gd name="T64" fmla="*/ 0 w 416"/>
                  <a:gd name="T65" fmla="*/ 1 h 2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16" h="282">
                    <a:moveTo>
                      <a:pt x="0" y="1"/>
                    </a:moveTo>
                    <a:cubicBezTo>
                      <a:pt x="7" y="22"/>
                      <a:pt x="2" y="9"/>
                      <a:pt x="20" y="37"/>
                    </a:cubicBezTo>
                    <a:cubicBezTo>
                      <a:pt x="23" y="41"/>
                      <a:pt x="28" y="49"/>
                      <a:pt x="28" y="49"/>
                    </a:cubicBezTo>
                    <a:cubicBezTo>
                      <a:pt x="5" y="84"/>
                      <a:pt x="65" y="78"/>
                      <a:pt x="84" y="89"/>
                    </a:cubicBezTo>
                    <a:cubicBezTo>
                      <a:pt x="97" y="96"/>
                      <a:pt x="108" y="105"/>
                      <a:pt x="120" y="113"/>
                    </a:cubicBezTo>
                    <a:cubicBezTo>
                      <a:pt x="124" y="116"/>
                      <a:pt x="132" y="121"/>
                      <a:pt x="132" y="121"/>
                    </a:cubicBezTo>
                    <a:cubicBezTo>
                      <a:pt x="138" y="138"/>
                      <a:pt x="132" y="151"/>
                      <a:pt x="136" y="169"/>
                    </a:cubicBezTo>
                    <a:cubicBezTo>
                      <a:pt x="107" y="188"/>
                      <a:pt x="110" y="176"/>
                      <a:pt x="116" y="201"/>
                    </a:cubicBezTo>
                    <a:cubicBezTo>
                      <a:pt x="123" y="200"/>
                      <a:pt x="130" y="199"/>
                      <a:pt x="136" y="197"/>
                    </a:cubicBezTo>
                    <a:cubicBezTo>
                      <a:pt x="141" y="195"/>
                      <a:pt x="143" y="188"/>
                      <a:pt x="148" y="189"/>
                    </a:cubicBezTo>
                    <a:cubicBezTo>
                      <a:pt x="154" y="190"/>
                      <a:pt x="156" y="198"/>
                      <a:pt x="160" y="201"/>
                    </a:cubicBezTo>
                    <a:cubicBezTo>
                      <a:pt x="168" y="207"/>
                      <a:pt x="176" y="212"/>
                      <a:pt x="184" y="217"/>
                    </a:cubicBezTo>
                    <a:cubicBezTo>
                      <a:pt x="192" y="222"/>
                      <a:pt x="208" y="233"/>
                      <a:pt x="208" y="233"/>
                    </a:cubicBezTo>
                    <a:cubicBezTo>
                      <a:pt x="216" y="231"/>
                      <a:pt x="234" y="230"/>
                      <a:pt x="240" y="221"/>
                    </a:cubicBezTo>
                    <a:cubicBezTo>
                      <a:pt x="244" y="214"/>
                      <a:pt x="248" y="197"/>
                      <a:pt x="248" y="197"/>
                    </a:cubicBezTo>
                    <a:cubicBezTo>
                      <a:pt x="255" y="198"/>
                      <a:pt x="261" y="199"/>
                      <a:pt x="268" y="201"/>
                    </a:cubicBezTo>
                    <a:cubicBezTo>
                      <a:pt x="276" y="203"/>
                      <a:pt x="292" y="209"/>
                      <a:pt x="292" y="209"/>
                    </a:cubicBezTo>
                    <a:cubicBezTo>
                      <a:pt x="298" y="242"/>
                      <a:pt x="306" y="270"/>
                      <a:pt x="340" y="281"/>
                    </a:cubicBezTo>
                    <a:cubicBezTo>
                      <a:pt x="345" y="280"/>
                      <a:pt x="354" y="282"/>
                      <a:pt x="356" y="277"/>
                    </a:cubicBezTo>
                    <a:cubicBezTo>
                      <a:pt x="359" y="270"/>
                      <a:pt x="355" y="260"/>
                      <a:pt x="352" y="253"/>
                    </a:cubicBezTo>
                    <a:cubicBezTo>
                      <a:pt x="346" y="238"/>
                      <a:pt x="329" y="206"/>
                      <a:pt x="316" y="197"/>
                    </a:cubicBezTo>
                    <a:cubicBezTo>
                      <a:pt x="307" y="170"/>
                      <a:pt x="339" y="175"/>
                      <a:pt x="360" y="173"/>
                    </a:cubicBezTo>
                    <a:cubicBezTo>
                      <a:pt x="383" y="165"/>
                      <a:pt x="391" y="162"/>
                      <a:pt x="408" y="145"/>
                    </a:cubicBezTo>
                    <a:cubicBezTo>
                      <a:pt x="412" y="140"/>
                      <a:pt x="416" y="121"/>
                      <a:pt x="409" y="120"/>
                    </a:cubicBezTo>
                    <a:cubicBezTo>
                      <a:pt x="402" y="119"/>
                      <a:pt x="384" y="135"/>
                      <a:pt x="367" y="138"/>
                    </a:cubicBezTo>
                    <a:cubicBezTo>
                      <a:pt x="350" y="141"/>
                      <a:pt x="325" y="144"/>
                      <a:pt x="308" y="137"/>
                    </a:cubicBezTo>
                    <a:cubicBezTo>
                      <a:pt x="286" y="130"/>
                      <a:pt x="284" y="111"/>
                      <a:pt x="264" y="97"/>
                    </a:cubicBezTo>
                    <a:cubicBezTo>
                      <a:pt x="238" y="80"/>
                      <a:pt x="203" y="76"/>
                      <a:pt x="180" y="61"/>
                    </a:cubicBezTo>
                    <a:cubicBezTo>
                      <a:pt x="163" y="50"/>
                      <a:pt x="150" y="39"/>
                      <a:pt x="132" y="33"/>
                    </a:cubicBezTo>
                    <a:cubicBezTo>
                      <a:pt x="119" y="35"/>
                      <a:pt x="102" y="31"/>
                      <a:pt x="92" y="41"/>
                    </a:cubicBezTo>
                    <a:cubicBezTo>
                      <a:pt x="71" y="62"/>
                      <a:pt x="108" y="46"/>
                      <a:pt x="76" y="57"/>
                    </a:cubicBezTo>
                    <a:cubicBezTo>
                      <a:pt x="52" y="49"/>
                      <a:pt x="67" y="38"/>
                      <a:pt x="56" y="17"/>
                    </a:cubicBezTo>
                    <a:cubicBezTo>
                      <a:pt x="48" y="0"/>
                      <a:pt x="16" y="1"/>
                      <a:pt x="0" y="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0" name="Freeform 39"/>
              <p:cNvSpPr>
                <a:spLocks/>
              </p:cNvSpPr>
              <p:nvPr/>
            </p:nvSpPr>
            <p:spPr bwMode="gray">
              <a:xfrm>
                <a:off x="4485" y="4013"/>
                <a:ext cx="45" cy="58"/>
              </a:xfrm>
              <a:custGeom>
                <a:avLst/>
                <a:gdLst>
                  <a:gd name="T0" fmla="*/ 14 w 60"/>
                  <a:gd name="T1" fmla="*/ 7 h 78"/>
                  <a:gd name="T2" fmla="*/ 0 w 60"/>
                  <a:gd name="T3" fmla="*/ 7 h 78"/>
                  <a:gd name="T4" fmla="*/ 8 w 60"/>
                  <a:gd name="T5" fmla="*/ 17 h 78"/>
                  <a:gd name="T6" fmla="*/ 12 w 60"/>
                  <a:gd name="T7" fmla="*/ 27 h 78"/>
                  <a:gd name="T8" fmla="*/ 14 w 60"/>
                  <a:gd name="T9" fmla="*/ 32 h 78"/>
                  <a:gd name="T10" fmla="*/ 26 w 60"/>
                  <a:gd name="T11" fmla="*/ 21 h 78"/>
                  <a:gd name="T12" fmla="*/ 14 w 60"/>
                  <a:gd name="T13" fmla="*/ 7 h 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" h="78">
                    <a:moveTo>
                      <a:pt x="32" y="18"/>
                    </a:moveTo>
                    <a:cubicBezTo>
                      <a:pt x="16" y="7"/>
                      <a:pt x="12" y="0"/>
                      <a:pt x="0" y="18"/>
                    </a:cubicBezTo>
                    <a:cubicBezTo>
                      <a:pt x="6" y="27"/>
                      <a:pt x="15" y="33"/>
                      <a:pt x="20" y="42"/>
                    </a:cubicBezTo>
                    <a:cubicBezTo>
                      <a:pt x="24" y="49"/>
                      <a:pt x="25" y="58"/>
                      <a:pt x="28" y="66"/>
                    </a:cubicBezTo>
                    <a:cubicBezTo>
                      <a:pt x="29" y="70"/>
                      <a:pt x="32" y="78"/>
                      <a:pt x="32" y="78"/>
                    </a:cubicBezTo>
                    <a:cubicBezTo>
                      <a:pt x="52" y="73"/>
                      <a:pt x="54" y="69"/>
                      <a:pt x="60" y="50"/>
                    </a:cubicBezTo>
                    <a:cubicBezTo>
                      <a:pt x="54" y="32"/>
                      <a:pt x="50" y="27"/>
                      <a:pt x="32" y="1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1" name="Freeform 40"/>
              <p:cNvSpPr>
                <a:spLocks/>
              </p:cNvSpPr>
              <p:nvPr/>
            </p:nvSpPr>
            <p:spPr bwMode="gray">
              <a:xfrm>
                <a:off x="4621" y="3923"/>
                <a:ext cx="164" cy="85"/>
              </a:xfrm>
              <a:custGeom>
                <a:avLst/>
                <a:gdLst>
                  <a:gd name="T0" fmla="*/ 19 w 219"/>
                  <a:gd name="T1" fmla="*/ 31 h 113"/>
                  <a:gd name="T2" fmla="*/ 16 w 219"/>
                  <a:gd name="T3" fmla="*/ 26 h 113"/>
                  <a:gd name="T4" fmla="*/ 6 w 219"/>
                  <a:gd name="T5" fmla="*/ 29 h 113"/>
                  <a:gd name="T6" fmla="*/ 16 w 219"/>
                  <a:gd name="T7" fmla="*/ 48 h 113"/>
                  <a:gd name="T8" fmla="*/ 52 w 219"/>
                  <a:gd name="T9" fmla="*/ 38 h 113"/>
                  <a:gd name="T10" fmla="*/ 61 w 219"/>
                  <a:gd name="T11" fmla="*/ 31 h 113"/>
                  <a:gd name="T12" fmla="*/ 72 w 219"/>
                  <a:gd name="T13" fmla="*/ 28 h 113"/>
                  <a:gd name="T14" fmla="*/ 92 w 219"/>
                  <a:gd name="T15" fmla="*/ 8 h 113"/>
                  <a:gd name="T16" fmla="*/ 88 w 219"/>
                  <a:gd name="T17" fmla="*/ 0 h 113"/>
                  <a:gd name="T18" fmla="*/ 75 w 219"/>
                  <a:gd name="T19" fmla="*/ 8 h 113"/>
                  <a:gd name="T20" fmla="*/ 45 w 219"/>
                  <a:gd name="T21" fmla="*/ 17 h 113"/>
                  <a:gd name="T22" fmla="*/ 34 w 219"/>
                  <a:gd name="T23" fmla="*/ 20 h 113"/>
                  <a:gd name="T24" fmla="*/ 25 w 219"/>
                  <a:gd name="T25" fmla="*/ 23 h 113"/>
                  <a:gd name="T26" fmla="*/ 19 w 219"/>
                  <a:gd name="T27" fmla="*/ 31 h 11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19" h="113">
                    <a:moveTo>
                      <a:pt x="47" y="73"/>
                    </a:moveTo>
                    <a:cubicBezTo>
                      <a:pt x="44" y="69"/>
                      <a:pt x="44" y="62"/>
                      <a:pt x="39" y="61"/>
                    </a:cubicBezTo>
                    <a:cubicBezTo>
                      <a:pt x="31" y="60"/>
                      <a:pt x="15" y="69"/>
                      <a:pt x="15" y="69"/>
                    </a:cubicBezTo>
                    <a:cubicBezTo>
                      <a:pt x="0" y="91"/>
                      <a:pt x="20" y="101"/>
                      <a:pt x="39" y="113"/>
                    </a:cubicBezTo>
                    <a:cubicBezTo>
                      <a:pt x="67" y="107"/>
                      <a:pt x="96" y="98"/>
                      <a:pt x="123" y="89"/>
                    </a:cubicBezTo>
                    <a:cubicBezTo>
                      <a:pt x="132" y="86"/>
                      <a:pt x="139" y="78"/>
                      <a:pt x="147" y="73"/>
                    </a:cubicBezTo>
                    <a:cubicBezTo>
                      <a:pt x="154" y="68"/>
                      <a:pt x="171" y="65"/>
                      <a:pt x="171" y="65"/>
                    </a:cubicBezTo>
                    <a:cubicBezTo>
                      <a:pt x="186" y="50"/>
                      <a:pt x="207" y="36"/>
                      <a:pt x="219" y="19"/>
                    </a:cubicBezTo>
                    <a:cubicBezTo>
                      <a:pt x="215" y="16"/>
                      <a:pt x="215" y="0"/>
                      <a:pt x="210" y="0"/>
                    </a:cubicBezTo>
                    <a:cubicBezTo>
                      <a:pt x="205" y="0"/>
                      <a:pt x="183" y="15"/>
                      <a:pt x="179" y="17"/>
                    </a:cubicBezTo>
                    <a:cubicBezTo>
                      <a:pt x="159" y="26"/>
                      <a:pt x="129" y="37"/>
                      <a:pt x="107" y="41"/>
                    </a:cubicBezTo>
                    <a:cubicBezTo>
                      <a:pt x="99" y="42"/>
                      <a:pt x="91" y="43"/>
                      <a:pt x="83" y="45"/>
                    </a:cubicBezTo>
                    <a:cubicBezTo>
                      <a:pt x="75" y="47"/>
                      <a:pt x="59" y="53"/>
                      <a:pt x="59" y="53"/>
                    </a:cubicBezTo>
                    <a:cubicBezTo>
                      <a:pt x="49" y="67"/>
                      <a:pt x="53" y="61"/>
                      <a:pt x="47" y="7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2" name="Freeform 41"/>
              <p:cNvSpPr>
                <a:spLocks/>
              </p:cNvSpPr>
              <p:nvPr/>
            </p:nvSpPr>
            <p:spPr bwMode="gray">
              <a:xfrm>
                <a:off x="4791" y="3873"/>
                <a:ext cx="104" cy="92"/>
              </a:xfrm>
              <a:custGeom>
                <a:avLst/>
                <a:gdLst>
                  <a:gd name="T0" fmla="*/ 5 w 139"/>
                  <a:gd name="T1" fmla="*/ 26 h 122"/>
                  <a:gd name="T2" fmla="*/ 3 w 139"/>
                  <a:gd name="T3" fmla="*/ 36 h 122"/>
                  <a:gd name="T4" fmla="*/ 0 w 139"/>
                  <a:gd name="T5" fmla="*/ 46 h 122"/>
                  <a:gd name="T6" fmla="*/ 15 w 139"/>
                  <a:gd name="T7" fmla="*/ 50 h 122"/>
                  <a:gd name="T8" fmla="*/ 22 w 139"/>
                  <a:gd name="T9" fmla="*/ 41 h 122"/>
                  <a:gd name="T10" fmla="*/ 52 w 139"/>
                  <a:gd name="T11" fmla="*/ 29 h 122"/>
                  <a:gd name="T12" fmla="*/ 57 w 139"/>
                  <a:gd name="T13" fmla="*/ 19 h 122"/>
                  <a:gd name="T14" fmla="*/ 47 w 139"/>
                  <a:gd name="T15" fmla="*/ 12 h 122"/>
                  <a:gd name="T16" fmla="*/ 42 w 139"/>
                  <a:gd name="T17" fmla="*/ 8 h 122"/>
                  <a:gd name="T18" fmla="*/ 27 w 139"/>
                  <a:gd name="T19" fmla="*/ 5 h 122"/>
                  <a:gd name="T20" fmla="*/ 22 w 139"/>
                  <a:gd name="T21" fmla="*/ 15 h 122"/>
                  <a:gd name="T22" fmla="*/ 5 w 139"/>
                  <a:gd name="T23" fmla="*/ 26 h 12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39" h="122">
                    <a:moveTo>
                      <a:pt x="12" y="60"/>
                    </a:moveTo>
                    <a:cubicBezTo>
                      <a:pt x="11" y="68"/>
                      <a:pt x="10" y="76"/>
                      <a:pt x="8" y="84"/>
                    </a:cubicBezTo>
                    <a:cubicBezTo>
                      <a:pt x="6" y="92"/>
                      <a:pt x="0" y="108"/>
                      <a:pt x="0" y="108"/>
                    </a:cubicBezTo>
                    <a:cubicBezTo>
                      <a:pt x="14" y="118"/>
                      <a:pt x="19" y="122"/>
                      <a:pt x="36" y="116"/>
                    </a:cubicBezTo>
                    <a:cubicBezTo>
                      <a:pt x="46" y="86"/>
                      <a:pt x="31" y="122"/>
                      <a:pt x="52" y="96"/>
                    </a:cubicBezTo>
                    <a:cubicBezTo>
                      <a:pt x="83" y="57"/>
                      <a:pt x="30" y="74"/>
                      <a:pt x="124" y="68"/>
                    </a:cubicBezTo>
                    <a:cubicBezTo>
                      <a:pt x="125" y="67"/>
                      <a:pt x="139" y="48"/>
                      <a:pt x="136" y="44"/>
                    </a:cubicBezTo>
                    <a:cubicBezTo>
                      <a:pt x="130" y="36"/>
                      <a:pt x="120" y="33"/>
                      <a:pt x="112" y="28"/>
                    </a:cubicBezTo>
                    <a:cubicBezTo>
                      <a:pt x="108" y="25"/>
                      <a:pt x="100" y="20"/>
                      <a:pt x="100" y="20"/>
                    </a:cubicBezTo>
                    <a:cubicBezTo>
                      <a:pt x="89" y="4"/>
                      <a:pt x="92" y="0"/>
                      <a:pt x="64" y="12"/>
                    </a:cubicBezTo>
                    <a:cubicBezTo>
                      <a:pt x="57" y="15"/>
                      <a:pt x="55" y="30"/>
                      <a:pt x="52" y="36"/>
                    </a:cubicBezTo>
                    <a:cubicBezTo>
                      <a:pt x="46" y="49"/>
                      <a:pt x="26" y="60"/>
                      <a:pt x="12" y="6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3" name="Freeform 42"/>
              <p:cNvSpPr>
                <a:spLocks/>
              </p:cNvSpPr>
              <p:nvPr/>
            </p:nvSpPr>
            <p:spPr bwMode="gray">
              <a:xfrm>
                <a:off x="4846" y="3832"/>
                <a:ext cx="37" cy="26"/>
              </a:xfrm>
              <a:custGeom>
                <a:avLst/>
                <a:gdLst>
                  <a:gd name="T0" fmla="*/ 13 w 49"/>
                  <a:gd name="T1" fmla="*/ 0 h 35"/>
                  <a:gd name="T2" fmla="*/ 4 w 49"/>
                  <a:gd name="T3" fmla="*/ 4 h 35"/>
                  <a:gd name="T4" fmla="*/ 11 w 49"/>
                  <a:gd name="T5" fmla="*/ 14 h 35"/>
                  <a:gd name="T6" fmla="*/ 17 w 49"/>
                  <a:gd name="T7" fmla="*/ 10 h 35"/>
                  <a:gd name="T8" fmla="*/ 13 w 49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35">
                    <a:moveTo>
                      <a:pt x="29" y="0"/>
                    </a:moveTo>
                    <a:cubicBezTo>
                      <a:pt x="25" y="12"/>
                      <a:pt x="19" y="7"/>
                      <a:pt x="8" y="11"/>
                    </a:cubicBezTo>
                    <a:cubicBezTo>
                      <a:pt x="0" y="23"/>
                      <a:pt x="14" y="34"/>
                      <a:pt x="24" y="35"/>
                    </a:cubicBezTo>
                    <a:cubicBezTo>
                      <a:pt x="30" y="34"/>
                      <a:pt x="33" y="28"/>
                      <a:pt x="39" y="26"/>
                    </a:cubicBezTo>
                    <a:cubicBezTo>
                      <a:pt x="49" y="22"/>
                      <a:pt x="29" y="3"/>
                      <a:pt x="29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4" name="Freeform 43"/>
              <p:cNvSpPr>
                <a:spLocks/>
              </p:cNvSpPr>
              <p:nvPr/>
            </p:nvSpPr>
            <p:spPr bwMode="gray">
              <a:xfrm>
                <a:off x="3123" y="3346"/>
                <a:ext cx="123" cy="201"/>
              </a:xfrm>
              <a:custGeom>
                <a:avLst/>
                <a:gdLst>
                  <a:gd name="T0" fmla="*/ 54 w 164"/>
                  <a:gd name="T1" fmla="*/ 0 h 268"/>
                  <a:gd name="T2" fmla="*/ 44 w 164"/>
                  <a:gd name="T3" fmla="*/ 12 h 268"/>
                  <a:gd name="T4" fmla="*/ 38 w 164"/>
                  <a:gd name="T5" fmla="*/ 27 h 268"/>
                  <a:gd name="T6" fmla="*/ 15 w 164"/>
                  <a:gd name="T7" fmla="*/ 35 h 268"/>
                  <a:gd name="T8" fmla="*/ 12 w 164"/>
                  <a:gd name="T9" fmla="*/ 41 h 268"/>
                  <a:gd name="T10" fmla="*/ 7 w 164"/>
                  <a:gd name="T11" fmla="*/ 42 h 268"/>
                  <a:gd name="T12" fmla="*/ 8 w 164"/>
                  <a:gd name="T13" fmla="*/ 56 h 268"/>
                  <a:gd name="T14" fmla="*/ 12 w 164"/>
                  <a:gd name="T15" fmla="*/ 66 h 268"/>
                  <a:gd name="T16" fmla="*/ 0 w 164"/>
                  <a:gd name="T17" fmla="*/ 85 h 268"/>
                  <a:gd name="T18" fmla="*/ 12 w 164"/>
                  <a:gd name="T19" fmla="*/ 110 h 268"/>
                  <a:gd name="T20" fmla="*/ 22 w 164"/>
                  <a:gd name="T21" fmla="*/ 113 h 268"/>
                  <a:gd name="T22" fmla="*/ 38 w 164"/>
                  <a:gd name="T23" fmla="*/ 92 h 268"/>
                  <a:gd name="T24" fmla="*/ 44 w 164"/>
                  <a:gd name="T25" fmla="*/ 81 h 268"/>
                  <a:gd name="T26" fmla="*/ 54 w 164"/>
                  <a:gd name="T27" fmla="*/ 49 h 268"/>
                  <a:gd name="T28" fmla="*/ 59 w 164"/>
                  <a:gd name="T29" fmla="*/ 32 h 268"/>
                  <a:gd name="T30" fmla="*/ 69 w 164"/>
                  <a:gd name="T31" fmla="*/ 31 h 268"/>
                  <a:gd name="T32" fmla="*/ 54 w 164"/>
                  <a:gd name="T33" fmla="*/ 0 h 26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64" h="268">
                    <a:moveTo>
                      <a:pt x="128" y="0"/>
                    </a:moveTo>
                    <a:cubicBezTo>
                      <a:pt x="123" y="16"/>
                      <a:pt x="120" y="23"/>
                      <a:pt x="104" y="28"/>
                    </a:cubicBezTo>
                    <a:cubicBezTo>
                      <a:pt x="102" y="35"/>
                      <a:pt x="97" y="57"/>
                      <a:pt x="88" y="64"/>
                    </a:cubicBezTo>
                    <a:cubicBezTo>
                      <a:pt x="75" y="75"/>
                      <a:pt x="51" y="74"/>
                      <a:pt x="36" y="84"/>
                    </a:cubicBezTo>
                    <a:cubicBezTo>
                      <a:pt x="33" y="88"/>
                      <a:pt x="32" y="93"/>
                      <a:pt x="28" y="96"/>
                    </a:cubicBezTo>
                    <a:cubicBezTo>
                      <a:pt x="25" y="99"/>
                      <a:pt x="17" y="96"/>
                      <a:pt x="16" y="100"/>
                    </a:cubicBezTo>
                    <a:cubicBezTo>
                      <a:pt x="14" y="110"/>
                      <a:pt x="18" y="121"/>
                      <a:pt x="20" y="132"/>
                    </a:cubicBezTo>
                    <a:cubicBezTo>
                      <a:pt x="22" y="140"/>
                      <a:pt x="28" y="156"/>
                      <a:pt x="28" y="156"/>
                    </a:cubicBezTo>
                    <a:cubicBezTo>
                      <a:pt x="13" y="166"/>
                      <a:pt x="6" y="183"/>
                      <a:pt x="0" y="200"/>
                    </a:cubicBezTo>
                    <a:cubicBezTo>
                      <a:pt x="3" y="210"/>
                      <a:pt x="19" y="254"/>
                      <a:pt x="28" y="260"/>
                    </a:cubicBezTo>
                    <a:cubicBezTo>
                      <a:pt x="35" y="264"/>
                      <a:pt x="52" y="268"/>
                      <a:pt x="52" y="268"/>
                    </a:cubicBezTo>
                    <a:cubicBezTo>
                      <a:pt x="85" y="261"/>
                      <a:pt x="79" y="244"/>
                      <a:pt x="88" y="216"/>
                    </a:cubicBezTo>
                    <a:cubicBezTo>
                      <a:pt x="91" y="207"/>
                      <a:pt x="99" y="200"/>
                      <a:pt x="104" y="192"/>
                    </a:cubicBezTo>
                    <a:cubicBezTo>
                      <a:pt x="116" y="174"/>
                      <a:pt x="121" y="136"/>
                      <a:pt x="128" y="116"/>
                    </a:cubicBezTo>
                    <a:cubicBezTo>
                      <a:pt x="131" y="108"/>
                      <a:pt x="134" y="79"/>
                      <a:pt x="140" y="76"/>
                    </a:cubicBezTo>
                    <a:cubicBezTo>
                      <a:pt x="147" y="72"/>
                      <a:pt x="156" y="73"/>
                      <a:pt x="164" y="72"/>
                    </a:cubicBezTo>
                    <a:cubicBezTo>
                      <a:pt x="158" y="19"/>
                      <a:pt x="161" y="33"/>
                      <a:pt x="128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5" name="Freeform 44"/>
              <p:cNvSpPr>
                <a:spLocks/>
              </p:cNvSpPr>
              <p:nvPr/>
            </p:nvSpPr>
            <p:spPr bwMode="gray">
              <a:xfrm>
                <a:off x="3655" y="3034"/>
                <a:ext cx="49" cy="61"/>
              </a:xfrm>
              <a:custGeom>
                <a:avLst/>
                <a:gdLst>
                  <a:gd name="T0" fmla="*/ 12 w 66"/>
                  <a:gd name="T1" fmla="*/ 0 h 81"/>
                  <a:gd name="T2" fmla="*/ 10 w 66"/>
                  <a:gd name="T3" fmla="*/ 26 h 81"/>
                  <a:gd name="T4" fmla="*/ 12 w 66"/>
                  <a:gd name="T5" fmla="*/ 32 h 81"/>
                  <a:gd name="T6" fmla="*/ 16 w 66"/>
                  <a:gd name="T7" fmla="*/ 34 h 81"/>
                  <a:gd name="T8" fmla="*/ 23 w 66"/>
                  <a:gd name="T9" fmla="*/ 32 h 81"/>
                  <a:gd name="T10" fmla="*/ 12 w 66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6" h="81">
                    <a:moveTo>
                      <a:pt x="29" y="0"/>
                    </a:moveTo>
                    <a:cubicBezTo>
                      <a:pt x="0" y="10"/>
                      <a:pt x="20" y="38"/>
                      <a:pt x="25" y="60"/>
                    </a:cubicBezTo>
                    <a:cubicBezTo>
                      <a:pt x="26" y="65"/>
                      <a:pt x="26" y="72"/>
                      <a:pt x="29" y="76"/>
                    </a:cubicBezTo>
                    <a:cubicBezTo>
                      <a:pt x="32" y="79"/>
                      <a:pt x="37" y="79"/>
                      <a:pt x="41" y="80"/>
                    </a:cubicBezTo>
                    <a:cubicBezTo>
                      <a:pt x="46" y="79"/>
                      <a:pt x="55" y="81"/>
                      <a:pt x="57" y="76"/>
                    </a:cubicBezTo>
                    <a:cubicBezTo>
                      <a:pt x="66" y="53"/>
                      <a:pt x="45" y="16"/>
                      <a:pt x="29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6" name="Freeform 45"/>
              <p:cNvSpPr>
                <a:spLocks/>
              </p:cNvSpPr>
              <p:nvPr/>
            </p:nvSpPr>
            <p:spPr bwMode="gray">
              <a:xfrm>
                <a:off x="3988" y="3100"/>
                <a:ext cx="111" cy="183"/>
              </a:xfrm>
              <a:custGeom>
                <a:avLst/>
                <a:gdLst>
                  <a:gd name="T0" fmla="*/ 41 w 148"/>
                  <a:gd name="T1" fmla="*/ 0 h 244"/>
                  <a:gd name="T2" fmla="*/ 26 w 148"/>
                  <a:gd name="T3" fmla="*/ 35 h 244"/>
                  <a:gd name="T4" fmla="*/ 15 w 148"/>
                  <a:gd name="T5" fmla="*/ 39 h 244"/>
                  <a:gd name="T6" fmla="*/ 5 w 148"/>
                  <a:gd name="T7" fmla="*/ 46 h 244"/>
                  <a:gd name="T8" fmla="*/ 17 w 148"/>
                  <a:gd name="T9" fmla="*/ 80 h 244"/>
                  <a:gd name="T10" fmla="*/ 22 w 148"/>
                  <a:gd name="T11" fmla="*/ 95 h 244"/>
                  <a:gd name="T12" fmla="*/ 26 w 148"/>
                  <a:gd name="T13" fmla="*/ 100 h 244"/>
                  <a:gd name="T14" fmla="*/ 35 w 148"/>
                  <a:gd name="T15" fmla="*/ 103 h 244"/>
                  <a:gd name="T16" fmla="*/ 41 w 148"/>
                  <a:gd name="T17" fmla="*/ 83 h 244"/>
                  <a:gd name="T18" fmla="*/ 53 w 148"/>
                  <a:gd name="T19" fmla="*/ 71 h 244"/>
                  <a:gd name="T20" fmla="*/ 47 w 148"/>
                  <a:gd name="T21" fmla="*/ 29 h 244"/>
                  <a:gd name="T22" fmla="*/ 59 w 148"/>
                  <a:gd name="T23" fmla="*/ 20 h 244"/>
                  <a:gd name="T24" fmla="*/ 47 w 148"/>
                  <a:gd name="T25" fmla="*/ 8 h 244"/>
                  <a:gd name="T26" fmla="*/ 41 w 148"/>
                  <a:gd name="T27" fmla="*/ 0 h 24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48" h="244">
                    <a:moveTo>
                      <a:pt x="96" y="0"/>
                    </a:moveTo>
                    <a:cubicBezTo>
                      <a:pt x="86" y="29"/>
                      <a:pt x="70" y="55"/>
                      <a:pt x="60" y="84"/>
                    </a:cubicBezTo>
                    <a:cubicBezTo>
                      <a:pt x="57" y="92"/>
                      <a:pt x="43" y="87"/>
                      <a:pt x="36" y="92"/>
                    </a:cubicBezTo>
                    <a:cubicBezTo>
                      <a:pt x="28" y="97"/>
                      <a:pt x="12" y="108"/>
                      <a:pt x="12" y="108"/>
                    </a:cubicBezTo>
                    <a:cubicBezTo>
                      <a:pt x="0" y="144"/>
                      <a:pt x="30" y="158"/>
                      <a:pt x="40" y="188"/>
                    </a:cubicBezTo>
                    <a:cubicBezTo>
                      <a:pt x="44" y="200"/>
                      <a:pt x="45" y="213"/>
                      <a:pt x="52" y="224"/>
                    </a:cubicBezTo>
                    <a:cubicBezTo>
                      <a:pt x="55" y="228"/>
                      <a:pt x="56" y="233"/>
                      <a:pt x="60" y="236"/>
                    </a:cubicBezTo>
                    <a:cubicBezTo>
                      <a:pt x="67" y="240"/>
                      <a:pt x="84" y="244"/>
                      <a:pt x="84" y="244"/>
                    </a:cubicBezTo>
                    <a:cubicBezTo>
                      <a:pt x="111" y="235"/>
                      <a:pt x="103" y="218"/>
                      <a:pt x="96" y="196"/>
                    </a:cubicBezTo>
                    <a:cubicBezTo>
                      <a:pt x="100" y="183"/>
                      <a:pt x="124" y="168"/>
                      <a:pt x="124" y="168"/>
                    </a:cubicBezTo>
                    <a:cubicBezTo>
                      <a:pt x="148" y="132"/>
                      <a:pt x="123" y="101"/>
                      <a:pt x="112" y="68"/>
                    </a:cubicBezTo>
                    <a:cubicBezTo>
                      <a:pt x="140" y="59"/>
                      <a:pt x="133" y="68"/>
                      <a:pt x="140" y="48"/>
                    </a:cubicBezTo>
                    <a:cubicBezTo>
                      <a:pt x="136" y="35"/>
                      <a:pt x="112" y="20"/>
                      <a:pt x="112" y="20"/>
                    </a:cubicBezTo>
                    <a:cubicBezTo>
                      <a:pt x="102" y="5"/>
                      <a:pt x="107" y="11"/>
                      <a:pt x="96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7" name="Freeform 46"/>
              <p:cNvSpPr>
                <a:spLocks/>
              </p:cNvSpPr>
              <p:nvPr/>
            </p:nvSpPr>
            <p:spPr bwMode="gray">
              <a:xfrm>
                <a:off x="3894" y="3043"/>
                <a:ext cx="72" cy="137"/>
              </a:xfrm>
              <a:custGeom>
                <a:avLst/>
                <a:gdLst>
                  <a:gd name="T0" fmla="*/ 20 w 96"/>
                  <a:gd name="T1" fmla="*/ 1 h 183"/>
                  <a:gd name="T2" fmla="*/ 22 w 96"/>
                  <a:gd name="T3" fmla="*/ 14 h 183"/>
                  <a:gd name="T4" fmla="*/ 26 w 96"/>
                  <a:gd name="T5" fmla="*/ 25 h 183"/>
                  <a:gd name="T6" fmla="*/ 26 w 96"/>
                  <a:gd name="T7" fmla="*/ 39 h 183"/>
                  <a:gd name="T8" fmla="*/ 29 w 96"/>
                  <a:gd name="T9" fmla="*/ 44 h 183"/>
                  <a:gd name="T10" fmla="*/ 30 w 96"/>
                  <a:gd name="T11" fmla="*/ 52 h 183"/>
                  <a:gd name="T12" fmla="*/ 24 w 96"/>
                  <a:gd name="T13" fmla="*/ 39 h 183"/>
                  <a:gd name="T14" fmla="*/ 15 w 96"/>
                  <a:gd name="T15" fmla="*/ 32 h 183"/>
                  <a:gd name="T16" fmla="*/ 2 w 96"/>
                  <a:gd name="T17" fmla="*/ 34 h 183"/>
                  <a:gd name="T18" fmla="*/ 4 w 96"/>
                  <a:gd name="T19" fmla="*/ 43 h 183"/>
                  <a:gd name="T20" fmla="*/ 17 w 96"/>
                  <a:gd name="T21" fmla="*/ 48 h 183"/>
                  <a:gd name="T22" fmla="*/ 24 w 96"/>
                  <a:gd name="T23" fmla="*/ 57 h 183"/>
                  <a:gd name="T24" fmla="*/ 30 w 96"/>
                  <a:gd name="T25" fmla="*/ 57 h 183"/>
                  <a:gd name="T26" fmla="*/ 33 w 96"/>
                  <a:gd name="T27" fmla="*/ 63 h 183"/>
                  <a:gd name="T28" fmla="*/ 41 w 96"/>
                  <a:gd name="T29" fmla="*/ 75 h 183"/>
                  <a:gd name="T30" fmla="*/ 35 w 96"/>
                  <a:gd name="T31" fmla="*/ 52 h 183"/>
                  <a:gd name="T32" fmla="*/ 34 w 96"/>
                  <a:gd name="T33" fmla="*/ 39 h 183"/>
                  <a:gd name="T34" fmla="*/ 30 w 96"/>
                  <a:gd name="T35" fmla="*/ 26 h 183"/>
                  <a:gd name="T36" fmla="*/ 26 w 96"/>
                  <a:gd name="T37" fmla="*/ 17 h 183"/>
                  <a:gd name="T38" fmla="*/ 24 w 96"/>
                  <a:gd name="T39" fmla="*/ 8 h 183"/>
                  <a:gd name="T40" fmla="*/ 20 w 96"/>
                  <a:gd name="T41" fmla="*/ 1 h 18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96" h="183">
                    <a:moveTo>
                      <a:pt x="48" y="2"/>
                    </a:moveTo>
                    <a:cubicBezTo>
                      <a:pt x="47" y="4"/>
                      <a:pt x="49" y="25"/>
                      <a:pt x="51" y="35"/>
                    </a:cubicBezTo>
                    <a:cubicBezTo>
                      <a:pt x="53" y="45"/>
                      <a:pt x="58" y="53"/>
                      <a:pt x="60" y="62"/>
                    </a:cubicBezTo>
                    <a:cubicBezTo>
                      <a:pt x="62" y="71"/>
                      <a:pt x="61" y="85"/>
                      <a:pt x="62" y="92"/>
                    </a:cubicBezTo>
                    <a:cubicBezTo>
                      <a:pt x="63" y="99"/>
                      <a:pt x="67" y="99"/>
                      <a:pt x="68" y="105"/>
                    </a:cubicBezTo>
                    <a:cubicBezTo>
                      <a:pt x="69" y="111"/>
                      <a:pt x="73" y="128"/>
                      <a:pt x="71" y="126"/>
                    </a:cubicBezTo>
                    <a:cubicBezTo>
                      <a:pt x="69" y="124"/>
                      <a:pt x="63" y="101"/>
                      <a:pt x="57" y="93"/>
                    </a:cubicBezTo>
                    <a:cubicBezTo>
                      <a:pt x="51" y="85"/>
                      <a:pt x="44" y="80"/>
                      <a:pt x="35" y="78"/>
                    </a:cubicBezTo>
                    <a:cubicBezTo>
                      <a:pt x="26" y="76"/>
                      <a:pt x="10" y="79"/>
                      <a:pt x="5" y="83"/>
                    </a:cubicBezTo>
                    <a:cubicBezTo>
                      <a:pt x="0" y="87"/>
                      <a:pt x="2" y="97"/>
                      <a:pt x="8" y="102"/>
                    </a:cubicBezTo>
                    <a:cubicBezTo>
                      <a:pt x="14" y="107"/>
                      <a:pt x="33" y="109"/>
                      <a:pt x="41" y="114"/>
                    </a:cubicBezTo>
                    <a:cubicBezTo>
                      <a:pt x="49" y="119"/>
                      <a:pt x="52" y="132"/>
                      <a:pt x="57" y="135"/>
                    </a:cubicBezTo>
                    <a:cubicBezTo>
                      <a:pt x="62" y="138"/>
                      <a:pt x="68" y="133"/>
                      <a:pt x="71" y="135"/>
                    </a:cubicBezTo>
                    <a:cubicBezTo>
                      <a:pt x="74" y="137"/>
                      <a:pt x="74" y="143"/>
                      <a:pt x="78" y="150"/>
                    </a:cubicBezTo>
                    <a:cubicBezTo>
                      <a:pt x="82" y="157"/>
                      <a:pt x="96" y="183"/>
                      <a:pt x="96" y="179"/>
                    </a:cubicBezTo>
                    <a:cubicBezTo>
                      <a:pt x="96" y="175"/>
                      <a:pt x="84" y="140"/>
                      <a:pt x="81" y="126"/>
                    </a:cubicBezTo>
                    <a:cubicBezTo>
                      <a:pt x="78" y="112"/>
                      <a:pt x="82" y="104"/>
                      <a:pt x="80" y="93"/>
                    </a:cubicBezTo>
                    <a:cubicBezTo>
                      <a:pt x="78" y="82"/>
                      <a:pt x="74" y="72"/>
                      <a:pt x="71" y="63"/>
                    </a:cubicBezTo>
                    <a:cubicBezTo>
                      <a:pt x="68" y="54"/>
                      <a:pt x="65" y="48"/>
                      <a:pt x="63" y="41"/>
                    </a:cubicBezTo>
                    <a:cubicBezTo>
                      <a:pt x="61" y="34"/>
                      <a:pt x="59" y="26"/>
                      <a:pt x="57" y="20"/>
                    </a:cubicBezTo>
                    <a:cubicBezTo>
                      <a:pt x="55" y="14"/>
                      <a:pt x="49" y="0"/>
                      <a:pt x="48" y="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8" name="Freeform 47"/>
              <p:cNvSpPr>
                <a:spLocks/>
              </p:cNvSpPr>
              <p:nvPr/>
            </p:nvSpPr>
            <p:spPr bwMode="gray">
              <a:xfrm>
                <a:off x="3943" y="3153"/>
                <a:ext cx="40" cy="131"/>
              </a:xfrm>
              <a:custGeom>
                <a:avLst/>
                <a:gdLst>
                  <a:gd name="T0" fmla="*/ 2 w 54"/>
                  <a:gd name="T1" fmla="*/ 0 h 175"/>
                  <a:gd name="T2" fmla="*/ 0 w 54"/>
                  <a:gd name="T3" fmla="*/ 10 h 175"/>
                  <a:gd name="T4" fmla="*/ 4 w 54"/>
                  <a:gd name="T5" fmla="*/ 22 h 175"/>
                  <a:gd name="T6" fmla="*/ 7 w 54"/>
                  <a:gd name="T7" fmla="*/ 39 h 175"/>
                  <a:gd name="T8" fmla="*/ 14 w 54"/>
                  <a:gd name="T9" fmla="*/ 55 h 175"/>
                  <a:gd name="T10" fmla="*/ 22 w 54"/>
                  <a:gd name="T11" fmla="*/ 73 h 175"/>
                  <a:gd name="T12" fmla="*/ 16 w 54"/>
                  <a:gd name="T13" fmla="*/ 48 h 175"/>
                  <a:gd name="T14" fmla="*/ 14 w 54"/>
                  <a:gd name="T15" fmla="*/ 39 h 175"/>
                  <a:gd name="T16" fmla="*/ 12 w 54"/>
                  <a:gd name="T17" fmla="*/ 25 h 175"/>
                  <a:gd name="T18" fmla="*/ 10 w 54"/>
                  <a:gd name="T19" fmla="*/ 19 h 175"/>
                  <a:gd name="T20" fmla="*/ 7 w 54"/>
                  <a:gd name="T21" fmla="*/ 16 h 175"/>
                  <a:gd name="T22" fmla="*/ 2 w 54"/>
                  <a:gd name="T23" fmla="*/ 0 h 1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4" h="175">
                    <a:moveTo>
                      <a:pt x="6" y="0"/>
                    </a:moveTo>
                    <a:lnTo>
                      <a:pt x="0" y="25"/>
                    </a:lnTo>
                    <a:cubicBezTo>
                      <a:pt x="3" y="48"/>
                      <a:pt x="3" y="40"/>
                      <a:pt x="9" y="54"/>
                    </a:cubicBezTo>
                    <a:cubicBezTo>
                      <a:pt x="10" y="66"/>
                      <a:pt x="12" y="83"/>
                      <a:pt x="18" y="94"/>
                    </a:cubicBezTo>
                    <a:cubicBezTo>
                      <a:pt x="21" y="109"/>
                      <a:pt x="25" y="117"/>
                      <a:pt x="34" y="129"/>
                    </a:cubicBezTo>
                    <a:cubicBezTo>
                      <a:pt x="35" y="143"/>
                      <a:pt x="35" y="171"/>
                      <a:pt x="54" y="175"/>
                    </a:cubicBezTo>
                    <a:cubicBezTo>
                      <a:pt x="52" y="133"/>
                      <a:pt x="53" y="141"/>
                      <a:pt x="40" y="115"/>
                    </a:cubicBezTo>
                    <a:cubicBezTo>
                      <a:pt x="39" y="108"/>
                      <a:pt x="37" y="100"/>
                      <a:pt x="34" y="93"/>
                    </a:cubicBezTo>
                    <a:cubicBezTo>
                      <a:pt x="33" y="82"/>
                      <a:pt x="30" y="72"/>
                      <a:pt x="28" y="61"/>
                    </a:cubicBezTo>
                    <a:cubicBezTo>
                      <a:pt x="28" y="58"/>
                      <a:pt x="28" y="50"/>
                      <a:pt x="25" y="46"/>
                    </a:cubicBezTo>
                    <a:cubicBezTo>
                      <a:pt x="22" y="43"/>
                      <a:pt x="16" y="37"/>
                      <a:pt x="16" y="37"/>
                    </a:cubicBezTo>
                    <a:cubicBezTo>
                      <a:pt x="14" y="25"/>
                      <a:pt x="13" y="9"/>
                      <a:pt x="6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9" name="Freeform 48"/>
              <p:cNvSpPr>
                <a:spLocks/>
              </p:cNvSpPr>
              <p:nvPr/>
            </p:nvSpPr>
            <p:spPr bwMode="gray">
              <a:xfrm>
                <a:off x="3988" y="3290"/>
                <a:ext cx="65" cy="54"/>
              </a:xfrm>
              <a:custGeom>
                <a:avLst/>
                <a:gdLst>
                  <a:gd name="T0" fmla="*/ 2 w 86"/>
                  <a:gd name="T1" fmla="*/ 0 h 73"/>
                  <a:gd name="T2" fmla="*/ 4 w 86"/>
                  <a:gd name="T3" fmla="*/ 13 h 73"/>
                  <a:gd name="T4" fmla="*/ 10 w 86"/>
                  <a:gd name="T5" fmla="*/ 18 h 73"/>
                  <a:gd name="T6" fmla="*/ 20 w 86"/>
                  <a:gd name="T7" fmla="*/ 20 h 73"/>
                  <a:gd name="T8" fmla="*/ 27 w 86"/>
                  <a:gd name="T9" fmla="*/ 23 h 73"/>
                  <a:gd name="T10" fmla="*/ 32 w 86"/>
                  <a:gd name="T11" fmla="*/ 27 h 73"/>
                  <a:gd name="T12" fmla="*/ 37 w 86"/>
                  <a:gd name="T13" fmla="*/ 28 h 73"/>
                  <a:gd name="T14" fmla="*/ 31 w 86"/>
                  <a:gd name="T15" fmla="*/ 16 h 73"/>
                  <a:gd name="T16" fmla="*/ 27 w 86"/>
                  <a:gd name="T17" fmla="*/ 9 h 73"/>
                  <a:gd name="T18" fmla="*/ 15 w 86"/>
                  <a:gd name="T19" fmla="*/ 10 h 73"/>
                  <a:gd name="T20" fmla="*/ 11 w 86"/>
                  <a:gd name="T21" fmla="*/ 7 h 73"/>
                  <a:gd name="T22" fmla="*/ 3 w 86"/>
                  <a:gd name="T23" fmla="*/ 0 h 73"/>
                  <a:gd name="T24" fmla="*/ 2 w 86"/>
                  <a:gd name="T25" fmla="*/ 0 h 7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6" h="73">
                    <a:moveTo>
                      <a:pt x="2" y="0"/>
                    </a:moveTo>
                    <a:cubicBezTo>
                      <a:pt x="3" y="17"/>
                      <a:pt x="0" y="23"/>
                      <a:pt x="8" y="34"/>
                    </a:cubicBezTo>
                    <a:cubicBezTo>
                      <a:pt x="10" y="43"/>
                      <a:pt x="14" y="42"/>
                      <a:pt x="23" y="43"/>
                    </a:cubicBezTo>
                    <a:cubicBezTo>
                      <a:pt x="30" y="47"/>
                      <a:pt x="40" y="48"/>
                      <a:pt x="48" y="49"/>
                    </a:cubicBezTo>
                    <a:cubicBezTo>
                      <a:pt x="53" y="51"/>
                      <a:pt x="57" y="54"/>
                      <a:pt x="62" y="57"/>
                    </a:cubicBezTo>
                    <a:cubicBezTo>
                      <a:pt x="66" y="62"/>
                      <a:pt x="68" y="64"/>
                      <a:pt x="74" y="66"/>
                    </a:cubicBezTo>
                    <a:cubicBezTo>
                      <a:pt x="78" y="72"/>
                      <a:pt x="79" y="73"/>
                      <a:pt x="86" y="69"/>
                    </a:cubicBezTo>
                    <a:cubicBezTo>
                      <a:pt x="83" y="53"/>
                      <a:pt x="80" y="52"/>
                      <a:pt x="72" y="39"/>
                    </a:cubicBezTo>
                    <a:cubicBezTo>
                      <a:pt x="68" y="34"/>
                      <a:pt x="63" y="22"/>
                      <a:pt x="63" y="22"/>
                    </a:cubicBezTo>
                    <a:cubicBezTo>
                      <a:pt x="52" y="26"/>
                      <a:pt x="48" y="26"/>
                      <a:pt x="36" y="24"/>
                    </a:cubicBezTo>
                    <a:cubicBezTo>
                      <a:pt x="24" y="15"/>
                      <a:pt x="43" y="29"/>
                      <a:pt x="24" y="19"/>
                    </a:cubicBezTo>
                    <a:cubicBezTo>
                      <a:pt x="15" y="15"/>
                      <a:pt x="16" y="2"/>
                      <a:pt x="6" y="0"/>
                    </a:cubicBezTo>
                    <a:cubicBezTo>
                      <a:pt x="1" y="4"/>
                      <a:pt x="2" y="5"/>
                      <a:pt x="2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0" name="Freeform 49"/>
              <p:cNvSpPr>
                <a:spLocks/>
              </p:cNvSpPr>
              <p:nvPr/>
            </p:nvSpPr>
            <p:spPr bwMode="gray">
              <a:xfrm>
                <a:off x="4092" y="3195"/>
                <a:ext cx="83" cy="117"/>
              </a:xfrm>
              <a:custGeom>
                <a:avLst/>
                <a:gdLst>
                  <a:gd name="T0" fmla="*/ 41 w 111"/>
                  <a:gd name="T1" fmla="*/ 0 h 156"/>
                  <a:gd name="T2" fmla="*/ 31 w 111"/>
                  <a:gd name="T3" fmla="*/ 5 h 156"/>
                  <a:gd name="T4" fmla="*/ 10 w 111"/>
                  <a:gd name="T5" fmla="*/ 6 h 156"/>
                  <a:gd name="T6" fmla="*/ 5 w 111"/>
                  <a:gd name="T7" fmla="*/ 14 h 156"/>
                  <a:gd name="T8" fmla="*/ 4 w 111"/>
                  <a:gd name="T9" fmla="*/ 26 h 156"/>
                  <a:gd name="T10" fmla="*/ 5 w 111"/>
                  <a:gd name="T11" fmla="*/ 32 h 156"/>
                  <a:gd name="T12" fmla="*/ 1 w 111"/>
                  <a:gd name="T13" fmla="*/ 38 h 156"/>
                  <a:gd name="T14" fmla="*/ 5 w 111"/>
                  <a:gd name="T15" fmla="*/ 47 h 156"/>
                  <a:gd name="T16" fmla="*/ 10 w 111"/>
                  <a:gd name="T17" fmla="*/ 53 h 156"/>
                  <a:gd name="T18" fmla="*/ 6 w 111"/>
                  <a:gd name="T19" fmla="*/ 61 h 156"/>
                  <a:gd name="T20" fmla="*/ 10 w 111"/>
                  <a:gd name="T21" fmla="*/ 66 h 156"/>
                  <a:gd name="T22" fmla="*/ 17 w 111"/>
                  <a:gd name="T23" fmla="*/ 61 h 156"/>
                  <a:gd name="T24" fmla="*/ 21 w 111"/>
                  <a:gd name="T25" fmla="*/ 40 h 156"/>
                  <a:gd name="T26" fmla="*/ 23 w 111"/>
                  <a:gd name="T27" fmla="*/ 53 h 156"/>
                  <a:gd name="T28" fmla="*/ 28 w 111"/>
                  <a:gd name="T29" fmla="*/ 62 h 156"/>
                  <a:gd name="T30" fmla="*/ 25 w 111"/>
                  <a:gd name="T31" fmla="*/ 47 h 156"/>
                  <a:gd name="T32" fmla="*/ 30 w 111"/>
                  <a:gd name="T33" fmla="*/ 31 h 156"/>
                  <a:gd name="T34" fmla="*/ 29 w 111"/>
                  <a:gd name="T35" fmla="*/ 22 h 156"/>
                  <a:gd name="T36" fmla="*/ 22 w 111"/>
                  <a:gd name="T37" fmla="*/ 26 h 156"/>
                  <a:gd name="T38" fmla="*/ 14 w 111"/>
                  <a:gd name="T39" fmla="*/ 23 h 156"/>
                  <a:gd name="T40" fmla="*/ 17 w 111"/>
                  <a:gd name="T41" fmla="*/ 15 h 156"/>
                  <a:gd name="T42" fmla="*/ 25 w 111"/>
                  <a:gd name="T43" fmla="*/ 15 h 156"/>
                  <a:gd name="T44" fmla="*/ 32 w 111"/>
                  <a:gd name="T45" fmla="*/ 17 h 156"/>
                  <a:gd name="T46" fmla="*/ 41 w 111"/>
                  <a:gd name="T47" fmla="*/ 13 h 156"/>
                  <a:gd name="T48" fmla="*/ 46 w 111"/>
                  <a:gd name="T49" fmla="*/ 6 h 156"/>
                  <a:gd name="T50" fmla="*/ 41 w 111"/>
                  <a:gd name="T51" fmla="*/ 0 h 15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11" h="156">
                    <a:moveTo>
                      <a:pt x="98" y="0"/>
                    </a:moveTo>
                    <a:cubicBezTo>
                      <a:pt x="75" y="2"/>
                      <a:pt x="87" y="8"/>
                      <a:pt x="75" y="10"/>
                    </a:cubicBezTo>
                    <a:cubicBezTo>
                      <a:pt x="72" y="10"/>
                      <a:pt x="25" y="3"/>
                      <a:pt x="23" y="15"/>
                    </a:cubicBezTo>
                    <a:cubicBezTo>
                      <a:pt x="25" y="26"/>
                      <a:pt x="23" y="27"/>
                      <a:pt x="14" y="33"/>
                    </a:cubicBezTo>
                    <a:cubicBezTo>
                      <a:pt x="15" y="43"/>
                      <a:pt x="20" y="54"/>
                      <a:pt x="11" y="61"/>
                    </a:cubicBezTo>
                    <a:cubicBezTo>
                      <a:pt x="8" y="68"/>
                      <a:pt x="10" y="69"/>
                      <a:pt x="14" y="75"/>
                    </a:cubicBezTo>
                    <a:cubicBezTo>
                      <a:pt x="16" y="84"/>
                      <a:pt x="12" y="86"/>
                      <a:pt x="3" y="88"/>
                    </a:cubicBezTo>
                    <a:cubicBezTo>
                      <a:pt x="1" y="99"/>
                      <a:pt x="0" y="106"/>
                      <a:pt x="14" y="109"/>
                    </a:cubicBezTo>
                    <a:cubicBezTo>
                      <a:pt x="21" y="112"/>
                      <a:pt x="20" y="118"/>
                      <a:pt x="23" y="124"/>
                    </a:cubicBezTo>
                    <a:cubicBezTo>
                      <a:pt x="25" y="133"/>
                      <a:pt x="23" y="139"/>
                      <a:pt x="15" y="144"/>
                    </a:cubicBezTo>
                    <a:cubicBezTo>
                      <a:pt x="17" y="150"/>
                      <a:pt x="18" y="153"/>
                      <a:pt x="24" y="156"/>
                    </a:cubicBezTo>
                    <a:cubicBezTo>
                      <a:pt x="31" y="154"/>
                      <a:pt x="36" y="148"/>
                      <a:pt x="42" y="144"/>
                    </a:cubicBezTo>
                    <a:cubicBezTo>
                      <a:pt x="41" y="128"/>
                      <a:pt x="33" y="103"/>
                      <a:pt x="50" y="93"/>
                    </a:cubicBezTo>
                    <a:cubicBezTo>
                      <a:pt x="52" y="105"/>
                      <a:pt x="46" y="116"/>
                      <a:pt x="56" y="126"/>
                    </a:cubicBezTo>
                    <a:cubicBezTo>
                      <a:pt x="57" y="134"/>
                      <a:pt x="58" y="141"/>
                      <a:pt x="65" y="145"/>
                    </a:cubicBezTo>
                    <a:cubicBezTo>
                      <a:pt x="70" y="134"/>
                      <a:pt x="64" y="123"/>
                      <a:pt x="62" y="112"/>
                    </a:cubicBezTo>
                    <a:cubicBezTo>
                      <a:pt x="65" y="97"/>
                      <a:pt x="55" y="81"/>
                      <a:pt x="72" y="73"/>
                    </a:cubicBezTo>
                    <a:cubicBezTo>
                      <a:pt x="79" y="64"/>
                      <a:pt x="75" y="59"/>
                      <a:pt x="69" y="51"/>
                    </a:cubicBezTo>
                    <a:cubicBezTo>
                      <a:pt x="61" y="52"/>
                      <a:pt x="61" y="56"/>
                      <a:pt x="54" y="60"/>
                    </a:cubicBezTo>
                    <a:cubicBezTo>
                      <a:pt x="37" y="57"/>
                      <a:pt x="43" y="60"/>
                      <a:pt x="35" y="54"/>
                    </a:cubicBezTo>
                    <a:cubicBezTo>
                      <a:pt x="31" y="45"/>
                      <a:pt x="28" y="39"/>
                      <a:pt x="41" y="36"/>
                    </a:cubicBezTo>
                    <a:cubicBezTo>
                      <a:pt x="49" y="32"/>
                      <a:pt x="53" y="33"/>
                      <a:pt x="62" y="34"/>
                    </a:cubicBezTo>
                    <a:cubicBezTo>
                      <a:pt x="67" y="36"/>
                      <a:pt x="73" y="36"/>
                      <a:pt x="78" y="39"/>
                    </a:cubicBezTo>
                    <a:cubicBezTo>
                      <a:pt x="85" y="36"/>
                      <a:pt x="90" y="31"/>
                      <a:pt x="98" y="30"/>
                    </a:cubicBezTo>
                    <a:cubicBezTo>
                      <a:pt x="104" y="26"/>
                      <a:pt x="107" y="19"/>
                      <a:pt x="111" y="13"/>
                    </a:cubicBezTo>
                    <a:cubicBezTo>
                      <a:pt x="107" y="8"/>
                      <a:pt x="102" y="4"/>
                      <a:pt x="98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1" name="Freeform 50"/>
              <p:cNvSpPr>
                <a:spLocks/>
              </p:cNvSpPr>
              <p:nvPr/>
            </p:nvSpPr>
            <p:spPr bwMode="gray">
              <a:xfrm>
                <a:off x="4064" y="2777"/>
                <a:ext cx="22" cy="71"/>
              </a:xfrm>
              <a:custGeom>
                <a:avLst/>
                <a:gdLst>
                  <a:gd name="T0" fmla="*/ 5 w 30"/>
                  <a:gd name="T1" fmla="*/ 0 h 94"/>
                  <a:gd name="T2" fmla="*/ 0 w 30"/>
                  <a:gd name="T3" fmla="*/ 7 h 94"/>
                  <a:gd name="T4" fmla="*/ 2 w 30"/>
                  <a:gd name="T5" fmla="*/ 16 h 94"/>
                  <a:gd name="T6" fmla="*/ 1 w 30"/>
                  <a:gd name="T7" fmla="*/ 26 h 94"/>
                  <a:gd name="T8" fmla="*/ 7 w 30"/>
                  <a:gd name="T9" fmla="*/ 41 h 94"/>
                  <a:gd name="T10" fmla="*/ 12 w 30"/>
                  <a:gd name="T11" fmla="*/ 36 h 94"/>
                  <a:gd name="T12" fmla="*/ 9 w 30"/>
                  <a:gd name="T13" fmla="*/ 26 h 94"/>
                  <a:gd name="T14" fmla="*/ 5 w 30"/>
                  <a:gd name="T15" fmla="*/ 0 h 9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0" h="94">
                    <a:moveTo>
                      <a:pt x="12" y="0"/>
                    </a:moveTo>
                    <a:cubicBezTo>
                      <a:pt x="9" y="6"/>
                      <a:pt x="4" y="11"/>
                      <a:pt x="0" y="16"/>
                    </a:cubicBezTo>
                    <a:cubicBezTo>
                      <a:pt x="1" y="23"/>
                      <a:pt x="3" y="30"/>
                      <a:pt x="6" y="37"/>
                    </a:cubicBezTo>
                    <a:cubicBezTo>
                      <a:pt x="3" y="45"/>
                      <a:pt x="4" y="53"/>
                      <a:pt x="1" y="61"/>
                    </a:cubicBezTo>
                    <a:cubicBezTo>
                      <a:pt x="3" y="81"/>
                      <a:pt x="2" y="83"/>
                      <a:pt x="16" y="94"/>
                    </a:cubicBezTo>
                    <a:cubicBezTo>
                      <a:pt x="24" y="92"/>
                      <a:pt x="27" y="90"/>
                      <a:pt x="30" y="82"/>
                    </a:cubicBezTo>
                    <a:cubicBezTo>
                      <a:pt x="28" y="73"/>
                      <a:pt x="26" y="69"/>
                      <a:pt x="22" y="61"/>
                    </a:cubicBezTo>
                    <a:cubicBezTo>
                      <a:pt x="19" y="40"/>
                      <a:pt x="18" y="20"/>
                      <a:pt x="12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2" name="Freeform 51"/>
              <p:cNvSpPr>
                <a:spLocks/>
              </p:cNvSpPr>
              <p:nvPr/>
            </p:nvSpPr>
            <p:spPr bwMode="gray">
              <a:xfrm>
                <a:off x="4078" y="2896"/>
                <a:ext cx="61" cy="118"/>
              </a:xfrm>
              <a:custGeom>
                <a:avLst/>
                <a:gdLst>
                  <a:gd name="T0" fmla="*/ 5 w 81"/>
                  <a:gd name="T1" fmla="*/ 1 h 158"/>
                  <a:gd name="T2" fmla="*/ 0 w 81"/>
                  <a:gd name="T3" fmla="*/ 8 h 158"/>
                  <a:gd name="T4" fmla="*/ 4 w 81"/>
                  <a:gd name="T5" fmla="*/ 21 h 158"/>
                  <a:gd name="T6" fmla="*/ 3 w 81"/>
                  <a:gd name="T7" fmla="*/ 45 h 158"/>
                  <a:gd name="T8" fmla="*/ 8 w 81"/>
                  <a:gd name="T9" fmla="*/ 43 h 158"/>
                  <a:gd name="T10" fmla="*/ 8 w 81"/>
                  <a:gd name="T11" fmla="*/ 48 h 158"/>
                  <a:gd name="T12" fmla="*/ 13 w 81"/>
                  <a:gd name="T13" fmla="*/ 51 h 158"/>
                  <a:gd name="T14" fmla="*/ 17 w 81"/>
                  <a:gd name="T15" fmla="*/ 58 h 158"/>
                  <a:gd name="T16" fmla="*/ 20 w 81"/>
                  <a:gd name="T17" fmla="*/ 54 h 158"/>
                  <a:gd name="T18" fmla="*/ 28 w 81"/>
                  <a:gd name="T19" fmla="*/ 56 h 158"/>
                  <a:gd name="T20" fmla="*/ 26 w 81"/>
                  <a:gd name="T21" fmla="*/ 45 h 158"/>
                  <a:gd name="T22" fmla="*/ 20 w 81"/>
                  <a:gd name="T23" fmla="*/ 43 h 158"/>
                  <a:gd name="T24" fmla="*/ 17 w 81"/>
                  <a:gd name="T25" fmla="*/ 38 h 158"/>
                  <a:gd name="T26" fmla="*/ 14 w 81"/>
                  <a:gd name="T27" fmla="*/ 31 h 158"/>
                  <a:gd name="T28" fmla="*/ 17 w 81"/>
                  <a:gd name="T29" fmla="*/ 22 h 158"/>
                  <a:gd name="T30" fmla="*/ 15 w 81"/>
                  <a:gd name="T31" fmla="*/ 14 h 158"/>
                  <a:gd name="T32" fmla="*/ 18 w 81"/>
                  <a:gd name="T33" fmla="*/ 8 h 158"/>
                  <a:gd name="T34" fmla="*/ 13 w 81"/>
                  <a:gd name="T35" fmla="*/ 1 h 158"/>
                  <a:gd name="T36" fmla="*/ 8 w 81"/>
                  <a:gd name="T37" fmla="*/ 3 h 158"/>
                  <a:gd name="T38" fmla="*/ 5 w 81"/>
                  <a:gd name="T39" fmla="*/ 1 h 15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81" h="158">
                    <a:moveTo>
                      <a:pt x="12" y="2"/>
                    </a:moveTo>
                    <a:cubicBezTo>
                      <a:pt x="8" y="8"/>
                      <a:pt x="3" y="13"/>
                      <a:pt x="0" y="20"/>
                    </a:cubicBezTo>
                    <a:cubicBezTo>
                      <a:pt x="5" y="31"/>
                      <a:pt x="6" y="35"/>
                      <a:pt x="8" y="49"/>
                    </a:cubicBezTo>
                    <a:cubicBezTo>
                      <a:pt x="7" y="69"/>
                      <a:pt x="4" y="87"/>
                      <a:pt x="6" y="107"/>
                    </a:cubicBezTo>
                    <a:cubicBezTo>
                      <a:pt x="8" y="106"/>
                      <a:pt x="14" y="101"/>
                      <a:pt x="17" y="103"/>
                    </a:cubicBezTo>
                    <a:cubicBezTo>
                      <a:pt x="20" y="105"/>
                      <a:pt x="17" y="112"/>
                      <a:pt x="20" y="115"/>
                    </a:cubicBezTo>
                    <a:cubicBezTo>
                      <a:pt x="22" y="118"/>
                      <a:pt x="29" y="122"/>
                      <a:pt x="29" y="122"/>
                    </a:cubicBezTo>
                    <a:cubicBezTo>
                      <a:pt x="29" y="133"/>
                      <a:pt x="27" y="158"/>
                      <a:pt x="38" y="140"/>
                    </a:cubicBezTo>
                    <a:cubicBezTo>
                      <a:pt x="39" y="133"/>
                      <a:pt x="41" y="131"/>
                      <a:pt x="48" y="128"/>
                    </a:cubicBezTo>
                    <a:cubicBezTo>
                      <a:pt x="55" y="130"/>
                      <a:pt x="59" y="133"/>
                      <a:pt x="65" y="134"/>
                    </a:cubicBezTo>
                    <a:cubicBezTo>
                      <a:pt x="81" y="131"/>
                      <a:pt x="76" y="112"/>
                      <a:pt x="63" y="109"/>
                    </a:cubicBezTo>
                    <a:cubicBezTo>
                      <a:pt x="58" y="107"/>
                      <a:pt x="53" y="106"/>
                      <a:pt x="48" y="104"/>
                    </a:cubicBezTo>
                    <a:cubicBezTo>
                      <a:pt x="45" y="100"/>
                      <a:pt x="42" y="95"/>
                      <a:pt x="39" y="91"/>
                    </a:cubicBezTo>
                    <a:cubicBezTo>
                      <a:pt x="38" y="85"/>
                      <a:pt x="36" y="79"/>
                      <a:pt x="33" y="73"/>
                    </a:cubicBezTo>
                    <a:cubicBezTo>
                      <a:pt x="31" y="64"/>
                      <a:pt x="33" y="58"/>
                      <a:pt x="41" y="53"/>
                    </a:cubicBezTo>
                    <a:cubicBezTo>
                      <a:pt x="48" y="44"/>
                      <a:pt x="47" y="38"/>
                      <a:pt x="35" y="35"/>
                    </a:cubicBezTo>
                    <a:cubicBezTo>
                      <a:pt x="36" y="28"/>
                      <a:pt x="39" y="26"/>
                      <a:pt x="42" y="20"/>
                    </a:cubicBezTo>
                    <a:cubicBezTo>
                      <a:pt x="41" y="13"/>
                      <a:pt x="35" y="8"/>
                      <a:pt x="29" y="4"/>
                    </a:cubicBezTo>
                    <a:cubicBezTo>
                      <a:pt x="25" y="9"/>
                      <a:pt x="23" y="13"/>
                      <a:pt x="18" y="7"/>
                    </a:cubicBezTo>
                    <a:cubicBezTo>
                      <a:pt x="17" y="0"/>
                      <a:pt x="19" y="2"/>
                      <a:pt x="12" y="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3" name="Freeform 52"/>
              <p:cNvSpPr>
                <a:spLocks/>
              </p:cNvSpPr>
              <p:nvPr/>
            </p:nvSpPr>
            <p:spPr bwMode="gray">
              <a:xfrm>
                <a:off x="4121" y="3052"/>
                <a:ext cx="64" cy="79"/>
              </a:xfrm>
              <a:custGeom>
                <a:avLst/>
                <a:gdLst>
                  <a:gd name="T0" fmla="*/ 22 w 85"/>
                  <a:gd name="T1" fmla="*/ 0 h 105"/>
                  <a:gd name="T2" fmla="*/ 19 w 85"/>
                  <a:gd name="T3" fmla="*/ 8 h 105"/>
                  <a:gd name="T4" fmla="*/ 14 w 85"/>
                  <a:gd name="T5" fmla="*/ 13 h 105"/>
                  <a:gd name="T6" fmla="*/ 7 w 85"/>
                  <a:gd name="T7" fmla="*/ 15 h 105"/>
                  <a:gd name="T8" fmla="*/ 4 w 85"/>
                  <a:gd name="T9" fmla="*/ 20 h 105"/>
                  <a:gd name="T10" fmla="*/ 2 w 85"/>
                  <a:gd name="T11" fmla="*/ 32 h 105"/>
                  <a:gd name="T12" fmla="*/ 6 w 85"/>
                  <a:gd name="T13" fmla="*/ 30 h 105"/>
                  <a:gd name="T14" fmla="*/ 11 w 85"/>
                  <a:gd name="T15" fmla="*/ 26 h 105"/>
                  <a:gd name="T16" fmla="*/ 15 w 85"/>
                  <a:gd name="T17" fmla="*/ 29 h 105"/>
                  <a:gd name="T18" fmla="*/ 25 w 85"/>
                  <a:gd name="T19" fmla="*/ 42 h 105"/>
                  <a:gd name="T20" fmla="*/ 30 w 85"/>
                  <a:gd name="T21" fmla="*/ 31 h 105"/>
                  <a:gd name="T22" fmla="*/ 36 w 85"/>
                  <a:gd name="T23" fmla="*/ 29 h 105"/>
                  <a:gd name="T24" fmla="*/ 32 w 85"/>
                  <a:gd name="T25" fmla="*/ 17 h 105"/>
                  <a:gd name="T26" fmla="*/ 22 w 85"/>
                  <a:gd name="T27" fmla="*/ 0 h 10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85" h="105">
                    <a:moveTo>
                      <a:pt x="52" y="0"/>
                    </a:moveTo>
                    <a:cubicBezTo>
                      <a:pt x="50" y="6"/>
                      <a:pt x="47" y="12"/>
                      <a:pt x="44" y="18"/>
                    </a:cubicBezTo>
                    <a:cubicBezTo>
                      <a:pt x="43" y="28"/>
                      <a:pt x="42" y="28"/>
                      <a:pt x="32" y="30"/>
                    </a:cubicBezTo>
                    <a:cubicBezTo>
                      <a:pt x="27" y="33"/>
                      <a:pt x="21" y="33"/>
                      <a:pt x="16" y="35"/>
                    </a:cubicBezTo>
                    <a:cubicBezTo>
                      <a:pt x="13" y="39"/>
                      <a:pt x="11" y="44"/>
                      <a:pt x="8" y="48"/>
                    </a:cubicBezTo>
                    <a:cubicBezTo>
                      <a:pt x="4" y="66"/>
                      <a:pt x="0" y="42"/>
                      <a:pt x="4" y="74"/>
                    </a:cubicBezTo>
                    <a:cubicBezTo>
                      <a:pt x="7" y="73"/>
                      <a:pt x="10" y="73"/>
                      <a:pt x="13" y="71"/>
                    </a:cubicBezTo>
                    <a:cubicBezTo>
                      <a:pt x="19" y="67"/>
                      <a:pt x="17" y="64"/>
                      <a:pt x="25" y="62"/>
                    </a:cubicBezTo>
                    <a:cubicBezTo>
                      <a:pt x="32" y="59"/>
                      <a:pt x="31" y="64"/>
                      <a:pt x="34" y="69"/>
                    </a:cubicBezTo>
                    <a:cubicBezTo>
                      <a:pt x="37" y="82"/>
                      <a:pt x="44" y="96"/>
                      <a:pt x="58" y="99"/>
                    </a:cubicBezTo>
                    <a:cubicBezTo>
                      <a:pt x="70" y="105"/>
                      <a:pt x="60" y="78"/>
                      <a:pt x="71" y="72"/>
                    </a:cubicBezTo>
                    <a:cubicBezTo>
                      <a:pt x="78" y="74"/>
                      <a:pt x="80" y="74"/>
                      <a:pt x="85" y="68"/>
                    </a:cubicBezTo>
                    <a:cubicBezTo>
                      <a:pt x="82" y="56"/>
                      <a:pt x="80" y="49"/>
                      <a:pt x="74" y="39"/>
                    </a:cubicBezTo>
                    <a:cubicBezTo>
                      <a:pt x="73" y="6"/>
                      <a:pt x="80" y="6"/>
                      <a:pt x="52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4" name="Freeform 53"/>
              <p:cNvSpPr>
                <a:spLocks/>
              </p:cNvSpPr>
              <p:nvPr/>
            </p:nvSpPr>
            <p:spPr bwMode="gray">
              <a:xfrm>
                <a:off x="4197" y="3193"/>
                <a:ext cx="29" cy="49"/>
              </a:xfrm>
              <a:custGeom>
                <a:avLst/>
                <a:gdLst>
                  <a:gd name="T0" fmla="*/ 3 w 38"/>
                  <a:gd name="T1" fmla="*/ 11 h 66"/>
                  <a:gd name="T2" fmla="*/ 11 w 38"/>
                  <a:gd name="T3" fmla="*/ 27 h 66"/>
                  <a:gd name="T4" fmla="*/ 14 w 38"/>
                  <a:gd name="T5" fmla="*/ 22 h 66"/>
                  <a:gd name="T6" fmla="*/ 17 w 38"/>
                  <a:gd name="T7" fmla="*/ 16 h 66"/>
                  <a:gd name="T8" fmla="*/ 14 w 38"/>
                  <a:gd name="T9" fmla="*/ 10 h 66"/>
                  <a:gd name="T10" fmla="*/ 8 w 38"/>
                  <a:gd name="T11" fmla="*/ 5 h 66"/>
                  <a:gd name="T12" fmla="*/ 5 w 38"/>
                  <a:gd name="T13" fmla="*/ 1 h 66"/>
                  <a:gd name="T14" fmla="*/ 2 w 38"/>
                  <a:gd name="T15" fmla="*/ 5 h 66"/>
                  <a:gd name="T16" fmla="*/ 3 w 38"/>
                  <a:gd name="T17" fmla="*/ 11 h 6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" h="66">
                    <a:moveTo>
                      <a:pt x="6" y="27"/>
                    </a:moveTo>
                    <a:cubicBezTo>
                      <a:pt x="8" y="52"/>
                      <a:pt x="5" y="58"/>
                      <a:pt x="26" y="66"/>
                    </a:cubicBezTo>
                    <a:cubicBezTo>
                      <a:pt x="36" y="63"/>
                      <a:pt x="33" y="61"/>
                      <a:pt x="30" y="52"/>
                    </a:cubicBezTo>
                    <a:cubicBezTo>
                      <a:pt x="28" y="41"/>
                      <a:pt x="34" y="49"/>
                      <a:pt x="38" y="40"/>
                    </a:cubicBezTo>
                    <a:cubicBezTo>
                      <a:pt x="34" y="35"/>
                      <a:pt x="33" y="30"/>
                      <a:pt x="30" y="25"/>
                    </a:cubicBezTo>
                    <a:cubicBezTo>
                      <a:pt x="29" y="14"/>
                      <a:pt x="30" y="0"/>
                      <a:pt x="20" y="13"/>
                    </a:cubicBezTo>
                    <a:cubicBezTo>
                      <a:pt x="14" y="9"/>
                      <a:pt x="12" y="8"/>
                      <a:pt x="11" y="1"/>
                    </a:cubicBezTo>
                    <a:cubicBezTo>
                      <a:pt x="5" y="4"/>
                      <a:pt x="3" y="5"/>
                      <a:pt x="2" y="12"/>
                    </a:cubicBezTo>
                    <a:cubicBezTo>
                      <a:pt x="3" y="25"/>
                      <a:pt x="0" y="21"/>
                      <a:pt x="6" y="2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5" name="Freeform 54"/>
              <p:cNvSpPr>
                <a:spLocks/>
              </p:cNvSpPr>
              <p:nvPr/>
            </p:nvSpPr>
            <p:spPr bwMode="gray">
              <a:xfrm>
                <a:off x="4181" y="3275"/>
                <a:ext cx="18" cy="17"/>
              </a:xfrm>
              <a:custGeom>
                <a:avLst/>
                <a:gdLst>
                  <a:gd name="T0" fmla="*/ 0 w 24"/>
                  <a:gd name="T1" fmla="*/ 0 h 23"/>
                  <a:gd name="T2" fmla="*/ 3 w 24"/>
                  <a:gd name="T3" fmla="*/ 10 h 23"/>
                  <a:gd name="T4" fmla="*/ 11 w 24"/>
                  <a:gd name="T5" fmla="*/ 4 h 23"/>
                  <a:gd name="T6" fmla="*/ 0 w 24"/>
                  <a:gd name="T7" fmla="*/ 0 h 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4" h="23">
                    <a:moveTo>
                      <a:pt x="0" y="0"/>
                    </a:moveTo>
                    <a:cubicBezTo>
                      <a:pt x="1" y="8"/>
                      <a:pt x="3" y="16"/>
                      <a:pt x="6" y="23"/>
                    </a:cubicBezTo>
                    <a:cubicBezTo>
                      <a:pt x="19" y="20"/>
                      <a:pt x="19" y="22"/>
                      <a:pt x="24" y="11"/>
                    </a:cubicBezTo>
                    <a:cubicBezTo>
                      <a:pt x="20" y="0"/>
                      <a:pt x="4" y="8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6" name="Freeform 55"/>
              <p:cNvSpPr>
                <a:spLocks/>
              </p:cNvSpPr>
              <p:nvPr/>
            </p:nvSpPr>
            <p:spPr bwMode="gray">
              <a:xfrm>
                <a:off x="4208" y="3265"/>
                <a:ext cx="45" cy="37"/>
              </a:xfrm>
              <a:custGeom>
                <a:avLst/>
                <a:gdLst>
                  <a:gd name="T0" fmla="*/ 4 w 60"/>
                  <a:gd name="T1" fmla="*/ 0 h 49"/>
                  <a:gd name="T2" fmla="*/ 0 w 60"/>
                  <a:gd name="T3" fmla="*/ 8 h 49"/>
                  <a:gd name="T4" fmla="*/ 12 w 60"/>
                  <a:gd name="T5" fmla="*/ 14 h 49"/>
                  <a:gd name="T6" fmla="*/ 18 w 60"/>
                  <a:gd name="T7" fmla="*/ 20 h 49"/>
                  <a:gd name="T8" fmla="*/ 26 w 60"/>
                  <a:gd name="T9" fmla="*/ 18 h 49"/>
                  <a:gd name="T10" fmla="*/ 21 w 60"/>
                  <a:gd name="T11" fmla="*/ 11 h 49"/>
                  <a:gd name="T12" fmla="*/ 12 w 60"/>
                  <a:gd name="T13" fmla="*/ 2 h 49"/>
                  <a:gd name="T14" fmla="*/ 8 w 60"/>
                  <a:gd name="T15" fmla="*/ 7 h 49"/>
                  <a:gd name="T16" fmla="*/ 4 w 60"/>
                  <a:gd name="T17" fmla="*/ 0 h 4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0" h="49">
                    <a:moveTo>
                      <a:pt x="9" y="0"/>
                    </a:moveTo>
                    <a:cubicBezTo>
                      <a:pt x="8" y="7"/>
                      <a:pt x="0" y="18"/>
                      <a:pt x="0" y="18"/>
                    </a:cubicBezTo>
                    <a:cubicBezTo>
                      <a:pt x="2" y="36"/>
                      <a:pt x="9" y="31"/>
                      <a:pt x="28" y="33"/>
                    </a:cubicBezTo>
                    <a:cubicBezTo>
                      <a:pt x="33" y="40"/>
                      <a:pt x="33" y="44"/>
                      <a:pt x="42" y="46"/>
                    </a:cubicBezTo>
                    <a:cubicBezTo>
                      <a:pt x="49" y="49"/>
                      <a:pt x="56" y="49"/>
                      <a:pt x="60" y="42"/>
                    </a:cubicBezTo>
                    <a:cubicBezTo>
                      <a:pt x="58" y="32"/>
                      <a:pt x="59" y="26"/>
                      <a:pt x="49" y="24"/>
                    </a:cubicBezTo>
                    <a:cubicBezTo>
                      <a:pt x="47" y="12"/>
                      <a:pt x="41" y="5"/>
                      <a:pt x="28" y="3"/>
                    </a:cubicBezTo>
                    <a:cubicBezTo>
                      <a:pt x="23" y="10"/>
                      <a:pt x="30" y="23"/>
                      <a:pt x="19" y="16"/>
                    </a:cubicBezTo>
                    <a:cubicBezTo>
                      <a:pt x="17" y="6"/>
                      <a:pt x="20" y="0"/>
                      <a:pt x="9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7" name="Freeform 56"/>
              <p:cNvSpPr>
                <a:spLocks/>
              </p:cNvSpPr>
              <p:nvPr/>
            </p:nvSpPr>
            <p:spPr bwMode="gray">
              <a:xfrm>
                <a:off x="4277" y="3335"/>
                <a:ext cx="24" cy="33"/>
              </a:xfrm>
              <a:custGeom>
                <a:avLst/>
                <a:gdLst>
                  <a:gd name="T0" fmla="*/ 12 w 32"/>
                  <a:gd name="T1" fmla="*/ 0 h 44"/>
                  <a:gd name="T2" fmla="*/ 5 w 32"/>
                  <a:gd name="T3" fmla="*/ 5 h 44"/>
                  <a:gd name="T4" fmla="*/ 5 w 32"/>
                  <a:gd name="T5" fmla="*/ 14 h 44"/>
                  <a:gd name="T6" fmla="*/ 11 w 32"/>
                  <a:gd name="T7" fmla="*/ 15 h 44"/>
                  <a:gd name="T8" fmla="*/ 12 w 32"/>
                  <a:gd name="T9" fmla="*/ 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28" y="0"/>
                    </a:moveTo>
                    <a:cubicBezTo>
                      <a:pt x="32" y="10"/>
                      <a:pt x="18" y="9"/>
                      <a:pt x="10" y="11"/>
                    </a:cubicBezTo>
                    <a:cubicBezTo>
                      <a:pt x="0" y="18"/>
                      <a:pt x="7" y="24"/>
                      <a:pt x="12" y="32"/>
                    </a:cubicBezTo>
                    <a:cubicBezTo>
                      <a:pt x="14" y="44"/>
                      <a:pt x="15" y="41"/>
                      <a:pt x="24" y="36"/>
                    </a:cubicBezTo>
                    <a:cubicBezTo>
                      <a:pt x="32" y="25"/>
                      <a:pt x="29" y="14"/>
                      <a:pt x="28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8" name="Freeform 57"/>
              <p:cNvSpPr>
                <a:spLocks/>
              </p:cNvSpPr>
              <p:nvPr/>
            </p:nvSpPr>
            <p:spPr bwMode="gray">
              <a:xfrm>
                <a:off x="4544" y="3293"/>
                <a:ext cx="46" cy="47"/>
              </a:xfrm>
              <a:custGeom>
                <a:avLst/>
                <a:gdLst>
                  <a:gd name="T0" fmla="*/ 3 w 61"/>
                  <a:gd name="T1" fmla="*/ 0 h 63"/>
                  <a:gd name="T2" fmla="*/ 0 w 61"/>
                  <a:gd name="T3" fmla="*/ 5 h 63"/>
                  <a:gd name="T4" fmla="*/ 11 w 61"/>
                  <a:gd name="T5" fmla="*/ 14 h 63"/>
                  <a:gd name="T6" fmla="*/ 15 w 61"/>
                  <a:gd name="T7" fmla="*/ 22 h 63"/>
                  <a:gd name="T8" fmla="*/ 20 w 61"/>
                  <a:gd name="T9" fmla="*/ 26 h 63"/>
                  <a:gd name="T10" fmla="*/ 26 w 61"/>
                  <a:gd name="T11" fmla="*/ 23 h 63"/>
                  <a:gd name="T12" fmla="*/ 14 w 61"/>
                  <a:gd name="T13" fmla="*/ 7 h 63"/>
                  <a:gd name="T14" fmla="*/ 3 w 61"/>
                  <a:gd name="T15" fmla="*/ 0 h 6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1" h="63">
                    <a:moveTo>
                      <a:pt x="7" y="0"/>
                    </a:moveTo>
                    <a:cubicBezTo>
                      <a:pt x="6" y="6"/>
                      <a:pt x="3" y="9"/>
                      <a:pt x="0" y="14"/>
                    </a:cubicBezTo>
                    <a:cubicBezTo>
                      <a:pt x="7" y="23"/>
                      <a:pt x="13" y="31"/>
                      <a:pt x="24" y="35"/>
                    </a:cubicBezTo>
                    <a:cubicBezTo>
                      <a:pt x="27" y="42"/>
                      <a:pt x="31" y="48"/>
                      <a:pt x="36" y="54"/>
                    </a:cubicBezTo>
                    <a:cubicBezTo>
                      <a:pt x="37" y="61"/>
                      <a:pt x="40" y="59"/>
                      <a:pt x="46" y="63"/>
                    </a:cubicBezTo>
                    <a:cubicBezTo>
                      <a:pt x="54" y="62"/>
                      <a:pt x="56" y="62"/>
                      <a:pt x="61" y="56"/>
                    </a:cubicBezTo>
                    <a:cubicBezTo>
                      <a:pt x="59" y="46"/>
                      <a:pt x="42" y="23"/>
                      <a:pt x="33" y="17"/>
                    </a:cubicBezTo>
                    <a:cubicBezTo>
                      <a:pt x="23" y="10"/>
                      <a:pt x="14" y="9"/>
                      <a:pt x="7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9" name="Freeform 58"/>
              <p:cNvSpPr>
                <a:spLocks/>
              </p:cNvSpPr>
              <p:nvPr/>
            </p:nvSpPr>
            <p:spPr bwMode="gray">
              <a:xfrm>
                <a:off x="4147" y="3352"/>
                <a:ext cx="46" cy="50"/>
              </a:xfrm>
              <a:custGeom>
                <a:avLst/>
                <a:gdLst>
                  <a:gd name="T0" fmla="*/ 12 w 61"/>
                  <a:gd name="T1" fmla="*/ 3 h 67"/>
                  <a:gd name="T2" fmla="*/ 13 w 61"/>
                  <a:gd name="T3" fmla="*/ 14 h 67"/>
                  <a:gd name="T4" fmla="*/ 7 w 61"/>
                  <a:gd name="T5" fmla="*/ 18 h 67"/>
                  <a:gd name="T6" fmla="*/ 10 w 61"/>
                  <a:gd name="T7" fmla="*/ 28 h 67"/>
                  <a:gd name="T8" fmla="*/ 20 w 61"/>
                  <a:gd name="T9" fmla="*/ 24 h 67"/>
                  <a:gd name="T10" fmla="*/ 26 w 61"/>
                  <a:gd name="T11" fmla="*/ 19 h 67"/>
                  <a:gd name="T12" fmla="*/ 22 w 61"/>
                  <a:gd name="T13" fmla="*/ 12 h 67"/>
                  <a:gd name="T14" fmla="*/ 24 w 61"/>
                  <a:gd name="T15" fmla="*/ 5 h 67"/>
                  <a:gd name="T16" fmla="*/ 23 w 61"/>
                  <a:gd name="T17" fmla="*/ 1 h 67"/>
                  <a:gd name="T18" fmla="*/ 20 w 61"/>
                  <a:gd name="T19" fmla="*/ 1 h 67"/>
                  <a:gd name="T20" fmla="*/ 22 w 61"/>
                  <a:gd name="T21" fmla="*/ 2 h 67"/>
                  <a:gd name="T22" fmla="*/ 21 w 61"/>
                  <a:gd name="T23" fmla="*/ 7 h 67"/>
                  <a:gd name="T24" fmla="*/ 18 w 61"/>
                  <a:gd name="T25" fmla="*/ 10 h 67"/>
                  <a:gd name="T26" fmla="*/ 12 w 61"/>
                  <a:gd name="T27" fmla="*/ 3 h 6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61" h="67">
                    <a:moveTo>
                      <a:pt x="28" y="7"/>
                    </a:moveTo>
                    <a:cubicBezTo>
                      <a:pt x="17" y="15"/>
                      <a:pt x="24" y="25"/>
                      <a:pt x="30" y="34"/>
                    </a:cubicBezTo>
                    <a:cubicBezTo>
                      <a:pt x="27" y="44"/>
                      <a:pt x="26" y="44"/>
                      <a:pt x="16" y="43"/>
                    </a:cubicBezTo>
                    <a:cubicBezTo>
                      <a:pt x="0" y="46"/>
                      <a:pt x="13" y="63"/>
                      <a:pt x="22" y="67"/>
                    </a:cubicBezTo>
                    <a:cubicBezTo>
                      <a:pt x="31" y="65"/>
                      <a:pt x="39" y="60"/>
                      <a:pt x="48" y="58"/>
                    </a:cubicBezTo>
                    <a:cubicBezTo>
                      <a:pt x="51" y="52"/>
                      <a:pt x="54" y="50"/>
                      <a:pt x="60" y="47"/>
                    </a:cubicBezTo>
                    <a:cubicBezTo>
                      <a:pt x="61" y="40"/>
                      <a:pt x="51" y="28"/>
                      <a:pt x="51" y="28"/>
                    </a:cubicBezTo>
                    <a:cubicBezTo>
                      <a:pt x="52" y="22"/>
                      <a:pt x="55" y="19"/>
                      <a:pt x="57" y="14"/>
                    </a:cubicBezTo>
                    <a:cubicBezTo>
                      <a:pt x="56" y="10"/>
                      <a:pt x="58" y="5"/>
                      <a:pt x="55" y="2"/>
                    </a:cubicBezTo>
                    <a:cubicBezTo>
                      <a:pt x="53" y="0"/>
                      <a:pt x="48" y="2"/>
                      <a:pt x="46" y="4"/>
                    </a:cubicBezTo>
                    <a:cubicBezTo>
                      <a:pt x="45" y="5"/>
                      <a:pt x="49" y="5"/>
                      <a:pt x="51" y="5"/>
                    </a:cubicBezTo>
                    <a:cubicBezTo>
                      <a:pt x="57" y="10"/>
                      <a:pt x="52" y="9"/>
                      <a:pt x="49" y="16"/>
                    </a:cubicBezTo>
                    <a:cubicBezTo>
                      <a:pt x="58" y="23"/>
                      <a:pt x="50" y="22"/>
                      <a:pt x="43" y="23"/>
                    </a:cubicBezTo>
                    <a:cubicBezTo>
                      <a:pt x="34" y="22"/>
                      <a:pt x="31" y="16"/>
                      <a:pt x="28" y="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0" name="Freeform 59"/>
              <p:cNvSpPr>
                <a:spLocks/>
              </p:cNvSpPr>
              <p:nvPr/>
            </p:nvSpPr>
            <p:spPr bwMode="gray">
              <a:xfrm>
                <a:off x="4098" y="3371"/>
                <a:ext cx="32" cy="27"/>
              </a:xfrm>
              <a:custGeom>
                <a:avLst/>
                <a:gdLst>
                  <a:gd name="T0" fmla="*/ 9 w 43"/>
                  <a:gd name="T1" fmla="*/ 2 h 36"/>
                  <a:gd name="T2" fmla="*/ 2 w 43"/>
                  <a:gd name="T3" fmla="*/ 3 h 36"/>
                  <a:gd name="T4" fmla="*/ 14 w 43"/>
                  <a:gd name="T5" fmla="*/ 15 h 36"/>
                  <a:gd name="T6" fmla="*/ 17 w 43"/>
                  <a:gd name="T7" fmla="*/ 13 h 36"/>
                  <a:gd name="T8" fmla="*/ 9 w 43"/>
                  <a:gd name="T9" fmla="*/ 2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3" h="36">
                    <a:moveTo>
                      <a:pt x="21" y="3"/>
                    </a:moveTo>
                    <a:cubicBezTo>
                      <a:pt x="14" y="0"/>
                      <a:pt x="12" y="2"/>
                      <a:pt x="6" y="6"/>
                    </a:cubicBezTo>
                    <a:cubicBezTo>
                      <a:pt x="0" y="17"/>
                      <a:pt x="23" y="32"/>
                      <a:pt x="33" y="36"/>
                    </a:cubicBezTo>
                    <a:cubicBezTo>
                      <a:pt x="36" y="35"/>
                      <a:pt x="42" y="34"/>
                      <a:pt x="42" y="30"/>
                    </a:cubicBezTo>
                    <a:cubicBezTo>
                      <a:pt x="43" y="24"/>
                      <a:pt x="27" y="3"/>
                      <a:pt x="21" y="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1" name="Freeform 60"/>
              <p:cNvSpPr>
                <a:spLocks/>
              </p:cNvSpPr>
              <p:nvPr/>
            </p:nvSpPr>
            <p:spPr bwMode="gray">
              <a:xfrm>
                <a:off x="4077" y="3342"/>
                <a:ext cx="24" cy="31"/>
              </a:xfrm>
              <a:custGeom>
                <a:avLst/>
                <a:gdLst>
                  <a:gd name="T0" fmla="*/ 9 w 32"/>
                  <a:gd name="T1" fmla="*/ 0 h 41"/>
                  <a:gd name="T2" fmla="*/ 0 w 32"/>
                  <a:gd name="T3" fmla="*/ 11 h 41"/>
                  <a:gd name="T4" fmla="*/ 7 w 32"/>
                  <a:gd name="T5" fmla="*/ 11 h 41"/>
                  <a:gd name="T6" fmla="*/ 8 w 32"/>
                  <a:gd name="T7" fmla="*/ 13 h 41"/>
                  <a:gd name="T8" fmla="*/ 7 w 32"/>
                  <a:gd name="T9" fmla="*/ 15 h 41"/>
                  <a:gd name="T10" fmla="*/ 13 w 32"/>
                  <a:gd name="T11" fmla="*/ 9 h 41"/>
                  <a:gd name="T12" fmla="*/ 11 w 32"/>
                  <a:gd name="T13" fmla="*/ 4 h 41"/>
                  <a:gd name="T14" fmla="*/ 9 w 32"/>
                  <a:gd name="T15" fmla="*/ 0 h 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2" h="41">
                    <a:moveTo>
                      <a:pt x="21" y="0"/>
                    </a:moveTo>
                    <a:cubicBezTo>
                      <a:pt x="15" y="10"/>
                      <a:pt x="6" y="16"/>
                      <a:pt x="0" y="26"/>
                    </a:cubicBezTo>
                    <a:cubicBezTo>
                      <a:pt x="7" y="27"/>
                      <a:pt x="10" y="27"/>
                      <a:pt x="16" y="24"/>
                    </a:cubicBezTo>
                    <a:cubicBezTo>
                      <a:pt x="17" y="26"/>
                      <a:pt x="19" y="27"/>
                      <a:pt x="19" y="29"/>
                    </a:cubicBezTo>
                    <a:cubicBezTo>
                      <a:pt x="19" y="31"/>
                      <a:pt x="15" y="33"/>
                      <a:pt x="16" y="35"/>
                    </a:cubicBezTo>
                    <a:cubicBezTo>
                      <a:pt x="19" y="41"/>
                      <a:pt x="29" y="23"/>
                      <a:pt x="30" y="21"/>
                    </a:cubicBezTo>
                    <a:cubicBezTo>
                      <a:pt x="32" y="9"/>
                      <a:pt x="26" y="19"/>
                      <a:pt x="24" y="9"/>
                    </a:cubicBezTo>
                    <a:cubicBezTo>
                      <a:pt x="25" y="1"/>
                      <a:pt x="27" y="4"/>
                      <a:pt x="2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2" name="Freeform 61"/>
              <p:cNvSpPr>
                <a:spLocks/>
              </p:cNvSpPr>
              <p:nvPr/>
            </p:nvSpPr>
            <p:spPr bwMode="gray">
              <a:xfrm>
                <a:off x="4111" y="3353"/>
                <a:ext cx="34" cy="24"/>
              </a:xfrm>
              <a:custGeom>
                <a:avLst/>
                <a:gdLst>
                  <a:gd name="T0" fmla="*/ 9 w 45"/>
                  <a:gd name="T1" fmla="*/ 0 h 32"/>
                  <a:gd name="T2" fmla="*/ 0 w 45"/>
                  <a:gd name="T3" fmla="*/ 3 h 32"/>
                  <a:gd name="T4" fmla="*/ 11 w 45"/>
                  <a:gd name="T5" fmla="*/ 13 h 32"/>
                  <a:gd name="T6" fmla="*/ 20 w 45"/>
                  <a:gd name="T7" fmla="*/ 11 h 32"/>
                  <a:gd name="T8" fmla="*/ 10 w 45"/>
                  <a:gd name="T9" fmla="*/ 5 h 32"/>
                  <a:gd name="T10" fmla="*/ 9 w 45"/>
                  <a:gd name="T11" fmla="*/ 0 h 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5" h="32">
                    <a:moveTo>
                      <a:pt x="21" y="0"/>
                    </a:moveTo>
                    <a:cubicBezTo>
                      <a:pt x="10" y="1"/>
                      <a:pt x="8" y="1"/>
                      <a:pt x="0" y="7"/>
                    </a:cubicBezTo>
                    <a:cubicBezTo>
                      <a:pt x="3" y="20"/>
                      <a:pt x="15" y="29"/>
                      <a:pt x="27" y="31"/>
                    </a:cubicBezTo>
                    <a:cubicBezTo>
                      <a:pt x="36" y="30"/>
                      <a:pt x="41" y="32"/>
                      <a:pt x="45" y="24"/>
                    </a:cubicBezTo>
                    <a:cubicBezTo>
                      <a:pt x="32" y="16"/>
                      <a:pt x="30" y="23"/>
                      <a:pt x="22" y="10"/>
                    </a:cubicBezTo>
                    <a:cubicBezTo>
                      <a:pt x="21" y="2"/>
                      <a:pt x="21" y="5"/>
                      <a:pt x="2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3" name="Freeform 62"/>
              <p:cNvSpPr>
                <a:spLocks/>
              </p:cNvSpPr>
              <p:nvPr/>
            </p:nvSpPr>
            <p:spPr bwMode="gray">
              <a:xfrm>
                <a:off x="4062" y="3021"/>
                <a:ext cx="27" cy="55"/>
              </a:xfrm>
              <a:custGeom>
                <a:avLst/>
                <a:gdLst>
                  <a:gd name="T0" fmla="*/ 14 w 35"/>
                  <a:gd name="T1" fmla="*/ 0 h 74"/>
                  <a:gd name="T2" fmla="*/ 9 w 35"/>
                  <a:gd name="T3" fmla="*/ 6 h 74"/>
                  <a:gd name="T4" fmla="*/ 4 w 35"/>
                  <a:gd name="T5" fmla="*/ 15 h 74"/>
                  <a:gd name="T6" fmla="*/ 0 w 35"/>
                  <a:gd name="T7" fmla="*/ 25 h 74"/>
                  <a:gd name="T8" fmla="*/ 4 w 35"/>
                  <a:gd name="T9" fmla="*/ 30 h 74"/>
                  <a:gd name="T10" fmla="*/ 9 w 35"/>
                  <a:gd name="T11" fmla="*/ 25 h 74"/>
                  <a:gd name="T12" fmla="*/ 16 w 35"/>
                  <a:gd name="T13" fmla="*/ 13 h 74"/>
                  <a:gd name="T14" fmla="*/ 14 w 35"/>
                  <a:gd name="T15" fmla="*/ 0 h 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5" h="74">
                    <a:moveTo>
                      <a:pt x="30" y="0"/>
                    </a:moveTo>
                    <a:cubicBezTo>
                      <a:pt x="33" y="8"/>
                      <a:pt x="29" y="14"/>
                      <a:pt x="21" y="15"/>
                    </a:cubicBezTo>
                    <a:cubicBezTo>
                      <a:pt x="19" y="27"/>
                      <a:pt x="24" y="33"/>
                      <a:pt x="9" y="36"/>
                    </a:cubicBezTo>
                    <a:cubicBezTo>
                      <a:pt x="13" y="50"/>
                      <a:pt x="12" y="52"/>
                      <a:pt x="0" y="59"/>
                    </a:cubicBezTo>
                    <a:cubicBezTo>
                      <a:pt x="3" y="64"/>
                      <a:pt x="5" y="69"/>
                      <a:pt x="8" y="74"/>
                    </a:cubicBezTo>
                    <a:cubicBezTo>
                      <a:pt x="15" y="71"/>
                      <a:pt x="16" y="65"/>
                      <a:pt x="20" y="59"/>
                    </a:cubicBezTo>
                    <a:cubicBezTo>
                      <a:pt x="22" y="47"/>
                      <a:pt x="28" y="41"/>
                      <a:pt x="35" y="32"/>
                    </a:cubicBezTo>
                    <a:cubicBezTo>
                      <a:pt x="34" y="26"/>
                      <a:pt x="30" y="8"/>
                      <a:pt x="3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4" name="Freeform 63"/>
              <p:cNvSpPr>
                <a:spLocks/>
              </p:cNvSpPr>
              <p:nvPr/>
            </p:nvSpPr>
            <p:spPr bwMode="gray">
              <a:xfrm>
                <a:off x="4113" y="3012"/>
                <a:ext cx="19" cy="55"/>
              </a:xfrm>
              <a:custGeom>
                <a:avLst/>
                <a:gdLst>
                  <a:gd name="T0" fmla="*/ 6 w 25"/>
                  <a:gd name="T1" fmla="*/ 3 h 73"/>
                  <a:gd name="T2" fmla="*/ 2 w 25"/>
                  <a:gd name="T3" fmla="*/ 4 h 73"/>
                  <a:gd name="T4" fmla="*/ 0 w 25"/>
                  <a:gd name="T5" fmla="*/ 10 h 73"/>
                  <a:gd name="T6" fmla="*/ 6 w 25"/>
                  <a:gd name="T7" fmla="*/ 17 h 73"/>
                  <a:gd name="T8" fmla="*/ 11 w 25"/>
                  <a:gd name="T9" fmla="*/ 24 h 73"/>
                  <a:gd name="T10" fmla="*/ 7 w 25"/>
                  <a:gd name="T11" fmla="*/ 8 h 73"/>
                  <a:gd name="T12" fmla="*/ 6 w 25"/>
                  <a:gd name="T13" fmla="*/ 3 h 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5" h="73">
                    <a:moveTo>
                      <a:pt x="13" y="7"/>
                    </a:moveTo>
                    <a:cubicBezTo>
                      <a:pt x="9" y="0"/>
                      <a:pt x="7" y="2"/>
                      <a:pt x="4" y="8"/>
                    </a:cubicBezTo>
                    <a:cubicBezTo>
                      <a:pt x="3" y="13"/>
                      <a:pt x="1" y="17"/>
                      <a:pt x="0" y="22"/>
                    </a:cubicBezTo>
                    <a:cubicBezTo>
                      <a:pt x="1" y="35"/>
                      <a:pt x="6" y="33"/>
                      <a:pt x="15" y="41"/>
                    </a:cubicBezTo>
                    <a:cubicBezTo>
                      <a:pt x="16" y="52"/>
                      <a:pt x="15" y="73"/>
                      <a:pt x="25" y="56"/>
                    </a:cubicBezTo>
                    <a:cubicBezTo>
                      <a:pt x="24" y="33"/>
                      <a:pt x="23" y="36"/>
                      <a:pt x="16" y="20"/>
                    </a:cubicBezTo>
                    <a:cubicBezTo>
                      <a:pt x="15" y="11"/>
                      <a:pt x="16" y="15"/>
                      <a:pt x="13" y="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5" name="Freeform 64"/>
              <p:cNvSpPr>
                <a:spLocks/>
              </p:cNvSpPr>
              <p:nvPr/>
            </p:nvSpPr>
            <p:spPr bwMode="gray">
              <a:xfrm>
                <a:off x="4135" y="2995"/>
                <a:ext cx="10" cy="25"/>
              </a:xfrm>
              <a:custGeom>
                <a:avLst/>
                <a:gdLst>
                  <a:gd name="T0" fmla="*/ 4 w 14"/>
                  <a:gd name="T1" fmla="*/ 0 h 33"/>
                  <a:gd name="T2" fmla="*/ 1 w 14"/>
                  <a:gd name="T3" fmla="*/ 5 h 33"/>
                  <a:gd name="T4" fmla="*/ 4 w 14"/>
                  <a:gd name="T5" fmla="*/ 11 h 33"/>
                  <a:gd name="T6" fmla="*/ 4 w 14"/>
                  <a:gd name="T7" fmla="*/ 0 h 3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" h="33">
                    <a:moveTo>
                      <a:pt x="11" y="0"/>
                    </a:moveTo>
                    <a:cubicBezTo>
                      <a:pt x="7" y="3"/>
                      <a:pt x="5" y="7"/>
                      <a:pt x="1" y="10"/>
                    </a:cubicBezTo>
                    <a:cubicBezTo>
                      <a:pt x="2" y="18"/>
                      <a:pt x="0" y="33"/>
                      <a:pt x="11" y="25"/>
                    </a:cubicBezTo>
                    <a:cubicBezTo>
                      <a:pt x="14" y="15"/>
                      <a:pt x="5" y="4"/>
                      <a:pt x="1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6" name="Freeform 65"/>
              <p:cNvSpPr>
                <a:spLocks/>
              </p:cNvSpPr>
              <p:nvPr/>
            </p:nvSpPr>
            <p:spPr bwMode="gray">
              <a:xfrm>
                <a:off x="4145" y="3007"/>
                <a:ext cx="21" cy="48"/>
              </a:xfrm>
              <a:custGeom>
                <a:avLst/>
                <a:gdLst>
                  <a:gd name="T0" fmla="*/ 2 w 28"/>
                  <a:gd name="T1" fmla="*/ 0 h 64"/>
                  <a:gd name="T2" fmla="*/ 5 w 28"/>
                  <a:gd name="T3" fmla="*/ 6 h 64"/>
                  <a:gd name="T4" fmla="*/ 8 w 28"/>
                  <a:gd name="T5" fmla="*/ 9 h 64"/>
                  <a:gd name="T6" fmla="*/ 4 w 28"/>
                  <a:gd name="T7" fmla="*/ 17 h 64"/>
                  <a:gd name="T8" fmla="*/ 0 w 28"/>
                  <a:gd name="T9" fmla="*/ 24 h 64"/>
                  <a:gd name="T10" fmla="*/ 5 w 28"/>
                  <a:gd name="T11" fmla="*/ 24 h 64"/>
                  <a:gd name="T12" fmla="*/ 11 w 28"/>
                  <a:gd name="T13" fmla="*/ 11 h 64"/>
                  <a:gd name="T14" fmla="*/ 2 w 28"/>
                  <a:gd name="T15" fmla="*/ 0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8" h="64">
                    <a:moveTo>
                      <a:pt x="5" y="0"/>
                    </a:moveTo>
                    <a:cubicBezTo>
                      <a:pt x="6" y="5"/>
                      <a:pt x="7" y="10"/>
                      <a:pt x="11" y="14"/>
                    </a:cubicBezTo>
                    <a:cubicBezTo>
                      <a:pt x="14" y="17"/>
                      <a:pt x="20" y="21"/>
                      <a:pt x="20" y="21"/>
                    </a:cubicBezTo>
                    <a:cubicBezTo>
                      <a:pt x="9" y="27"/>
                      <a:pt x="0" y="23"/>
                      <a:pt x="8" y="39"/>
                    </a:cubicBezTo>
                    <a:cubicBezTo>
                      <a:pt x="6" y="47"/>
                      <a:pt x="4" y="50"/>
                      <a:pt x="0" y="56"/>
                    </a:cubicBezTo>
                    <a:cubicBezTo>
                      <a:pt x="4" y="62"/>
                      <a:pt x="7" y="64"/>
                      <a:pt x="11" y="57"/>
                    </a:cubicBezTo>
                    <a:cubicBezTo>
                      <a:pt x="13" y="43"/>
                      <a:pt x="10" y="29"/>
                      <a:pt x="26" y="26"/>
                    </a:cubicBezTo>
                    <a:cubicBezTo>
                      <a:pt x="28" y="15"/>
                      <a:pt x="14" y="4"/>
                      <a:pt x="5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7" name="Freeform 66"/>
              <p:cNvSpPr>
                <a:spLocks/>
              </p:cNvSpPr>
              <p:nvPr/>
            </p:nvSpPr>
            <p:spPr bwMode="gray">
              <a:xfrm>
                <a:off x="3876" y="3076"/>
                <a:ext cx="12" cy="27"/>
              </a:xfrm>
              <a:custGeom>
                <a:avLst/>
                <a:gdLst>
                  <a:gd name="T0" fmla="*/ 6 w 16"/>
                  <a:gd name="T1" fmla="*/ 2 h 36"/>
                  <a:gd name="T2" fmla="*/ 0 w 16"/>
                  <a:gd name="T3" fmla="*/ 3 h 36"/>
                  <a:gd name="T4" fmla="*/ 4 w 16"/>
                  <a:gd name="T5" fmla="*/ 10 h 36"/>
                  <a:gd name="T6" fmla="*/ 6 w 16"/>
                  <a:gd name="T7" fmla="*/ 2 h 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" h="36">
                    <a:moveTo>
                      <a:pt x="14" y="3"/>
                    </a:moveTo>
                    <a:cubicBezTo>
                      <a:pt x="7" y="0"/>
                      <a:pt x="4" y="1"/>
                      <a:pt x="0" y="7"/>
                    </a:cubicBezTo>
                    <a:cubicBezTo>
                      <a:pt x="3" y="14"/>
                      <a:pt x="2" y="17"/>
                      <a:pt x="8" y="22"/>
                    </a:cubicBezTo>
                    <a:cubicBezTo>
                      <a:pt x="16" y="36"/>
                      <a:pt x="11" y="7"/>
                      <a:pt x="14" y="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8" name="Freeform 67"/>
              <p:cNvSpPr>
                <a:spLocks/>
              </p:cNvSpPr>
              <p:nvPr/>
            </p:nvSpPr>
            <p:spPr bwMode="gray">
              <a:xfrm>
                <a:off x="3866" y="3053"/>
                <a:ext cx="10" cy="15"/>
              </a:xfrm>
              <a:custGeom>
                <a:avLst/>
                <a:gdLst>
                  <a:gd name="T0" fmla="*/ 5 w 13"/>
                  <a:gd name="T1" fmla="*/ 2 h 20"/>
                  <a:gd name="T2" fmla="*/ 1 w 13"/>
                  <a:gd name="T3" fmla="*/ 5 h 20"/>
                  <a:gd name="T4" fmla="*/ 4 w 13"/>
                  <a:gd name="T5" fmla="*/ 8 h 20"/>
                  <a:gd name="T6" fmla="*/ 5 w 13"/>
                  <a:gd name="T7" fmla="*/ 2 h 2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9" name="Freeform 68"/>
              <p:cNvSpPr>
                <a:spLocks/>
              </p:cNvSpPr>
              <p:nvPr/>
            </p:nvSpPr>
            <p:spPr bwMode="gray">
              <a:xfrm>
                <a:off x="3862" y="3035"/>
                <a:ext cx="12" cy="14"/>
              </a:xfrm>
              <a:custGeom>
                <a:avLst/>
                <a:gdLst>
                  <a:gd name="T0" fmla="*/ 5 w 16"/>
                  <a:gd name="T1" fmla="*/ 2 h 19"/>
                  <a:gd name="T2" fmla="*/ 0 w 16"/>
                  <a:gd name="T3" fmla="*/ 4 h 19"/>
                  <a:gd name="T4" fmla="*/ 5 w 16"/>
                  <a:gd name="T5" fmla="*/ 7 h 19"/>
                  <a:gd name="T6" fmla="*/ 5 w 16"/>
                  <a:gd name="T7" fmla="*/ 2 h 1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" h="19">
                    <a:moveTo>
                      <a:pt x="10" y="5"/>
                    </a:moveTo>
                    <a:cubicBezTo>
                      <a:pt x="4" y="0"/>
                      <a:pt x="1" y="3"/>
                      <a:pt x="0" y="10"/>
                    </a:cubicBezTo>
                    <a:cubicBezTo>
                      <a:pt x="4" y="15"/>
                      <a:pt x="7" y="16"/>
                      <a:pt x="12" y="19"/>
                    </a:cubicBezTo>
                    <a:cubicBezTo>
                      <a:pt x="16" y="12"/>
                      <a:pt x="14" y="12"/>
                      <a:pt x="10" y="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0" name="Freeform 69"/>
              <p:cNvSpPr>
                <a:spLocks/>
              </p:cNvSpPr>
              <p:nvPr/>
            </p:nvSpPr>
            <p:spPr bwMode="gray">
              <a:xfrm>
                <a:off x="3850" y="2995"/>
                <a:ext cx="11" cy="19"/>
              </a:xfrm>
              <a:custGeom>
                <a:avLst/>
                <a:gdLst>
                  <a:gd name="T0" fmla="*/ 3 w 14"/>
                  <a:gd name="T1" fmla="*/ 0 h 25"/>
                  <a:gd name="T2" fmla="*/ 0 w 14"/>
                  <a:gd name="T3" fmla="*/ 6 h 25"/>
                  <a:gd name="T4" fmla="*/ 6 w 14"/>
                  <a:gd name="T5" fmla="*/ 11 h 25"/>
                  <a:gd name="T6" fmla="*/ 3 w 14"/>
                  <a:gd name="T7" fmla="*/ 0 h 2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" h="25">
                    <a:moveTo>
                      <a:pt x="6" y="0"/>
                    </a:moveTo>
                    <a:cubicBezTo>
                      <a:pt x="4" y="5"/>
                      <a:pt x="3" y="9"/>
                      <a:pt x="0" y="13"/>
                    </a:cubicBezTo>
                    <a:cubicBezTo>
                      <a:pt x="1" y="24"/>
                      <a:pt x="1" y="25"/>
                      <a:pt x="12" y="24"/>
                    </a:cubicBezTo>
                    <a:cubicBezTo>
                      <a:pt x="14" y="12"/>
                      <a:pt x="8" y="10"/>
                      <a:pt x="6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1" name="Freeform 70"/>
              <p:cNvSpPr>
                <a:spLocks/>
              </p:cNvSpPr>
              <p:nvPr/>
            </p:nvSpPr>
            <p:spPr bwMode="gray">
              <a:xfrm>
                <a:off x="3852" y="3020"/>
                <a:ext cx="16" cy="13"/>
              </a:xfrm>
              <a:custGeom>
                <a:avLst/>
                <a:gdLst>
                  <a:gd name="T0" fmla="*/ 5 w 22"/>
                  <a:gd name="T1" fmla="*/ 0 h 18"/>
                  <a:gd name="T2" fmla="*/ 7 w 22"/>
                  <a:gd name="T3" fmla="*/ 7 h 18"/>
                  <a:gd name="T4" fmla="*/ 5 w 22"/>
                  <a:gd name="T5" fmla="*/ 2 h 18"/>
                  <a:gd name="T6" fmla="*/ 5 w 22"/>
                  <a:gd name="T7" fmla="*/ 0 h 1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" h="18">
                    <a:moveTo>
                      <a:pt x="13" y="0"/>
                    </a:moveTo>
                    <a:cubicBezTo>
                      <a:pt x="0" y="8"/>
                      <a:pt x="9" y="12"/>
                      <a:pt x="19" y="18"/>
                    </a:cubicBezTo>
                    <a:cubicBezTo>
                      <a:pt x="20" y="11"/>
                      <a:pt x="22" y="8"/>
                      <a:pt x="14" y="6"/>
                    </a:cubicBezTo>
                    <a:cubicBezTo>
                      <a:pt x="9" y="3"/>
                      <a:pt x="9" y="5"/>
                      <a:pt x="13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2" name="Freeform 71"/>
              <p:cNvSpPr>
                <a:spLocks/>
              </p:cNvSpPr>
              <p:nvPr/>
            </p:nvSpPr>
            <p:spPr bwMode="gray">
              <a:xfrm>
                <a:off x="4688" y="3643"/>
                <a:ext cx="45" cy="60"/>
              </a:xfrm>
              <a:custGeom>
                <a:avLst/>
                <a:gdLst>
                  <a:gd name="T0" fmla="*/ 5 w 60"/>
                  <a:gd name="T1" fmla="*/ 3 h 81"/>
                  <a:gd name="T2" fmla="*/ 2 w 60"/>
                  <a:gd name="T3" fmla="*/ 7 h 81"/>
                  <a:gd name="T4" fmla="*/ 6 w 60"/>
                  <a:gd name="T5" fmla="*/ 16 h 81"/>
                  <a:gd name="T6" fmla="*/ 11 w 60"/>
                  <a:gd name="T7" fmla="*/ 22 h 81"/>
                  <a:gd name="T8" fmla="*/ 17 w 60"/>
                  <a:gd name="T9" fmla="*/ 26 h 81"/>
                  <a:gd name="T10" fmla="*/ 22 w 60"/>
                  <a:gd name="T11" fmla="*/ 33 h 81"/>
                  <a:gd name="T12" fmla="*/ 22 w 60"/>
                  <a:gd name="T13" fmla="*/ 23 h 81"/>
                  <a:gd name="T14" fmla="*/ 18 w 60"/>
                  <a:gd name="T15" fmla="*/ 15 h 81"/>
                  <a:gd name="T16" fmla="*/ 11 w 60"/>
                  <a:gd name="T17" fmla="*/ 7 h 81"/>
                  <a:gd name="T18" fmla="*/ 5 w 60"/>
                  <a:gd name="T19" fmla="*/ 3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0" h="81">
                    <a:moveTo>
                      <a:pt x="10" y="7"/>
                    </a:moveTo>
                    <a:cubicBezTo>
                      <a:pt x="0" y="0"/>
                      <a:pt x="0" y="9"/>
                      <a:pt x="3" y="18"/>
                    </a:cubicBezTo>
                    <a:cubicBezTo>
                      <a:pt x="5" y="25"/>
                      <a:pt x="12" y="32"/>
                      <a:pt x="15" y="39"/>
                    </a:cubicBezTo>
                    <a:cubicBezTo>
                      <a:pt x="16" y="51"/>
                      <a:pt x="17" y="51"/>
                      <a:pt x="27" y="54"/>
                    </a:cubicBezTo>
                    <a:cubicBezTo>
                      <a:pt x="31" y="57"/>
                      <a:pt x="36" y="60"/>
                      <a:pt x="40" y="63"/>
                    </a:cubicBezTo>
                    <a:cubicBezTo>
                      <a:pt x="43" y="70"/>
                      <a:pt x="45" y="77"/>
                      <a:pt x="51" y="81"/>
                    </a:cubicBezTo>
                    <a:cubicBezTo>
                      <a:pt x="60" y="75"/>
                      <a:pt x="56" y="66"/>
                      <a:pt x="52" y="57"/>
                    </a:cubicBezTo>
                    <a:cubicBezTo>
                      <a:pt x="51" y="49"/>
                      <a:pt x="50" y="41"/>
                      <a:pt x="43" y="37"/>
                    </a:cubicBezTo>
                    <a:cubicBezTo>
                      <a:pt x="37" y="30"/>
                      <a:pt x="33" y="23"/>
                      <a:pt x="25" y="18"/>
                    </a:cubicBezTo>
                    <a:cubicBezTo>
                      <a:pt x="20" y="12"/>
                      <a:pt x="17" y="9"/>
                      <a:pt x="10" y="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3" name="Freeform 72"/>
              <p:cNvSpPr>
                <a:spLocks/>
              </p:cNvSpPr>
              <p:nvPr/>
            </p:nvSpPr>
            <p:spPr bwMode="gray">
              <a:xfrm>
                <a:off x="4919" y="3594"/>
                <a:ext cx="53" cy="46"/>
              </a:xfrm>
              <a:custGeom>
                <a:avLst/>
                <a:gdLst>
                  <a:gd name="T0" fmla="*/ 12 w 71"/>
                  <a:gd name="T1" fmla="*/ 10 h 61"/>
                  <a:gd name="T2" fmla="*/ 5 w 71"/>
                  <a:gd name="T3" fmla="*/ 14 h 61"/>
                  <a:gd name="T4" fmla="*/ 1 w 71"/>
                  <a:gd name="T5" fmla="*/ 19 h 61"/>
                  <a:gd name="T6" fmla="*/ 5 w 71"/>
                  <a:gd name="T7" fmla="*/ 25 h 61"/>
                  <a:gd name="T8" fmla="*/ 12 w 71"/>
                  <a:gd name="T9" fmla="*/ 19 h 61"/>
                  <a:gd name="T10" fmla="*/ 16 w 71"/>
                  <a:gd name="T11" fmla="*/ 10 h 61"/>
                  <a:gd name="T12" fmla="*/ 23 w 71"/>
                  <a:gd name="T13" fmla="*/ 0 h 61"/>
                  <a:gd name="T14" fmla="*/ 30 w 71"/>
                  <a:gd name="T15" fmla="*/ 5 h 61"/>
                  <a:gd name="T16" fmla="*/ 14 w 71"/>
                  <a:gd name="T17" fmla="*/ 10 h 61"/>
                  <a:gd name="T18" fmla="*/ 12 w 71"/>
                  <a:gd name="T19" fmla="*/ 10 h 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1" h="61">
                    <a:moveTo>
                      <a:pt x="28" y="23"/>
                    </a:moveTo>
                    <a:cubicBezTo>
                      <a:pt x="25" y="33"/>
                      <a:pt x="25" y="33"/>
                      <a:pt x="13" y="32"/>
                    </a:cubicBezTo>
                    <a:cubicBezTo>
                      <a:pt x="2" y="33"/>
                      <a:pt x="3" y="34"/>
                      <a:pt x="1" y="44"/>
                    </a:cubicBezTo>
                    <a:cubicBezTo>
                      <a:pt x="2" y="60"/>
                      <a:pt x="0" y="61"/>
                      <a:pt x="13" y="59"/>
                    </a:cubicBezTo>
                    <a:cubicBezTo>
                      <a:pt x="19" y="54"/>
                      <a:pt x="21" y="48"/>
                      <a:pt x="28" y="44"/>
                    </a:cubicBezTo>
                    <a:cubicBezTo>
                      <a:pt x="30" y="33"/>
                      <a:pt x="28" y="25"/>
                      <a:pt x="40" y="23"/>
                    </a:cubicBezTo>
                    <a:cubicBezTo>
                      <a:pt x="42" y="12"/>
                      <a:pt x="44" y="4"/>
                      <a:pt x="55" y="0"/>
                    </a:cubicBezTo>
                    <a:cubicBezTo>
                      <a:pt x="65" y="2"/>
                      <a:pt x="69" y="1"/>
                      <a:pt x="71" y="11"/>
                    </a:cubicBezTo>
                    <a:cubicBezTo>
                      <a:pt x="63" y="22"/>
                      <a:pt x="48" y="21"/>
                      <a:pt x="35" y="23"/>
                    </a:cubicBezTo>
                    <a:cubicBezTo>
                      <a:pt x="30" y="27"/>
                      <a:pt x="32" y="27"/>
                      <a:pt x="28" y="2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4" name="Freeform 73"/>
              <p:cNvSpPr>
                <a:spLocks/>
              </p:cNvSpPr>
              <p:nvPr/>
            </p:nvSpPr>
            <p:spPr bwMode="gray">
              <a:xfrm>
                <a:off x="4759" y="3569"/>
                <a:ext cx="17" cy="23"/>
              </a:xfrm>
              <a:custGeom>
                <a:avLst/>
                <a:gdLst>
                  <a:gd name="T0" fmla="*/ 4 w 23"/>
                  <a:gd name="T1" fmla="*/ 0 h 30"/>
                  <a:gd name="T2" fmla="*/ 0 w 23"/>
                  <a:gd name="T3" fmla="*/ 6 h 30"/>
                  <a:gd name="T4" fmla="*/ 5 w 23"/>
                  <a:gd name="T5" fmla="*/ 14 h 30"/>
                  <a:gd name="T6" fmla="*/ 4 w 23"/>
                  <a:gd name="T7" fmla="*/ 0 h 3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3" h="30">
                    <a:moveTo>
                      <a:pt x="9" y="0"/>
                    </a:moveTo>
                    <a:cubicBezTo>
                      <a:pt x="8" y="7"/>
                      <a:pt x="3" y="8"/>
                      <a:pt x="0" y="14"/>
                    </a:cubicBezTo>
                    <a:cubicBezTo>
                      <a:pt x="3" y="21"/>
                      <a:pt x="8" y="24"/>
                      <a:pt x="12" y="30"/>
                    </a:cubicBezTo>
                    <a:cubicBezTo>
                      <a:pt x="23" y="15"/>
                      <a:pt x="4" y="9"/>
                      <a:pt x="9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5" name="Freeform 74"/>
              <p:cNvSpPr>
                <a:spLocks/>
              </p:cNvSpPr>
              <p:nvPr/>
            </p:nvSpPr>
            <p:spPr bwMode="gray">
              <a:xfrm>
                <a:off x="4751" y="3547"/>
                <a:ext cx="20" cy="17"/>
              </a:xfrm>
              <a:custGeom>
                <a:avLst/>
                <a:gdLst>
                  <a:gd name="T0" fmla="*/ 9 w 26"/>
                  <a:gd name="T1" fmla="*/ 0 h 23"/>
                  <a:gd name="T2" fmla="*/ 0 w 26"/>
                  <a:gd name="T3" fmla="*/ 5 h 23"/>
                  <a:gd name="T4" fmla="*/ 9 w 26"/>
                  <a:gd name="T5" fmla="*/ 8 h 23"/>
                  <a:gd name="T6" fmla="*/ 9 w 26"/>
                  <a:gd name="T7" fmla="*/ 0 h 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" h="23">
                    <a:moveTo>
                      <a:pt x="19" y="0"/>
                    </a:moveTo>
                    <a:cubicBezTo>
                      <a:pt x="17" y="12"/>
                      <a:pt x="10" y="11"/>
                      <a:pt x="0" y="14"/>
                    </a:cubicBezTo>
                    <a:cubicBezTo>
                      <a:pt x="5" y="23"/>
                      <a:pt x="11" y="22"/>
                      <a:pt x="21" y="20"/>
                    </a:cubicBezTo>
                    <a:cubicBezTo>
                      <a:pt x="26" y="12"/>
                      <a:pt x="23" y="7"/>
                      <a:pt x="19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6" name="Freeform 75"/>
              <p:cNvSpPr>
                <a:spLocks/>
              </p:cNvSpPr>
              <p:nvPr/>
            </p:nvSpPr>
            <p:spPr bwMode="gray">
              <a:xfrm>
                <a:off x="4598" y="3353"/>
                <a:ext cx="24" cy="33"/>
              </a:xfrm>
              <a:custGeom>
                <a:avLst/>
                <a:gdLst>
                  <a:gd name="T0" fmla="*/ 12 w 32"/>
                  <a:gd name="T1" fmla="*/ 0 h 44"/>
                  <a:gd name="T2" fmla="*/ 5 w 32"/>
                  <a:gd name="T3" fmla="*/ 5 h 44"/>
                  <a:gd name="T4" fmla="*/ 5 w 32"/>
                  <a:gd name="T5" fmla="*/ 14 h 44"/>
                  <a:gd name="T6" fmla="*/ 11 w 32"/>
                  <a:gd name="T7" fmla="*/ 15 h 44"/>
                  <a:gd name="T8" fmla="*/ 12 w 32"/>
                  <a:gd name="T9" fmla="*/ 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28" y="0"/>
                    </a:moveTo>
                    <a:cubicBezTo>
                      <a:pt x="32" y="10"/>
                      <a:pt x="18" y="9"/>
                      <a:pt x="10" y="11"/>
                    </a:cubicBezTo>
                    <a:cubicBezTo>
                      <a:pt x="0" y="18"/>
                      <a:pt x="7" y="24"/>
                      <a:pt x="12" y="32"/>
                    </a:cubicBezTo>
                    <a:cubicBezTo>
                      <a:pt x="14" y="44"/>
                      <a:pt x="15" y="41"/>
                      <a:pt x="24" y="36"/>
                    </a:cubicBezTo>
                    <a:cubicBezTo>
                      <a:pt x="32" y="25"/>
                      <a:pt x="29" y="14"/>
                      <a:pt x="28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7" name="Freeform 76"/>
              <p:cNvSpPr>
                <a:spLocks/>
              </p:cNvSpPr>
              <p:nvPr/>
            </p:nvSpPr>
            <p:spPr bwMode="gray">
              <a:xfrm>
                <a:off x="4632" y="3396"/>
                <a:ext cx="26" cy="33"/>
              </a:xfrm>
              <a:custGeom>
                <a:avLst/>
                <a:gdLst>
                  <a:gd name="T0" fmla="*/ 14 w 34"/>
                  <a:gd name="T1" fmla="*/ 0 h 44"/>
                  <a:gd name="T2" fmla="*/ 5 w 34"/>
                  <a:gd name="T3" fmla="*/ 4 h 44"/>
                  <a:gd name="T4" fmla="*/ 6 w 34"/>
                  <a:gd name="T5" fmla="*/ 14 h 44"/>
                  <a:gd name="T6" fmla="*/ 11 w 34"/>
                  <a:gd name="T7" fmla="*/ 15 h 44"/>
                  <a:gd name="T8" fmla="*/ 14 w 34"/>
                  <a:gd name="T9" fmla="*/ 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" h="44">
                    <a:moveTo>
                      <a:pt x="30" y="0"/>
                    </a:moveTo>
                    <a:cubicBezTo>
                      <a:pt x="34" y="10"/>
                      <a:pt x="18" y="7"/>
                      <a:pt x="10" y="9"/>
                    </a:cubicBezTo>
                    <a:cubicBezTo>
                      <a:pt x="0" y="16"/>
                      <a:pt x="9" y="24"/>
                      <a:pt x="14" y="32"/>
                    </a:cubicBezTo>
                    <a:cubicBezTo>
                      <a:pt x="16" y="44"/>
                      <a:pt x="17" y="41"/>
                      <a:pt x="26" y="36"/>
                    </a:cubicBezTo>
                    <a:cubicBezTo>
                      <a:pt x="34" y="25"/>
                      <a:pt x="31" y="14"/>
                      <a:pt x="3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8" name="Freeform 77"/>
              <p:cNvSpPr>
                <a:spLocks/>
              </p:cNvSpPr>
              <p:nvPr/>
            </p:nvSpPr>
            <p:spPr bwMode="gray">
              <a:xfrm>
                <a:off x="4659" y="3459"/>
                <a:ext cx="28" cy="28"/>
              </a:xfrm>
              <a:custGeom>
                <a:avLst/>
                <a:gdLst>
                  <a:gd name="T0" fmla="*/ 13 w 38"/>
                  <a:gd name="T1" fmla="*/ 2 h 37"/>
                  <a:gd name="T2" fmla="*/ 4 w 38"/>
                  <a:gd name="T3" fmla="*/ 2 h 37"/>
                  <a:gd name="T4" fmla="*/ 5 w 38"/>
                  <a:gd name="T5" fmla="*/ 11 h 37"/>
                  <a:gd name="T6" fmla="*/ 10 w 38"/>
                  <a:gd name="T7" fmla="*/ 13 h 37"/>
                  <a:gd name="T8" fmla="*/ 13 w 38"/>
                  <a:gd name="T9" fmla="*/ 2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" h="37">
                    <a:moveTo>
                      <a:pt x="34" y="2"/>
                    </a:moveTo>
                    <a:cubicBezTo>
                      <a:pt x="38" y="12"/>
                      <a:pt x="18" y="0"/>
                      <a:pt x="10" y="2"/>
                    </a:cubicBezTo>
                    <a:cubicBezTo>
                      <a:pt x="0" y="9"/>
                      <a:pt x="9" y="17"/>
                      <a:pt x="14" y="25"/>
                    </a:cubicBezTo>
                    <a:cubicBezTo>
                      <a:pt x="16" y="37"/>
                      <a:pt x="17" y="34"/>
                      <a:pt x="26" y="29"/>
                    </a:cubicBezTo>
                    <a:cubicBezTo>
                      <a:pt x="34" y="18"/>
                      <a:pt x="35" y="16"/>
                      <a:pt x="34" y="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9" name="Freeform 78"/>
              <p:cNvSpPr>
                <a:spLocks/>
              </p:cNvSpPr>
              <p:nvPr/>
            </p:nvSpPr>
            <p:spPr bwMode="gray">
              <a:xfrm>
                <a:off x="4693" y="3449"/>
                <a:ext cx="28" cy="26"/>
              </a:xfrm>
              <a:custGeom>
                <a:avLst/>
                <a:gdLst>
                  <a:gd name="T0" fmla="*/ 13 w 38"/>
                  <a:gd name="T1" fmla="*/ 2 h 34"/>
                  <a:gd name="T2" fmla="*/ 4 w 38"/>
                  <a:gd name="T3" fmla="*/ 2 h 34"/>
                  <a:gd name="T4" fmla="*/ 7 w 38"/>
                  <a:gd name="T5" fmla="*/ 10 h 34"/>
                  <a:gd name="T6" fmla="*/ 11 w 38"/>
                  <a:gd name="T7" fmla="*/ 10 h 34"/>
                  <a:gd name="T8" fmla="*/ 13 w 38"/>
                  <a:gd name="T9" fmla="*/ 2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34" y="2"/>
                    </a:moveTo>
                    <a:cubicBezTo>
                      <a:pt x="38" y="12"/>
                      <a:pt x="18" y="0"/>
                      <a:pt x="10" y="2"/>
                    </a:cubicBezTo>
                    <a:cubicBezTo>
                      <a:pt x="0" y="9"/>
                      <a:pt x="11" y="14"/>
                      <a:pt x="16" y="22"/>
                    </a:cubicBezTo>
                    <a:cubicBezTo>
                      <a:pt x="18" y="34"/>
                      <a:pt x="18" y="27"/>
                      <a:pt x="27" y="22"/>
                    </a:cubicBezTo>
                    <a:cubicBezTo>
                      <a:pt x="35" y="11"/>
                      <a:pt x="35" y="16"/>
                      <a:pt x="34" y="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0" name="Freeform 79"/>
              <p:cNvSpPr>
                <a:spLocks/>
              </p:cNvSpPr>
              <p:nvPr/>
            </p:nvSpPr>
            <p:spPr bwMode="gray">
              <a:xfrm>
                <a:off x="4683" y="3413"/>
                <a:ext cx="26" cy="20"/>
              </a:xfrm>
              <a:custGeom>
                <a:avLst/>
                <a:gdLst>
                  <a:gd name="T0" fmla="*/ 13 w 35"/>
                  <a:gd name="T1" fmla="*/ 1 h 27"/>
                  <a:gd name="T2" fmla="*/ 4 w 35"/>
                  <a:gd name="T3" fmla="*/ 1 h 27"/>
                  <a:gd name="T4" fmla="*/ 5 w 35"/>
                  <a:gd name="T5" fmla="*/ 6 h 27"/>
                  <a:gd name="T6" fmla="*/ 10 w 35"/>
                  <a:gd name="T7" fmla="*/ 7 h 27"/>
                  <a:gd name="T8" fmla="*/ 13 w 35"/>
                  <a:gd name="T9" fmla="*/ 1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" h="27">
                    <a:moveTo>
                      <a:pt x="31" y="1"/>
                    </a:moveTo>
                    <a:cubicBezTo>
                      <a:pt x="35" y="11"/>
                      <a:pt x="18" y="0"/>
                      <a:pt x="10" y="2"/>
                    </a:cubicBezTo>
                    <a:cubicBezTo>
                      <a:pt x="0" y="9"/>
                      <a:pt x="8" y="7"/>
                      <a:pt x="13" y="15"/>
                    </a:cubicBezTo>
                    <a:cubicBezTo>
                      <a:pt x="15" y="27"/>
                      <a:pt x="16" y="24"/>
                      <a:pt x="25" y="19"/>
                    </a:cubicBezTo>
                    <a:cubicBezTo>
                      <a:pt x="33" y="8"/>
                      <a:pt x="32" y="15"/>
                      <a:pt x="31" y="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1" name="Freeform 80"/>
              <p:cNvSpPr>
                <a:spLocks/>
              </p:cNvSpPr>
              <p:nvPr/>
            </p:nvSpPr>
            <p:spPr bwMode="gray">
              <a:xfrm>
                <a:off x="4657" y="3388"/>
                <a:ext cx="26" cy="35"/>
              </a:xfrm>
              <a:custGeom>
                <a:avLst/>
                <a:gdLst>
                  <a:gd name="T0" fmla="*/ 12 w 35"/>
                  <a:gd name="T1" fmla="*/ 7 h 47"/>
                  <a:gd name="T2" fmla="*/ 7 w 35"/>
                  <a:gd name="T3" fmla="*/ 1 h 47"/>
                  <a:gd name="T4" fmla="*/ 4 w 35"/>
                  <a:gd name="T5" fmla="*/ 10 h 47"/>
                  <a:gd name="T6" fmla="*/ 7 w 35"/>
                  <a:gd name="T7" fmla="*/ 14 h 47"/>
                  <a:gd name="T8" fmla="*/ 11 w 35"/>
                  <a:gd name="T9" fmla="*/ 12 h 47"/>
                  <a:gd name="T10" fmla="*/ 12 w 35"/>
                  <a:gd name="T11" fmla="*/ 7 h 4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5" h="47">
                    <a:moveTo>
                      <a:pt x="28" y="16"/>
                    </a:moveTo>
                    <a:cubicBezTo>
                      <a:pt x="27" y="13"/>
                      <a:pt x="22" y="0"/>
                      <a:pt x="19" y="2"/>
                    </a:cubicBezTo>
                    <a:cubicBezTo>
                      <a:pt x="16" y="4"/>
                      <a:pt x="10" y="20"/>
                      <a:pt x="10" y="25"/>
                    </a:cubicBezTo>
                    <a:cubicBezTo>
                      <a:pt x="0" y="32"/>
                      <a:pt x="14" y="27"/>
                      <a:pt x="19" y="35"/>
                    </a:cubicBezTo>
                    <a:cubicBezTo>
                      <a:pt x="21" y="47"/>
                      <a:pt x="18" y="34"/>
                      <a:pt x="27" y="29"/>
                    </a:cubicBezTo>
                    <a:cubicBezTo>
                      <a:pt x="35" y="18"/>
                      <a:pt x="29" y="30"/>
                      <a:pt x="28" y="1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2" name="Freeform 81"/>
              <p:cNvSpPr>
                <a:spLocks/>
              </p:cNvSpPr>
              <p:nvPr/>
            </p:nvSpPr>
            <p:spPr bwMode="gray">
              <a:xfrm>
                <a:off x="4625" y="3372"/>
                <a:ext cx="24" cy="26"/>
              </a:xfrm>
              <a:custGeom>
                <a:avLst/>
                <a:gdLst>
                  <a:gd name="T0" fmla="*/ 10 w 32"/>
                  <a:gd name="T1" fmla="*/ 4 h 35"/>
                  <a:gd name="T2" fmla="*/ 5 w 32"/>
                  <a:gd name="T3" fmla="*/ 1 h 35"/>
                  <a:gd name="T4" fmla="*/ 5 w 32"/>
                  <a:gd name="T5" fmla="*/ 10 h 35"/>
                  <a:gd name="T6" fmla="*/ 11 w 32"/>
                  <a:gd name="T7" fmla="*/ 11 h 35"/>
                  <a:gd name="T8" fmla="*/ 10 w 32"/>
                  <a:gd name="T9" fmla="*/ 4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22" y="10"/>
                    </a:moveTo>
                    <a:cubicBezTo>
                      <a:pt x="26" y="20"/>
                      <a:pt x="18" y="0"/>
                      <a:pt x="10" y="2"/>
                    </a:cubicBezTo>
                    <a:cubicBezTo>
                      <a:pt x="0" y="9"/>
                      <a:pt x="7" y="15"/>
                      <a:pt x="12" y="23"/>
                    </a:cubicBezTo>
                    <a:cubicBezTo>
                      <a:pt x="14" y="35"/>
                      <a:pt x="15" y="32"/>
                      <a:pt x="24" y="27"/>
                    </a:cubicBezTo>
                    <a:cubicBezTo>
                      <a:pt x="32" y="16"/>
                      <a:pt x="23" y="24"/>
                      <a:pt x="22" y="1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3" name="Freeform 82"/>
              <p:cNvSpPr>
                <a:spLocks/>
              </p:cNvSpPr>
              <p:nvPr/>
            </p:nvSpPr>
            <p:spPr bwMode="gray">
              <a:xfrm>
                <a:off x="4665" y="3425"/>
                <a:ext cx="24" cy="26"/>
              </a:xfrm>
              <a:custGeom>
                <a:avLst/>
                <a:gdLst>
                  <a:gd name="T0" fmla="*/ 10 w 32"/>
                  <a:gd name="T1" fmla="*/ 4 h 35"/>
                  <a:gd name="T2" fmla="*/ 5 w 32"/>
                  <a:gd name="T3" fmla="*/ 1 h 35"/>
                  <a:gd name="T4" fmla="*/ 5 w 32"/>
                  <a:gd name="T5" fmla="*/ 10 h 35"/>
                  <a:gd name="T6" fmla="*/ 11 w 32"/>
                  <a:gd name="T7" fmla="*/ 11 h 35"/>
                  <a:gd name="T8" fmla="*/ 10 w 32"/>
                  <a:gd name="T9" fmla="*/ 4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22" y="10"/>
                    </a:moveTo>
                    <a:cubicBezTo>
                      <a:pt x="26" y="20"/>
                      <a:pt x="18" y="0"/>
                      <a:pt x="10" y="2"/>
                    </a:cubicBezTo>
                    <a:cubicBezTo>
                      <a:pt x="0" y="9"/>
                      <a:pt x="7" y="15"/>
                      <a:pt x="12" y="23"/>
                    </a:cubicBezTo>
                    <a:cubicBezTo>
                      <a:pt x="14" y="35"/>
                      <a:pt x="15" y="32"/>
                      <a:pt x="24" y="27"/>
                    </a:cubicBezTo>
                    <a:cubicBezTo>
                      <a:pt x="32" y="16"/>
                      <a:pt x="23" y="24"/>
                      <a:pt x="22" y="1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4" name="Freeform 83"/>
              <p:cNvSpPr>
                <a:spLocks/>
              </p:cNvSpPr>
              <p:nvPr/>
            </p:nvSpPr>
            <p:spPr bwMode="gray">
              <a:xfrm>
                <a:off x="3055" y="2051"/>
                <a:ext cx="141" cy="108"/>
              </a:xfrm>
              <a:custGeom>
                <a:avLst/>
                <a:gdLst>
                  <a:gd name="T0" fmla="*/ 71 w 189"/>
                  <a:gd name="T1" fmla="*/ 2 h 144"/>
                  <a:gd name="T2" fmla="*/ 77 w 189"/>
                  <a:gd name="T3" fmla="*/ 2 h 144"/>
                  <a:gd name="T4" fmla="*/ 78 w 189"/>
                  <a:gd name="T5" fmla="*/ 7 h 144"/>
                  <a:gd name="T6" fmla="*/ 78 w 189"/>
                  <a:gd name="T7" fmla="*/ 11 h 144"/>
                  <a:gd name="T8" fmla="*/ 54 w 189"/>
                  <a:gd name="T9" fmla="*/ 19 h 144"/>
                  <a:gd name="T10" fmla="*/ 45 w 189"/>
                  <a:gd name="T11" fmla="*/ 25 h 144"/>
                  <a:gd name="T12" fmla="*/ 40 w 189"/>
                  <a:gd name="T13" fmla="*/ 26 h 144"/>
                  <a:gd name="T14" fmla="*/ 30 w 189"/>
                  <a:gd name="T15" fmla="*/ 35 h 144"/>
                  <a:gd name="T16" fmla="*/ 31 w 189"/>
                  <a:gd name="T17" fmla="*/ 39 h 144"/>
                  <a:gd name="T18" fmla="*/ 34 w 189"/>
                  <a:gd name="T19" fmla="*/ 49 h 144"/>
                  <a:gd name="T20" fmla="*/ 45 w 189"/>
                  <a:gd name="T21" fmla="*/ 53 h 144"/>
                  <a:gd name="T22" fmla="*/ 38 w 189"/>
                  <a:gd name="T23" fmla="*/ 59 h 144"/>
                  <a:gd name="T24" fmla="*/ 34 w 189"/>
                  <a:gd name="T25" fmla="*/ 56 h 144"/>
                  <a:gd name="T26" fmla="*/ 30 w 189"/>
                  <a:gd name="T27" fmla="*/ 57 h 144"/>
                  <a:gd name="T28" fmla="*/ 9 w 189"/>
                  <a:gd name="T29" fmla="*/ 52 h 144"/>
                  <a:gd name="T30" fmla="*/ 7 w 189"/>
                  <a:gd name="T31" fmla="*/ 45 h 144"/>
                  <a:gd name="T32" fmla="*/ 19 w 189"/>
                  <a:gd name="T33" fmla="*/ 38 h 144"/>
                  <a:gd name="T34" fmla="*/ 21 w 189"/>
                  <a:gd name="T35" fmla="*/ 32 h 144"/>
                  <a:gd name="T36" fmla="*/ 19 w 189"/>
                  <a:gd name="T37" fmla="*/ 27 h 144"/>
                  <a:gd name="T38" fmla="*/ 30 w 189"/>
                  <a:gd name="T39" fmla="*/ 20 h 144"/>
                  <a:gd name="T40" fmla="*/ 40 w 189"/>
                  <a:gd name="T41" fmla="*/ 15 h 144"/>
                  <a:gd name="T42" fmla="*/ 47 w 189"/>
                  <a:gd name="T43" fmla="*/ 11 h 144"/>
                  <a:gd name="T44" fmla="*/ 71 w 189"/>
                  <a:gd name="T45" fmla="*/ 2 h 14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89" h="144">
                    <a:moveTo>
                      <a:pt x="171" y="4"/>
                    </a:moveTo>
                    <a:cubicBezTo>
                      <a:pt x="174" y="3"/>
                      <a:pt x="182" y="0"/>
                      <a:pt x="185" y="4"/>
                    </a:cubicBezTo>
                    <a:cubicBezTo>
                      <a:pt x="187" y="7"/>
                      <a:pt x="189" y="16"/>
                      <a:pt x="189" y="16"/>
                    </a:cubicBezTo>
                    <a:cubicBezTo>
                      <a:pt x="188" y="19"/>
                      <a:pt x="189" y="22"/>
                      <a:pt x="187" y="24"/>
                    </a:cubicBezTo>
                    <a:cubicBezTo>
                      <a:pt x="175" y="34"/>
                      <a:pt x="146" y="34"/>
                      <a:pt x="131" y="44"/>
                    </a:cubicBezTo>
                    <a:cubicBezTo>
                      <a:pt x="125" y="53"/>
                      <a:pt x="120" y="54"/>
                      <a:pt x="109" y="58"/>
                    </a:cubicBezTo>
                    <a:cubicBezTo>
                      <a:pt x="105" y="59"/>
                      <a:pt x="97" y="62"/>
                      <a:pt x="97" y="62"/>
                    </a:cubicBezTo>
                    <a:cubicBezTo>
                      <a:pt x="88" y="76"/>
                      <a:pt x="83" y="74"/>
                      <a:pt x="71" y="82"/>
                    </a:cubicBezTo>
                    <a:cubicBezTo>
                      <a:pt x="66" y="98"/>
                      <a:pt x="70" y="78"/>
                      <a:pt x="75" y="92"/>
                    </a:cubicBezTo>
                    <a:cubicBezTo>
                      <a:pt x="81" y="108"/>
                      <a:pt x="71" y="108"/>
                      <a:pt x="83" y="116"/>
                    </a:cubicBezTo>
                    <a:cubicBezTo>
                      <a:pt x="90" y="121"/>
                      <a:pt x="107" y="126"/>
                      <a:pt x="107" y="126"/>
                    </a:cubicBezTo>
                    <a:cubicBezTo>
                      <a:pt x="105" y="139"/>
                      <a:pt x="106" y="144"/>
                      <a:pt x="93" y="140"/>
                    </a:cubicBezTo>
                    <a:cubicBezTo>
                      <a:pt x="91" y="137"/>
                      <a:pt x="87" y="130"/>
                      <a:pt x="83" y="130"/>
                    </a:cubicBezTo>
                    <a:cubicBezTo>
                      <a:pt x="79" y="130"/>
                      <a:pt x="71" y="134"/>
                      <a:pt x="71" y="134"/>
                    </a:cubicBezTo>
                    <a:cubicBezTo>
                      <a:pt x="52" y="129"/>
                      <a:pt x="42" y="124"/>
                      <a:pt x="21" y="122"/>
                    </a:cubicBezTo>
                    <a:cubicBezTo>
                      <a:pt x="14" y="115"/>
                      <a:pt x="0" y="102"/>
                      <a:pt x="19" y="106"/>
                    </a:cubicBezTo>
                    <a:cubicBezTo>
                      <a:pt x="29" y="91"/>
                      <a:pt x="26" y="93"/>
                      <a:pt x="47" y="90"/>
                    </a:cubicBezTo>
                    <a:cubicBezTo>
                      <a:pt x="55" y="84"/>
                      <a:pt x="54" y="88"/>
                      <a:pt x="51" y="76"/>
                    </a:cubicBezTo>
                    <a:cubicBezTo>
                      <a:pt x="50" y="72"/>
                      <a:pt x="47" y="64"/>
                      <a:pt x="47" y="64"/>
                    </a:cubicBezTo>
                    <a:cubicBezTo>
                      <a:pt x="50" y="41"/>
                      <a:pt x="50" y="43"/>
                      <a:pt x="73" y="46"/>
                    </a:cubicBezTo>
                    <a:cubicBezTo>
                      <a:pt x="82" y="45"/>
                      <a:pt x="97" y="36"/>
                      <a:pt x="97" y="36"/>
                    </a:cubicBezTo>
                    <a:cubicBezTo>
                      <a:pt x="102" y="29"/>
                      <a:pt x="105" y="27"/>
                      <a:pt x="113" y="24"/>
                    </a:cubicBezTo>
                    <a:cubicBezTo>
                      <a:pt x="134" y="27"/>
                      <a:pt x="161" y="25"/>
                      <a:pt x="171" y="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5" name="Freeform 84"/>
              <p:cNvSpPr>
                <a:spLocks/>
              </p:cNvSpPr>
              <p:nvPr/>
            </p:nvSpPr>
            <p:spPr bwMode="gray">
              <a:xfrm>
                <a:off x="3139" y="2155"/>
                <a:ext cx="40" cy="12"/>
              </a:xfrm>
              <a:custGeom>
                <a:avLst/>
                <a:gdLst>
                  <a:gd name="T0" fmla="*/ 11 w 53"/>
                  <a:gd name="T1" fmla="*/ 0 h 17"/>
                  <a:gd name="T2" fmla="*/ 5 w 53"/>
                  <a:gd name="T3" fmla="*/ 1 h 17"/>
                  <a:gd name="T4" fmla="*/ 14 w 53"/>
                  <a:gd name="T5" fmla="*/ 6 h 17"/>
                  <a:gd name="T6" fmla="*/ 19 w 53"/>
                  <a:gd name="T7" fmla="*/ 5 h 17"/>
                  <a:gd name="T8" fmla="*/ 11 w 53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3" h="17">
                    <a:moveTo>
                      <a:pt x="24" y="0"/>
                    </a:moveTo>
                    <a:cubicBezTo>
                      <a:pt x="20" y="1"/>
                      <a:pt x="16" y="0"/>
                      <a:pt x="12" y="2"/>
                    </a:cubicBezTo>
                    <a:cubicBezTo>
                      <a:pt x="0" y="9"/>
                      <a:pt x="30" y="15"/>
                      <a:pt x="32" y="16"/>
                    </a:cubicBezTo>
                    <a:cubicBezTo>
                      <a:pt x="36" y="15"/>
                      <a:pt x="41" y="17"/>
                      <a:pt x="44" y="14"/>
                    </a:cubicBezTo>
                    <a:cubicBezTo>
                      <a:pt x="53" y="3"/>
                      <a:pt x="30" y="0"/>
                      <a:pt x="2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6" name="Freeform 85"/>
              <p:cNvSpPr>
                <a:spLocks/>
              </p:cNvSpPr>
              <p:nvPr/>
            </p:nvSpPr>
            <p:spPr bwMode="gray">
              <a:xfrm>
                <a:off x="3344" y="1999"/>
                <a:ext cx="42" cy="28"/>
              </a:xfrm>
              <a:custGeom>
                <a:avLst/>
                <a:gdLst>
                  <a:gd name="T0" fmla="*/ 23 w 57"/>
                  <a:gd name="T1" fmla="*/ 2 h 37"/>
                  <a:gd name="T2" fmla="*/ 10 w 57"/>
                  <a:gd name="T3" fmla="*/ 11 h 37"/>
                  <a:gd name="T4" fmla="*/ 4 w 57"/>
                  <a:gd name="T5" fmla="*/ 15 h 37"/>
                  <a:gd name="T6" fmla="*/ 4 w 57"/>
                  <a:gd name="T7" fmla="*/ 2 h 37"/>
                  <a:gd name="T8" fmla="*/ 8 w 57"/>
                  <a:gd name="T9" fmla="*/ 0 h 37"/>
                  <a:gd name="T10" fmla="*/ 23 w 57"/>
                  <a:gd name="T11" fmla="*/ 2 h 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7" h="37">
                    <a:moveTo>
                      <a:pt x="57" y="4"/>
                    </a:moveTo>
                    <a:cubicBezTo>
                      <a:pt x="53" y="16"/>
                      <a:pt x="35" y="17"/>
                      <a:pt x="25" y="24"/>
                    </a:cubicBezTo>
                    <a:cubicBezTo>
                      <a:pt x="22" y="34"/>
                      <a:pt x="22" y="37"/>
                      <a:pt x="11" y="34"/>
                    </a:cubicBezTo>
                    <a:cubicBezTo>
                      <a:pt x="6" y="27"/>
                      <a:pt x="0" y="10"/>
                      <a:pt x="9" y="4"/>
                    </a:cubicBezTo>
                    <a:cubicBezTo>
                      <a:pt x="12" y="2"/>
                      <a:pt x="21" y="0"/>
                      <a:pt x="21" y="0"/>
                    </a:cubicBezTo>
                    <a:cubicBezTo>
                      <a:pt x="33" y="2"/>
                      <a:pt x="45" y="4"/>
                      <a:pt x="57" y="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7" name="Freeform 86"/>
              <p:cNvSpPr>
                <a:spLocks/>
              </p:cNvSpPr>
              <p:nvPr/>
            </p:nvSpPr>
            <p:spPr bwMode="gray">
              <a:xfrm>
                <a:off x="3374" y="2012"/>
                <a:ext cx="50" cy="20"/>
              </a:xfrm>
              <a:custGeom>
                <a:avLst/>
                <a:gdLst>
                  <a:gd name="T0" fmla="*/ 11 w 68"/>
                  <a:gd name="T1" fmla="*/ 0 h 26"/>
                  <a:gd name="T2" fmla="*/ 4 w 68"/>
                  <a:gd name="T3" fmla="*/ 3 h 26"/>
                  <a:gd name="T4" fmla="*/ 23 w 68"/>
                  <a:gd name="T5" fmla="*/ 12 h 26"/>
                  <a:gd name="T6" fmla="*/ 25 w 68"/>
                  <a:gd name="T7" fmla="*/ 11 h 26"/>
                  <a:gd name="T8" fmla="*/ 11 w 68"/>
                  <a:gd name="T9" fmla="*/ 0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8" h="26">
                    <a:moveTo>
                      <a:pt x="29" y="0"/>
                    </a:moveTo>
                    <a:cubicBezTo>
                      <a:pt x="23" y="2"/>
                      <a:pt x="11" y="6"/>
                      <a:pt x="11" y="6"/>
                    </a:cubicBezTo>
                    <a:cubicBezTo>
                      <a:pt x="0" y="23"/>
                      <a:pt x="47" y="24"/>
                      <a:pt x="57" y="26"/>
                    </a:cubicBezTo>
                    <a:cubicBezTo>
                      <a:pt x="59" y="25"/>
                      <a:pt x="62" y="26"/>
                      <a:pt x="63" y="24"/>
                    </a:cubicBezTo>
                    <a:cubicBezTo>
                      <a:pt x="68" y="3"/>
                      <a:pt x="42" y="3"/>
                      <a:pt x="29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8" name="Freeform 87"/>
              <p:cNvSpPr>
                <a:spLocks/>
              </p:cNvSpPr>
              <p:nvPr/>
            </p:nvSpPr>
            <p:spPr bwMode="gray">
              <a:xfrm>
                <a:off x="3428" y="2015"/>
                <a:ext cx="50" cy="32"/>
              </a:xfrm>
              <a:custGeom>
                <a:avLst/>
                <a:gdLst>
                  <a:gd name="T0" fmla="*/ 22 w 66"/>
                  <a:gd name="T1" fmla="*/ 4 h 43"/>
                  <a:gd name="T2" fmla="*/ 11 w 66"/>
                  <a:gd name="T3" fmla="*/ 4 h 43"/>
                  <a:gd name="T4" fmla="*/ 5 w 66"/>
                  <a:gd name="T5" fmla="*/ 4 h 43"/>
                  <a:gd name="T6" fmla="*/ 4 w 66"/>
                  <a:gd name="T7" fmla="*/ 14 h 43"/>
                  <a:gd name="T8" fmla="*/ 14 w 66"/>
                  <a:gd name="T9" fmla="*/ 18 h 43"/>
                  <a:gd name="T10" fmla="*/ 27 w 66"/>
                  <a:gd name="T11" fmla="*/ 11 h 43"/>
                  <a:gd name="T12" fmla="*/ 22 w 66"/>
                  <a:gd name="T13" fmla="*/ 4 h 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6" h="43">
                    <a:moveTo>
                      <a:pt x="50" y="9"/>
                    </a:moveTo>
                    <a:cubicBezTo>
                      <a:pt x="40" y="16"/>
                      <a:pt x="36" y="16"/>
                      <a:pt x="26" y="9"/>
                    </a:cubicBezTo>
                    <a:cubicBezTo>
                      <a:pt x="20" y="0"/>
                      <a:pt x="18" y="4"/>
                      <a:pt x="10" y="9"/>
                    </a:cubicBezTo>
                    <a:cubicBezTo>
                      <a:pt x="4" y="17"/>
                      <a:pt x="0" y="21"/>
                      <a:pt x="8" y="35"/>
                    </a:cubicBezTo>
                    <a:cubicBezTo>
                      <a:pt x="12" y="42"/>
                      <a:pt x="32" y="43"/>
                      <a:pt x="32" y="43"/>
                    </a:cubicBezTo>
                    <a:cubicBezTo>
                      <a:pt x="41" y="40"/>
                      <a:pt x="54" y="33"/>
                      <a:pt x="62" y="27"/>
                    </a:cubicBezTo>
                    <a:cubicBezTo>
                      <a:pt x="66" y="15"/>
                      <a:pt x="61" y="15"/>
                      <a:pt x="50" y="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9" name="Freeform 88"/>
              <p:cNvSpPr>
                <a:spLocks/>
              </p:cNvSpPr>
              <p:nvPr/>
            </p:nvSpPr>
            <p:spPr bwMode="gray">
              <a:xfrm>
                <a:off x="3777" y="2042"/>
                <a:ext cx="88" cy="31"/>
              </a:xfrm>
              <a:custGeom>
                <a:avLst/>
                <a:gdLst>
                  <a:gd name="T0" fmla="*/ 6 w 117"/>
                  <a:gd name="T1" fmla="*/ 0 h 41"/>
                  <a:gd name="T2" fmla="*/ 4 w 117"/>
                  <a:gd name="T3" fmla="*/ 7 h 41"/>
                  <a:gd name="T4" fmla="*/ 22 w 117"/>
                  <a:gd name="T5" fmla="*/ 13 h 41"/>
                  <a:gd name="T6" fmla="*/ 32 w 117"/>
                  <a:gd name="T7" fmla="*/ 15 h 41"/>
                  <a:gd name="T8" fmla="*/ 47 w 117"/>
                  <a:gd name="T9" fmla="*/ 10 h 41"/>
                  <a:gd name="T10" fmla="*/ 33 w 117"/>
                  <a:gd name="T11" fmla="*/ 2 h 41"/>
                  <a:gd name="T12" fmla="*/ 6 w 117"/>
                  <a:gd name="T13" fmla="*/ 0 h 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7" h="41">
                    <a:moveTo>
                      <a:pt x="14" y="0"/>
                    </a:moveTo>
                    <a:cubicBezTo>
                      <a:pt x="8" y="4"/>
                      <a:pt x="0" y="9"/>
                      <a:pt x="8" y="16"/>
                    </a:cubicBezTo>
                    <a:cubicBezTo>
                      <a:pt x="21" y="27"/>
                      <a:pt x="34" y="28"/>
                      <a:pt x="50" y="30"/>
                    </a:cubicBezTo>
                    <a:cubicBezTo>
                      <a:pt x="66" y="41"/>
                      <a:pt x="57" y="39"/>
                      <a:pt x="76" y="36"/>
                    </a:cubicBezTo>
                    <a:cubicBezTo>
                      <a:pt x="88" y="32"/>
                      <a:pt x="101" y="29"/>
                      <a:pt x="112" y="22"/>
                    </a:cubicBezTo>
                    <a:cubicBezTo>
                      <a:pt x="117" y="6"/>
                      <a:pt x="87" y="5"/>
                      <a:pt x="78" y="4"/>
                    </a:cubicBezTo>
                    <a:cubicBezTo>
                      <a:pt x="17" y="6"/>
                      <a:pt x="34" y="20"/>
                      <a:pt x="1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0" name="Freeform 89"/>
              <p:cNvSpPr>
                <a:spLocks/>
              </p:cNvSpPr>
              <p:nvPr/>
            </p:nvSpPr>
            <p:spPr bwMode="gray">
              <a:xfrm>
                <a:off x="3867" y="2041"/>
                <a:ext cx="46" cy="24"/>
              </a:xfrm>
              <a:custGeom>
                <a:avLst/>
                <a:gdLst>
                  <a:gd name="T0" fmla="*/ 13 w 62"/>
                  <a:gd name="T1" fmla="*/ 2 h 32"/>
                  <a:gd name="T2" fmla="*/ 25 w 62"/>
                  <a:gd name="T3" fmla="*/ 5 h 32"/>
                  <a:gd name="T4" fmla="*/ 12 w 62"/>
                  <a:gd name="T5" fmla="*/ 14 h 32"/>
                  <a:gd name="T6" fmla="*/ 2 w 62"/>
                  <a:gd name="T7" fmla="*/ 10 h 32"/>
                  <a:gd name="T8" fmla="*/ 13 w 62"/>
                  <a:gd name="T9" fmla="*/ 2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32">
                    <a:moveTo>
                      <a:pt x="32" y="4"/>
                    </a:moveTo>
                    <a:cubicBezTo>
                      <a:pt x="44" y="0"/>
                      <a:pt x="53" y="1"/>
                      <a:pt x="62" y="10"/>
                    </a:cubicBezTo>
                    <a:cubicBezTo>
                      <a:pt x="59" y="23"/>
                      <a:pt x="42" y="28"/>
                      <a:pt x="30" y="32"/>
                    </a:cubicBezTo>
                    <a:cubicBezTo>
                      <a:pt x="15" y="22"/>
                      <a:pt x="23" y="25"/>
                      <a:pt x="6" y="22"/>
                    </a:cubicBezTo>
                    <a:cubicBezTo>
                      <a:pt x="0" y="4"/>
                      <a:pt x="14" y="8"/>
                      <a:pt x="32" y="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1" name="Freeform 90"/>
              <p:cNvSpPr>
                <a:spLocks/>
              </p:cNvSpPr>
              <p:nvPr/>
            </p:nvSpPr>
            <p:spPr bwMode="gray">
              <a:xfrm>
                <a:off x="3846" y="2070"/>
                <a:ext cx="37" cy="17"/>
              </a:xfrm>
              <a:custGeom>
                <a:avLst/>
                <a:gdLst>
                  <a:gd name="T0" fmla="*/ 8 w 49"/>
                  <a:gd name="T1" fmla="*/ 1 h 23"/>
                  <a:gd name="T2" fmla="*/ 3 w 49"/>
                  <a:gd name="T3" fmla="*/ 2 h 23"/>
                  <a:gd name="T4" fmla="*/ 17 w 49"/>
                  <a:gd name="T5" fmla="*/ 10 h 23"/>
                  <a:gd name="T6" fmla="*/ 8 w 49"/>
                  <a:gd name="T7" fmla="*/ 1 h 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9" h="23">
                    <a:moveTo>
                      <a:pt x="20" y="1"/>
                    </a:moveTo>
                    <a:cubicBezTo>
                      <a:pt x="15" y="2"/>
                      <a:pt x="8" y="0"/>
                      <a:pt x="6" y="5"/>
                    </a:cubicBezTo>
                    <a:cubicBezTo>
                      <a:pt x="0" y="19"/>
                      <a:pt x="32" y="21"/>
                      <a:pt x="38" y="23"/>
                    </a:cubicBezTo>
                    <a:cubicBezTo>
                      <a:pt x="49" y="6"/>
                      <a:pt x="35" y="3"/>
                      <a:pt x="20" y="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2" name="Freeform 91"/>
              <p:cNvSpPr>
                <a:spLocks/>
              </p:cNvSpPr>
              <p:nvPr/>
            </p:nvSpPr>
            <p:spPr bwMode="gray">
              <a:xfrm>
                <a:off x="4098" y="2294"/>
                <a:ext cx="76" cy="114"/>
              </a:xfrm>
              <a:custGeom>
                <a:avLst/>
                <a:gdLst>
                  <a:gd name="T0" fmla="*/ 2 w 102"/>
                  <a:gd name="T1" fmla="*/ 0 h 152"/>
                  <a:gd name="T2" fmla="*/ 0 w 102"/>
                  <a:gd name="T3" fmla="*/ 8 h 152"/>
                  <a:gd name="T4" fmla="*/ 5 w 102"/>
                  <a:gd name="T5" fmla="*/ 18 h 152"/>
                  <a:gd name="T6" fmla="*/ 13 w 102"/>
                  <a:gd name="T7" fmla="*/ 31 h 152"/>
                  <a:gd name="T8" fmla="*/ 15 w 102"/>
                  <a:gd name="T9" fmla="*/ 44 h 152"/>
                  <a:gd name="T10" fmla="*/ 34 w 102"/>
                  <a:gd name="T11" fmla="*/ 65 h 152"/>
                  <a:gd name="T12" fmla="*/ 36 w 102"/>
                  <a:gd name="T13" fmla="*/ 53 h 152"/>
                  <a:gd name="T14" fmla="*/ 31 w 102"/>
                  <a:gd name="T15" fmla="*/ 44 h 152"/>
                  <a:gd name="T16" fmla="*/ 25 w 102"/>
                  <a:gd name="T17" fmla="*/ 39 h 152"/>
                  <a:gd name="T18" fmla="*/ 22 w 102"/>
                  <a:gd name="T19" fmla="*/ 32 h 152"/>
                  <a:gd name="T20" fmla="*/ 17 w 102"/>
                  <a:gd name="T21" fmla="*/ 19 h 152"/>
                  <a:gd name="T22" fmla="*/ 1 w 102"/>
                  <a:gd name="T23" fmla="*/ 5 h 152"/>
                  <a:gd name="T24" fmla="*/ 2 w 102"/>
                  <a:gd name="T25" fmla="*/ 0 h 15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02" h="152">
                    <a:moveTo>
                      <a:pt x="6" y="0"/>
                    </a:moveTo>
                    <a:cubicBezTo>
                      <a:pt x="4" y="6"/>
                      <a:pt x="0" y="18"/>
                      <a:pt x="0" y="18"/>
                    </a:cubicBezTo>
                    <a:cubicBezTo>
                      <a:pt x="3" y="26"/>
                      <a:pt x="9" y="35"/>
                      <a:pt x="14" y="42"/>
                    </a:cubicBezTo>
                    <a:cubicBezTo>
                      <a:pt x="17" y="58"/>
                      <a:pt x="16" y="69"/>
                      <a:pt x="32" y="72"/>
                    </a:cubicBezTo>
                    <a:cubicBezTo>
                      <a:pt x="44" y="80"/>
                      <a:pt x="40" y="91"/>
                      <a:pt x="36" y="104"/>
                    </a:cubicBezTo>
                    <a:cubicBezTo>
                      <a:pt x="57" y="118"/>
                      <a:pt x="60" y="139"/>
                      <a:pt x="80" y="152"/>
                    </a:cubicBezTo>
                    <a:cubicBezTo>
                      <a:pt x="95" y="148"/>
                      <a:pt x="102" y="135"/>
                      <a:pt x="86" y="124"/>
                    </a:cubicBezTo>
                    <a:cubicBezTo>
                      <a:pt x="72" y="129"/>
                      <a:pt x="78" y="110"/>
                      <a:pt x="74" y="102"/>
                    </a:cubicBezTo>
                    <a:cubicBezTo>
                      <a:pt x="72" y="98"/>
                      <a:pt x="65" y="94"/>
                      <a:pt x="62" y="92"/>
                    </a:cubicBezTo>
                    <a:cubicBezTo>
                      <a:pt x="59" y="82"/>
                      <a:pt x="65" y="65"/>
                      <a:pt x="52" y="74"/>
                    </a:cubicBezTo>
                    <a:cubicBezTo>
                      <a:pt x="46" y="65"/>
                      <a:pt x="47" y="54"/>
                      <a:pt x="42" y="44"/>
                    </a:cubicBezTo>
                    <a:cubicBezTo>
                      <a:pt x="36" y="32"/>
                      <a:pt x="16" y="18"/>
                      <a:pt x="4" y="12"/>
                    </a:cubicBezTo>
                    <a:lnTo>
                      <a:pt x="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3" name="Freeform 92"/>
              <p:cNvSpPr>
                <a:spLocks/>
              </p:cNvSpPr>
              <p:nvPr/>
            </p:nvSpPr>
            <p:spPr bwMode="gray">
              <a:xfrm>
                <a:off x="4159" y="2412"/>
                <a:ext cx="55" cy="78"/>
              </a:xfrm>
              <a:custGeom>
                <a:avLst/>
                <a:gdLst>
                  <a:gd name="T0" fmla="*/ 27 w 74"/>
                  <a:gd name="T1" fmla="*/ 10 h 103"/>
                  <a:gd name="T2" fmla="*/ 30 w 74"/>
                  <a:gd name="T3" fmla="*/ 17 h 103"/>
                  <a:gd name="T4" fmla="*/ 12 w 74"/>
                  <a:gd name="T5" fmla="*/ 36 h 103"/>
                  <a:gd name="T6" fmla="*/ 13 w 74"/>
                  <a:gd name="T7" fmla="*/ 44 h 103"/>
                  <a:gd name="T8" fmla="*/ 8 w 74"/>
                  <a:gd name="T9" fmla="*/ 41 h 103"/>
                  <a:gd name="T10" fmla="*/ 2 w 74"/>
                  <a:gd name="T11" fmla="*/ 36 h 103"/>
                  <a:gd name="T12" fmla="*/ 0 w 74"/>
                  <a:gd name="T13" fmla="*/ 36 h 103"/>
                  <a:gd name="T14" fmla="*/ 4 w 74"/>
                  <a:gd name="T15" fmla="*/ 25 h 103"/>
                  <a:gd name="T16" fmla="*/ 5 w 74"/>
                  <a:gd name="T17" fmla="*/ 23 h 103"/>
                  <a:gd name="T18" fmla="*/ 1 w 74"/>
                  <a:gd name="T19" fmla="*/ 11 h 103"/>
                  <a:gd name="T20" fmla="*/ 1 w 74"/>
                  <a:gd name="T21" fmla="*/ 6 h 103"/>
                  <a:gd name="T22" fmla="*/ 10 w 74"/>
                  <a:gd name="T23" fmla="*/ 10 h 103"/>
                  <a:gd name="T24" fmla="*/ 15 w 74"/>
                  <a:gd name="T25" fmla="*/ 15 h 103"/>
                  <a:gd name="T26" fmla="*/ 27 w 74"/>
                  <a:gd name="T27" fmla="*/ 10 h 10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74" h="103">
                    <a:moveTo>
                      <a:pt x="64" y="22"/>
                    </a:moveTo>
                    <a:cubicBezTo>
                      <a:pt x="73" y="36"/>
                      <a:pt x="70" y="29"/>
                      <a:pt x="74" y="40"/>
                    </a:cubicBezTo>
                    <a:cubicBezTo>
                      <a:pt x="70" y="77"/>
                      <a:pt x="68" y="81"/>
                      <a:pt x="30" y="84"/>
                    </a:cubicBezTo>
                    <a:cubicBezTo>
                      <a:pt x="33" y="88"/>
                      <a:pt x="39" y="95"/>
                      <a:pt x="32" y="100"/>
                    </a:cubicBezTo>
                    <a:cubicBezTo>
                      <a:pt x="28" y="103"/>
                      <a:pt x="24" y="95"/>
                      <a:pt x="20" y="94"/>
                    </a:cubicBezTo>
                    <a:cubicBezTo>
                      <a:pt x="17" y="84"/>
                      <a:pt x="20" y="89"/>
                      <a:pt x="6" y="84"/>
                    </a:cubicBezTo>
                    <a:cubicBezTo>
                      <a:pt x="4" y="83"/>
                      <a:pt x="0" y="82"/>
                      <a:pt x="0" y="82"/>
                    </a:cubicBezTo>
                    <a:cubicBezTo>
                      <a:pt x="3" y="73"/>
                      <a:pt x="7" y="67"/>
                      <a:pt x="10" y="58"/>
                    </a:cubicBezTo>
                    <a:cubicBezTo>
                      <a:pt x="11" y="56"/>
                      <a:pt x="12" y="52"/>
                      <a:pt x="12" y="52"/>
                    </a:cubicBezTo>
                    <a:cubicBezTo>
                      <a:pt x="10" y="42"/>
                      <a:pt x="8" y="33"/>
                      <a:pt x="2" y="24"/>
                    </a:cubicBezTo>
                    <a:cubicBezTo>
                      <a:pt x="3" y="21"/>
                      <a:pt x="2" y="17"/>
                      <a:pt x="4" y="14"/>
                    </a:cubicBezTo>
                    <a:cubicBezTo>
                      <a:pt x="11" y="0"/>
                      <a:pt x="18" y="19"/>
                      <a:pt x="26" y="22"/>
                    </a:cubicBezTo>
                    <a:cubicBezTo>
                      <a:pt x="31" y="36"/>
                      <a:pt x="26" y="33"/>
                      <a:pt x="36" y="36"/>
                    </a:cubicBezTo>
                    <a:cubicBezTo>
                      <a:pt x="45" y="30"/>
                      <a:pt x="55" y="28"/>
                      <a:pt x="64" y="2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4" name="Freeform 93"/>
              <p:cNvSpPr>
                <a:spLocks/>
              </p:cNvSpPr>
              <p:nvPr/>
            </p:nvSpPr>
            <p:spPr bwMode="gray">
              <a:xfrm>
                <a:off x="4123" y="2492"/>
                <a:ext cx="109" cy="189"/>
              </a:xfrm>
              <a:custGeom>
                <a:avLst/>
                <a:gdLst>
                  <a:gd name="T0" fmla="*/ 34 w 146"/>
                  <a:gd name="T1" fmla="*/ 42 h 252"/>
                  <a:gd name="T2" fmla="*/ 28 w 146"/>
                  <a:gd name="T3" fmla="*/ 45 h 252"/>
                  <a:gd name="T4" fmla="*/ 27 w 146"/>
                  <a:gd name="T5" fmla="*/ 56 h 252"/>
                  <a:gd name="T6" fmla="*/ 9 w 146"/>
                  <a:gd name="T7" fmla="*/ 62 h 252"/>
                  <a:gd name="T8" fmla="*/ 3 w 146"/>
                  <a:gd name="T9" fmla="*/ 71 h 252"/>
                  <a:gd name="T10" fmla="*/ 8 w 146"/>
                  <a:gd name="T11" fmla="*/ 77 h 252"/>
                  <a:gd name="T12" fmla="*/ 3 w 146"/>
                  <a:gd name="T13" fmla="*/ 84 h 252"/>
                  <a:gd name="T14" fmla="*/ 10 w 146"/>
                  <a:gd name="T15" fmla="*/ 107 h 252"/>
                  <a:gd name="T16" fmla="*/ 12 w 146"/>
                  <a:gd name="T17" fmla="*/ 91 h 252"/>
                  <a:gd name="T18" fmla="*/ 9 w 146"/>
                  <a:gd name="T19" fmla="*/ 81 h 252"/>
                  <a:gd name="T20" fmla="*/ 17 w 146"/>
                  <a:gd name="T21" fmla="*/ 74 h 252"/>
                  <a:gd name="T22" fmla="*/ 22 w 146"/>
                  <a:gd name="T23" fmla="*/ 67 h 252"/>
                  <a:gd name="T24" fmla="*/ 28 w 146"/>
                  <a:gd name="T25" fmla="*/ 74 h 252"/>
                  <a:gd name="T26" fmla="*/ 19 w 146"/>
                  <a:gd name="T27" fmla="*/ 80 h 252"/>
                  <a:gd name="T28" fmla="*/ 23 w 146"/>
                  <a:gd name="T29" fmla="*/ 85 h 252"/>
                  <a:gd name="T30" fmla="*/ 28 w 146"/>
                  <a:gd name="T31" fmla="*/ 76 h 252"/>
                  <a:gd name="T32" fmla="*/ 35 w 146"/>
                  <a:gd name="T33" fmla="*/ 78 h 252"/>
                  <a:gd name="T34" fmla="*/ 43 w 146"/>
                  <a:gd name="T35" fmla="*/ 62 h 252"/>
                  <a:gd name="T36" fmla="*/ 47 w 146"/>
                  <a:gd name="T37" fmla="*/ 66 h 252"/>
                  <a:gd name="T38" fmla="*/ 57 w 146"/>
                  <a:gd name="T39" fmla="*/ 62 h 252"/>
                  <a:gd name="T40" fmla="*/ 60 w 146"/>
                  <a:gd name="T41" fmla="*/ 56 h 252"/>
                  <a:gd name="T42" fmla="*/ 59 w 146"/>
                  <a:gd name="T43" fmla="*/ 47 h 252"/>
                  <a:gd name="T44" fmla="*/ 56 w 146"/>
                  <a:gd name="T45" fmla="*/ 42 h 252"/>
                  <a:gd name="T46" fmla="*/ 51 w 146"/>
                  <a:gd name="T47" fmla="*/ 17 h 252"/>
                  <a:gd name="T48" fmla="*/ 39 w 146"/>
                  <a:gd name="T49" fmla="*/ 0 h 252"/>
                  <a:gd name="T50" fmla="*/ 32 w 146"/>
                  <a:gd name="T51" fmla="*/ 5 h 252"/>
                  <a:gd name="T52" fmla="*/ 40 w 146"/>
                  <a:gd name="T53" fmla="*/ 15 h 252"/>
                  <a:gd name="T54" fmla="*/ 40 w 146"/>
                  <a:gd name="T55" fmla="*/ 27 h 252"/>
                  <a:gd name="T56" fmla="*/ 34 w 146"/>
                  <a:gd name="T57" fmla="*/ 42 h 25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46" h="252">
                    <a:moveTo>
                      <a:pt x="82" y="100"/>
                    </a:moveTo>
                    <a:cubicBezTo>
                      <a:pt x="70" y="88"/>
                      <a:pt x="69" y="92"/>
                      <a:pt x="66" y="106"/>
                    </a:cubicBezTo>
                    <a:cubicBezTo>
                      <a:pt x="65" y="115"/>
                      <a:pt x="68" y="124"/>
                      <a:pt x="64" y="132"/>
                    </a:cubicBezTo>
                    <a:cubicBezTo>
                      <a:pt x="63" y="133"/>
                      <a:pt x="28" y="142"/>
                      <a:pt x="22" y="146"/>
                    </a:cubicBezTo>
                    <a:cubicBezTo>
                      <a:pt x="18" y="157"/>
                      <a:pt x="18" y="162"/>
                      <a:pt x="8" y="168"/>
                    </a:cubicBezTo>
                    <a:cubicBezTo>
                      <a:pt x="0" y="180"/>
                      <a:pt x="7" y="180"/>
                      <a:pt x="20" y="182"/>
                    </a:cubicBezTo>
                    <a:cubicBezTo>
                      <a:pt x="17" y="190"/>
                      <a:pt x="15" y="193"/>
                      <a:pt x="8" y="198"/>
                    </a:cubicBezTo>
                    <a:cubicBezTo>
                      <a:pt x="10" y="214"/>
                      <a:pt x="9" y="242"/>
                      <a:pt x="24" y="252"/>
                    </a:cubicBezTo>
                    <a:cubicBezTo>
                      <a:pt x="42" y="246"/>
                      <a:pt x="31" y="227"/>
                      <a:pt x="28" y="214"/>
                    </a:cubicBezTo>
                    <a:cubicBezTo>
                      <a:pt x="26" y="207"/>
                      <a:pt x="22" y="192"/>
                      <a:pt x="22" y="192"/>
                    </a:cubicBezTo>
                    <a:cubicBezTo>
                      <a:pt x="25" y="180"/>
                      <a:pt x="33" y="182"/>
                      <a:pt x="42" y="176"/>
                    </a:cubicBezTo>
                    <a:cubicBezTo>
                      <a:pt x="44" y="169"/>
                      <a:pt x="52" y="158"/>
                      <a:pt x="52" y="158"/>
                    </a:cubicBezTo>
                    <a:cubicBezTo>
                      <a:pt x="58" y="164"/>
                      <a:pt x="63" y="166"/>
                      <a:pt x="66" y="174"/>
                    </a:cubicBezTo>
                    <a:cubicBezTo>
                      <a:pt x="59" y="178"/>
                      <a:pt x="51" y="188"/>
                      <a:pt x="44" y="190"/>
                    </a:cubicBezTo>
                    <a:cubicBezTo>
                      <a:pt x="36" y="202"/>
                      <a:pt x="46" y="202"/>
                      <a:pt x="56" y="200"/>
                    </a:cubicBezTo>
                    <a:cubicBezTo>
                      <a:pt x="60" y="189"/>
                      <a:pt x="59" y="184"/>
                      <a:pt x="68" y="178"/>
                    </a:cubicBezTo>
                    <a:cubicBezTo>
                      <a:pt x="77" y="181"/>
                      <a:pt x="75" y="187"/>
                      <a:pt x="84" y="184"/>
                    </a:cubicBezTo>
                    <a:cubicBezTo>
                      <a:pt x="92" y="171"/>
                      <a:pt x="91" y="157"/>
                      <a:pt x="104" y="148"/>
                    </a:cubicBezTo>
                    <a:cubicBezTo>
                      <a:pt x="108" y="149"/>
                      <a:pt x="110" y="155"/>
                      <a:pt x="114" y="156"/>
                    </a:cubicBezTo>
                    <a:cubicBezTo>
                      <a:pt x="120" y="158"/>
                      <a:pt x="131" y="151"/>
                      <a:pt x="136" y="148"/>
                    </a:cubicBezTo>
                    <a:cubicBezTo>
                      <a:pt x="145" y="134"/>
                      <a:pt x="142" y="141"/>
                      <a:pt x="146" y="130"/>
                    </a:cubicBezTo>
                    <a:cubicBezTo>
                      <a:pt x="146" y="127"/>
                      <a:pt x="145" y="115"/>
                      <a:pt x="142" y="110"/>
                    </a:cubicBezTo>
                    <a:cubicBezTo>
                      <a:pt x="140" y="106"/>
                      <a:pt x="134" y="98"/>
                      <a:pt x="134" y="98"/>
                    </a:cubicBezTo>
                    <a:cubicBezTo>
                      <a:pt x="131" y="78"/>
                      <a:pt x="142" y="53"/>
                      <a:pt x="122" y="40"/>
                    </a:cubicBezTo>
                    <a:cubicBezTo>
                      <a:pt x="112" y="26"/>
                      <a:pt x="109" y="10"/>
                      <a:pt x="94" y="0"/>
                    </a:cubicBezTo>
                    <a:cubicBezTo>
                      <a:pt x="87" y="4"/>
                      <a:pt x="86" y="9"/>
                      <a:pt x="78" y="12"/>
                    </a:cubicBezTo>
                    <a:cubicBezTo>
                      <a:pt x="67" y="29"/>
                      <a:pt x="80" y="31"/>
                      <a:pt x="96" y="34"/>
                    </a:cubicBezTo>
                    <a:cubicBezTo>
                      <a:pt x="103" y="44"/>
                      <a:pt x="100" y="53"/>
                      <a:pt x="96" y="64"/>
                    </a:cubicBezTo>
                    <a:cubicBezTo>
                      <a:pt x="96" y="68"/>
                      <a:pt x="95" y="106"/>
                      <a:pt x="82" y="10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5" name="Freeform 94"/>
              <p:cNvSpPr>
                <a:spLocks/>
              </p:cNvSpPr>
              <p:nvPr/>
            </p:nvSpPr>
            <p:spPr bwMode="gray">
              <a:xfrm>
                <a:off x="3062" y="1988"/>
                <a:ext cx="52" cy="30"/>
              </a:xfrm>
              <a:custGeom>
                <a:avLst/>
                <a:gdLst>
                  <a:gd name="T0" fmla="*/ 25 w 70"/>
                  <a:gd name="T1" fmla="*/ 0 h 40"/>
                  <a:gd name="T2" fmla="*/ 27 w 70"/>
                  <a:gd name="T3" fmla="*/ 8 h 40"/>
                  <a:gd name="T4" fmla="*/ 16 w 70"/>
                  <a:gd name="T5" fmla="*/ 11 h 40"/>
                  <a:gd name="T6" fmla="*/ 13 w 70"/>
                  <a:gd name="T7" fmla="*/ 17 h 40"/>
                  <a:gd name="T8" fmla="*/ 3 w 70"/>
                  <a:gd name="T9" fmla="*/ 17 h 40"/>
                  <a:gd name="T10" fmla="*/ 1 w 70"/>
                  <a:gd name="T11" fmla="*/ 15 h 40"/>
                  <a:gd name="T12" fmla="*/ 14 w 70"/>
                  <a:gd name="T13" fmla="*/ 8 h 40"/>
                  <a:gd name="T14" fmla="*/ 25 w 70"/>
                  <a:gd name="T15" fmla="*/ 0 h 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0" h="40">
                    <a:moveTo>
                      <a:pt x="59" y="0"/>
                    </a:moveTo>
                    <a:cubicBezTo>
                      <a:pt x="68" y="3"/>
                      <a:pt x="70" y="10"/>
                      <a:pt x="65" y="20"/>
                    </a:cubicBezTo>
                    <a:cubicBezTo>
                      <a:pt x="61" y="27"/>
                      <a:pt x="49" y="23"/>
                      <a:pt x="41" y="24"/>
                    </a:cubicBezTo>
                    <a:cubicBezTo>
                      <a:pt x="36" y="38"/>
                      <a:pt x="41" y="34"/>
                      <a:pt x="31" y="40"/>
                    </a:cubicBezTo>
                    <a:cubicBezTo>
                      <a:pt x="23" y="39"/>
                      <a:pt x="15" y="39"/>
                      <a:pt x="7" y="38"/>
                    </a:cubicBezTo>
                    <a:cubicBezTo>
                      <a:pt x="5" y="38"/>
                      <a:pt x="0" y="38"/>
                      <a:pt x="1" y="36"/>
                    </a:cubicBezTo>
                    <a:cubicBezTo>
                      <a:pt x="7" y="26"/>
                      <a:pt x="23" y="23"/>
                      <a:pt x="33" y="20"/>
                    </a:cubicBezTo>
                    <a:cubicBezTo>
                      <a:pt x="39" y="11"/>
                      <a:pt x="51" y="8"/>
                      <a:pt x="59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6" name="Freeform 95"/>
              <p:cNvSpPr>
                <a:spLocks/>
              </p:cNvSpPr>
              <p:nvPr/>
            </p:nvSpPr>
            <p:spPr bwMode="gray">
              <a:xfrm>
                <a:off x="2955" y="1997"/>
                <a:ext cx="19" cy="22"/>
              </a:xfrm>
              <a:custGeom>
                <a:avLst/>
                <a:gdLst>
                  <a:gd name="T0" fmla="*/ 7 w 26"/>
                  <a:gd name="T1" fmla="*/ 0 h 29"/>
                  <a:gd name="T2" fmla="*/ 0 w 26"/>
                  <a:gd name="T3" fmla="*/ 8 h 29"/>
                  <a:gd name="T4" fmla="*/ 7 w 26"/>
                  <a:gd name="T5" fmla="*/ 11 h 29"/>
                  <a:gd name="T6" fmla="*/ 7 w 26"/>
                  <a:gd name="T7" fmla="*/ 0 h 2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" h="29">
                    <a:moveTo>
                      <a:pt x="18" y="0"/>
                    </a:moveTo>
                    <a:cubicBezTo>
                      <a:pt x="9" y="6"/>
                      <a:pt x="4" y="7"/>
                      <a:pt x="0" y="18"/>
                    </a:cubicBezTo>
                    <a:cubicBezTo>
                      <a:pt x="7" y="25"/>
                      <a:pt x="9" y="29"/>
                      <a:pt x="18" y="26"/>
                    </a:cubicBezTo>
                    <a:cubicBezTo>
                      <a:pt x="22" y="14"/>
                      <a:pt x="26" y="12"/>
                      <a:pt x="18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7" name="Freeform 96"/>
              <p:cNvSpPr>
                <a:spLocks/>
              </p:cNvSpPr>
              <p:nvPr/>
            </p:nvSpPr>
            <p:spPr bwMode="gray">
              <a:xfrm>
                <a:off x="2979" y="1996"/>
                <a:ext cx="37" cy="27"/>
              </a:xfrm>
              <a:custGeom>
                <a:avLst/>
                <a:gdLst>
                  <a:gd name="T0" fmla="*/ 6 w 49"/>
                  <a:gd name="T1" fmla="*/ 3 h 36"/>
                  <a:gd name="T2" fmla="*/ 0 w 49"/>
                  <a:gd name="T3" fmla="*/ 8 h 36"/>
                  <a:gd name="T4" fmla="*/ 3 w 49"/>
                  <a:gd name="T5" fmla="*/ 14 h 36"/>
                  <a:gd name="T6" fmla="*/ 8 w 49"/>
                  <a:gd name="T7" fmla="*/ 15 h 36"/>
                  <a:gd name="T8" fmla="*/ 17 w 49"/>
                  <a:gd name="T9" fmla="*/ 11 h 36"/>
                  <a:gd name="T10" fmla="*/ 6 w 49"/>
                  <a:gd name="T11" fmla="*/ 3 h 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9" h="36">
                    <a:moveTo>
                      <a:pt x="14" y="6"/>
                    </a:moveTo>
                    <a:cubicBezTo>
                      <a:pt x="11" y="14"/>
                      <a:pt x="7" y="13"/>
                      <a:pt x="0" y="18"/>
                    </a:cubicBezTo>
                    <a:cubicBezTo>
                      <a:pt x="1" y="22"/>
                      <a:pt x="2" y="29"/>
                      <a:pt x="6" y="32"/>
                    </a:cubicBezTo>
                    <a:cubicBezTo>
                      <a:pt x="10" y="34"/>
                      <a:pt x="18" y="36"/>
                      <a:pt x="18" y="36"/>
                    </a:cubicBezTo>
                    <a:cubicBezTo>
                      <a:pt x="24" y="27"/>
                      <a:pt x="30" y="28"/>
                      <a:pt x="40" y="26"/>
                    </a:cubicBezTo>
                    <a:cubicBezTo>
                      <a:pt x="49" y="0"/>
                      <a:pt x="26" y="18"/>
                      <a:pt x="14" y="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8" name="Freeform 97"/>
              <p:cNvSpPr>
                <a:spLocks/>
              </p:cNvSpPr>
              <p:nvPr/>
            </p:nvSpPr>
            <p:spPr bwMode="gray">
              <a:xfrm>
                <a:off x="3040" y="1987"/>
                <a:ext cx="20" cy="16"/>
              </a:xfrm>
              <a:custGeom>
                <a:avLst/>
                <a:gdLst>
                  <a:gd name="T0" fmla="*/ 4 w 27"/>
                  <a:gd name="T1" fmla="*/ 0 h 22"/>
                  <a:gd name="T2" fmla="*/ 1 w 27"/>
                  <a:gd name="T3" fmla="*/ 5 h 22"/>
                  <a:gd name="T4" fmla="*/ 7 w 27"/>
                  <a:gd name="T5" fmla="*/ 9 h 22"/>
                  <a:gd name="T6" fmla="*/ 4 w 27"/>
                  <a:gd name="T7" fmla="*/ 0 h 2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7" h="22">
                    <a:moveTo>
                      <a:pt x="11" y="0"/>
                    </a:moveTo>
                    <a:cubicBezTo>
                      <a:pt x="8" y="4"/>
                      <a:pt x="0" y="8"/>
                      <a:pt x="3" y="12"/>
                    </a:cubicBezTo>
                    <a:cubicBezTo>
                      <a:pt x="6" y="17"/>
                      <a:pt x="19" y="22"/>
                      <a:pt x="19" y="22"/>
                    </a:cubicBezTo>
                    <a:cubicBezTo>
                      <a:pt x="27" y="10"/>
                      <a:pt x="15" y="11"/>
                      <a:pt x="1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9" name="Freeform 98"/>
              <p:cNvSpPr>
                <a:spLocks/>
              </p:cNvSpPr>
              <p:nvPr/>
            </p:nvSpPr>
            <p:spPr bwMode="gray">
              <a:xfrm>
                <a:off x="3022" y="2005"/>
                <a:ext cx="15" cy="13"/>
              </a:xfrm>
              <a:custGeom>
                <a:avLst/>
                <a:gdLst>
                  <a:gd name="T0" fmla="*/ 5 w 20"/>
                  <a:gd name="T1" fmla="*/ 0 h 18"/>
                  <a:gd name="T2" fmla="*/ 4 w 20"/>
                  <a:gd name="T3" fmla="*/ 7 h 18"/>
                  <a:gd name="T4" fmla="*/ 5 w 20"/>
                  <a:gd name="T5" fmla="*/ 0 h 1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" h="18">
                    <a:moveTo>
                      <a:pt x="11" y="0"/>
                    </a:moveTo>
                    <a:cubicBezTo>
                      <a:pt x="1" y="14"/>
                      <a:pt x="0" y="9"/>
                      <a:pt x="9" y="18"/>
                    </a:cubicBezTo>
                    <a:cubicBezTo>
                      <a:pt x="20" y="14"/>
                      <a:pt x="16" y="18"/>
                      <a:pt x="1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0" name="Freeform 99"/>
              <p:cNvSpPr>
                <a:spLocks/>
              </p:cNvSpPr>
              <p:nvPr/>
            </p:nvSpPr>
            <p:spPr bwMode="gray">
              <a:xfrm>
                <a:off x="4162" y="2021"/>
                <a:ext cx="18" cy="33"/>
              </a:xfrm>
              <a:custGeom>
                <a:avLst/>
                <a:gdLst>
                  <a:gd name="T0" fmla="*/ 11 w 24"/>
                  <a:gd name="T1" fmla="*/ 0 h 44"/>
                  <a:gd name="T2" fmla="*/ 4 w 24"/>
                  <a:gd name="T3" fmla="*/ 7 h 44"/>
                  <a:gd name="T4" fmla="*/ 0 w 24"/>
                  <a:gd name="T5" fmla="*/ 15 h 44"/>
                  <a:gd name="T6" fmla="*/ 7 w 24"/>
                  <a:gd name="T7" fmla="*/ 17 h 44"/>
                  <a:gd name="T8" fmla="*/ 11 w 24"/>
                  <a:gd name="T9" fmla="*/ 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24" y="0"/>
                    </a:moveTo>
                    <a:cubicBezTo>
                      <a:pt x="19" y="7"/>
                      <a:pt x="15" y="11"/>
                      <a:pt x="8" y="16"/>
                    </a:cubicBezTo>
                    <a:cubicBezTo>
                      <a:pt x="4" y="21"/>
                      <a:pt x="0" y="34"/>
                      <a:pt x="0" y="34"/>
                    </a:cubicBezTo>
                    <a:cubicBezTo>
                      <a:pt x="3" y="44"/>
                      <a:pt x="7" y="42"/>
                      <a:pt x="16" y="40"/>
                    </a:cubicBezTo>
                    <a:cubicBezTo>
                      <a:pt x="20" y="27"/>
                      <a:pt x="24" y="14"/>
                      <a:pt x="2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1" name="Freeform 100"/>
              <p:cNvSpPr>
                <a:spLocks/>
              </p:cNvSpPr>
              <p:nvPr/>
            </p:nvSpPr>
            <p:spPr bwMode="gray">
              <a:xfrm>
                <a:off x="3278" y="3473"/>
                <a:ext cx="31" cy="18"/>
              </a:xfrm>
              <a:custGeom>
                <a:avLst/>
                <a:gdLst>
                  <a:gd name="T0" fmla="*/ 13 w 41"/>
                  <a:gd name="T1" fmla="*/ 0 h 24"/>
                  <a:gd name="T2" fmla="*/ 11 w 41"/>
                  <a:gd name="T3" fmla="*/ 11 h 24"/>
                  <a:gd name="T4" fmla="*/ 13 w 41"/>
                  <a:gd name="T5" fmla="*/ 0 h 2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1" h="24">
                    <a:moveTo>
                      <a:pt x="30" y="0"/>
                    </a:moveTo>
                    <a:cubicBezTo>
                      <a:pt x="4" y="4"/>
                      <a:pt x="0" y="17"/>
                      <a:pt x="26" y="24"/>
                    </a:cubicBezTo>
                    <a:cubicBezTo>
                      <a:pt x="41" y="19"/>
                      <a:pt x="38" y="10"/>
                      <a:pt x="3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2" name="Freeform 101"/>
              <p:cNvSpPr>
                <a:spLocks/>
              </p:cNvSpPr>
              <p:nvPr/>
            </p:nvSpPr>
            <p:spPr bwMode="gray">
              <a:xfrm>
                <a:off x="3318" y="3466"/>
                <a:ext cx="10" cy="15"/>
              </a:xfrm>
              <a:custGeom>
                <a:avLst/>
                <a:gdLst>
                  <a:gd name="T0" fmla="*/ 5 w 13"/>
                  <a:gd name="T1" fmla="*/ 2 h 20"/>
                  <a:gd name="T2" fmla="*/ 1 w 13"/>
                  <a:gd name="T3" fmla="*/ 5 h 20"/>
                  <a:gd name="T4" fmla="*/ 4 w 13"/>
                  <a:gd name="T5" fmla="*/ 8 h 20"/>
                  <a:gd name="T6" fmla="*/ 5 w 13"/>
                  <a:gd name="T7" fmla="*/ 2 h 2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3" name="Freeform 102"/>
              <p:cNvSpPr>
                <a:spLocks/>
              </p:cNvSpPr>
              <p:nvPr/>
            </p:nvSpPr>
            <p:spPr bwMode="gray">
              <a:xfrm>
                <a:off x="3251" y="3312"/>
                <a:ext cx="9" cy="15"/>
              </a:xfrm>
              <a:custGeom>
                <a:avLst/>
                <a:gdLst>
                  <a:gd name="T0" fmla="*/ 3 w 13"/>
                  <a:gd name="T1" fmla="*/ 2 h 20"/>
                  <a:gd name="T2" fmla="*/ 1 w 13"/>
                  <a:gd name="T3" fmla="*/ 5 h 20"/>
                  <a:gd name="T4" fmla="*/ 3 w 13"/>
                  <a:gd name="T5" fmla="*/ 8 h 20"/>
                  <a:gd name="T6" fmla="*/ 3 w 13"/>
                  <a:gd name="T7" fmla="*/ 2 h 2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4" name="Freeform 103"/>
              <p:cNvSpPr>
                <a:spLocks/>
              </p:cNvSpPr>
              <p:nvPr/>
            </p:nvSpPr>
            <p:spPr bwMode="gray">
              <a:xfrm>
                <a:off x="3311" y="3239"/>
                <a:ext cx="11" cy="19"/>
              </a:xfrm>
              <a:custGeom>
                <a:avLst/>
                <a:gdLst>
                  <a:gd name="T0" fmla="*/ 3 w 14"/>
                  <a:gd name="T1" fmla="*/ 0 h 25"/>
                  <a:gd name="T2" fmla="*/ 0 w 14"/>
                  <a:gd name="T3" fmla="*/ 6 h 25"/>
                  <a:gd name="T4" fmla="*/ 6 w 14"/>
                  <a:gd name="T5" fmla="*/ 11 h 25"/>
                  <a:gd name="T6" fmla="*/ 3 w 14"/>
                  <a:gd name="T7" fmla="*/ 0 h 2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" h="25">
                    <a:moveTo>
                      <a:pt x="6" y="0"/>
                    </a:moveTo>
                    <a:cubicBezTo>
                      <a:pt x="4" y="5"/>
                      <a:pt x="3" y="9"/>
                      <a:pt x="0" y="13"/>
                    </a:cubicBezTo>
                    <a:cubicBezTo>
                      <a:pt x="1" y="24"/>
                      <a:pt x="1" y="25"/>
                      <a:pt x="12" y="24"/>
                    </a:cubicBezTo>
                    <a:cubicBezTo>
                      <a:pt x="14" y="12"/>
                      <a:pt x="8" y="10"/>
                      <a:pt x="6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5" name="Freeform 104"/>
              <p:cNvSpPr>
                <a:spLocks/>
              </p:cNvSpPr>
              <p:nvPr/>
            </p:nvSpPr>
            <p:spPr bwMode="gray">
              <a:xfrm>
                <a:off x="3287" y="3238"/>
                <a:ext cx="11" cy="19"/>
              </a:xfrm>
              <a:custGeom>
                <a:avLst/>
                <a:gdLst>
                  <a:gd name="T0" fmla="*/ 3 w 14"/>
                  <a:gd name="T1" fmla="*/ 0 h 25"/>
                  <a:gd name="T2" fmla="*/ 0 w 14"/>
                  <a:gd name="T3" fmla="*/ 6 h 25"/>
                  <a:gd name="T4" fmla="*/ 6 w 14"/>
                  <a:gd name="T5" fmla="*/ 11 h 25"/>
                  <a:gd name="T6" fmla="*/ 3 w 14"/>
                  <a:gd name="T7" fmla="*/ 0 h 2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" h="25">
                    <a:moveTo>
                      <a:pt x="6" y="0"/>
                    </a:moveTo>
                    <a:cubicBezTo>
                      <a:pt x="4" y="5"/>
                      <a:pt x="3" y="9"/>
                      <a:pt x="0" y="13"/>
                    </a:cubicBezTo>
                    <a:cubicBezTo>
                      <a:pt x="1" y="24"/>
                      <a:pt x="1" y="25"/>
                      <a:pt x="12" y="24"/>
                    </a:cubicBezTo>
                    <a:cubicBezTo>
                      <a:pt x="14" y="12"/>
                      <a:pt x="8" y="10"/>
                      <a:pt x="6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6" name="Freeform 105"/>
              <p:cNvSpPr>
                <a:spLocks/>
              </p:cNvSpPr>
              <p:nvPr/>
            </p:nvSpPr>
            <p:spPr bwMode="gray">
              <a:xfrm>
                <a:off x="3276" y="3260"/>
                <a:ext cx="10" cy="15"/>
              </a:xfrm>
              <a:custGeom>
                <a:avLst/>
                <a:gdLst>
                  <a:gd name="T0" fmla="*/ 5 w 13"/>
                  <a:gd name="T1" fmla="*/ 2 h 20"/>
                  <a:gd name="T2" fmla="*/ 1 w 13"/>
                  <a:gd name="T3" fmla="*/ 5 h 20"/>
                  <a:gd name="T4" fmla="*/ 4 w 13"/>
                  <a:gd name="T5" fmla="*/ 8 h 20"/>
                  <a:gd name="T6" fmla="*/ 5 w 13"/>
                  <a:gd name="T7" fmla="*/ 2 h 2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7" name="Freeform 106"/>
              <p:cNvSpPr>
                <a:spLocks/>
              </p:cNvSpPr>
              <p:nvPr/>
            </p:nvSpPr>
            <p:spPr bwMode="gray">
              <a:xfrm>
                <a:off x="3251" y="3294"/>
                <a:ext cx="9" cy="15"/>
              </a:xfrm>
              <a:custGeom>
                <a:avLst/>
                <a:gdLst>
                  <a:gd name="T0" fmla="*/ 3 w 13"/>
                  <a:gd name="T1" fmla="*/ 2 h 20"/>
                  <a:gd name="T2" fmla="*/ 1 w 13"/>
                  <a:gd name="T3" fmla="*/ 5 h 20"/>
                  <a:gd name="T4" fmla="*/ 3 w 13"/>
                  <a:gd name="T5" fmla="*/ 8 h 20"/>
                  <a:gd name="T6" fmla="*/ 3 w 13"/>
                  <a:gd name="T7" fmla="*/ 2 h 2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8" name="Freeform 107"/>
              <p:cNvSpPr>
                <a:spLocks/>
              </p:cNvSpPr>
              <p:nvPr/>
            </p:nvSpPr>
            <p:spPr bwMode="gray">
              <a:xfrm>
                <a:off x="3270" y="3281"/>
                <a:ext cx="10" cy="15"/>
              </a:xfrm>
              <a:custGeom>
                <a:avLst/>
                <a:gdLst>
                  <a:gd name="T0" fmla="*/ 5 w 13"/>
                  <a:gd name="T1" fmla="*/ 2 h 20"/>
                  <a:gd name="T2" fmla="*/ 1 w 13"/>
                  <a:gd name="T3" fmla="*/ 5 h 20"/>
                  <a:gd name="T4" fmla="*/ 4 w 13"/>
                  <a:gd name="T5" fmla="*/ 8 h 20"/>
                  <a:gd name="T6" fmla="*/ 5 w 13"/>
                  <a:gd name="T7" fmla="*/ 2 h 2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9" name="Freeform 108"/>
              <p:cNvSpPr>
                <a:spLocks/>
              </p:cNvSpPr>
              <p:nvPr/>
            </p:nvSpPr>
            <p:spPr bwMode="gray">
              <a:xfrm>
                <a:off x="2537" y="2293"/>
                <a:ext cx="10" cy="15"/>
              </a:xfrm>
              <a:custGeom>
                <a:avLst/>
                <a:gdLst>
                  <a:gd name="T0" fmla="*/ 5 w 13"/>
                  <a:gd name="T1" fmla="*/ 2 h 20"/>
                  <a:gd name="T2" fmla="*/ 1 w 13"/>
                  <a:gd name="T3" fmla="*/ 5 h 20"/>
                  <a:gd name="T4" fmla="*/ 4 w 13"/>
                  <a:gd name="T5" fmla="*/ 8 h 20"/>
                  <a:gd name="T6" fmla="*/ 5 w 13"/>
                  <a:gd name="T7" fmla="*/ 2 h 2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0" name="Freeform 109"/>
              <p:cNvSpPr>
                <a:spLocks/>
              </p:cNvSpPr>
              <p:nvPr/>
            </p:nvSpPr>
            <p:spPr bwMode="gray">
              <a:xfrm>
                <a:off x="2476" y="2259"/>
                <a:ext cx="10" cy="15"/>
              </a:xfrm>
              <a:custGeom>
                <a:avLst/>
                <a:gdLst>
                  <a:gd name="T0" fmla="*/ 5 w 13"/>
                  <a:gd name="T1" fmla="*/ 2 h 20"/>
                  <a:gd name="T2" fmla="*/ 1 w 13"/>
                  <a:gd name="T3" fmla="*/ 5 h 20"/>
                  <a:gd name="T4" fmla="*/ 4 w 13"/>
                  <a:gd name="T5" fmla="*/ 8 h 20"/>
                  <a:gd name="T6" fmla="*/ 5 w 13"/>
                  <a:gd name="T7" fmla="*/ 2 h 2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1" name="Freeform 110"/>
              <p:cNvSpPr>
                <a:spLocks/>
              </p:cNvSpPr>
              <p:nvPr/>
            </p:nvSpPr>
            <p:spPr bwMode="gray">
              <a:xfrm>
                <a:off x="2238" y="2042"/>
                <a:ext cx="2060" cy="1644"/>
              </a:xfrm>
              <a:custGeom>
                <a:avLst/>
                <a:gdLst>
                  <a:gd name="T0" fmla="*/ 452 w 2060"/>
                  <a:gd name="T1" fmla="*/ 653 h 1644"/>
                  <a:gd name="T2" fmla="*/ 333 w 2060"/>
                  <a:gd name="T3" fmla="*/ 595 h 1644"/>
                  <a:gd name="T4" fmla="*/ 158 w 2060"/>
                  <a:gd name="T5" fmla="*/ 645 h 1644"/>
                  <a:gd name="T6" fmla="*/ 46 w 2060"/>
                  <a:gd name="T7" fmla="*/ 759 h 1644"/>
                  <a:gd name="T8" fmla="*/ 12 w 2060"/>
                  <a:gd name="T9" fmla="*/ 941 h 1644"/>
                  <a:gd name="T10" fmla="*/ 146 w 2060"/>
                  <a:gd name="T11" fmla="*/ 1059 h 1644"/>
                  <a:gd name="T12" fmla="*/ 308 w 2060"/>
                  <a:gd name="T13" fmla="*/ 1041 h 1644"/>
                  <a:gd name="T14" fmla="*/ 396 w 2060"/>
                  <a:gd name="T15" fmla="*/ 1138 h 1644"/>
                  <a:gd name="T16" fmla="*/ 452 w 2060"/>
                  <a:gd name="T17" fmla="*/ 1447 h 1644"/>
                  <a:gd name="T18" fmla="*/ 497 w 2060"/>
                  <a:gd name="T19" fmla="*/ 1628 h 1644"/>
                  <a:gd name="T20" fmla="*/ 704 w 2060"/>
                  <a:gd name="T21" fmla="*/ 1574 h 1644"/>
                  <a:gd name="T22" fmla="*/ 817 w 2060"/>
                  <a:gd name="T23" fmla="*/ 1380 h 1644"/>
                  <a:gd name="T24" fmla="*/ 885 w 2060"/>
                  <a:gd name="T25" fmla="*/ 1153 h 1644"/>
                  <a:gd name="T26" fmla="*/ 998 w 2060"/>
                  <a:gd name="T27" fmla="*/ 999 h 1644"/>
                  <a:gd name="T28" fmla="*/ 796 w 2060"/>
                  <a:gd name="T29" fmla="*/ 856 h 1644"/>
                  <a:gd name="T30" fmla="*/ 817 w 2060"/>
                  <a:gd name="T31" fmla="*/ 819 h 1644"/>
                  <a:gd name="T32" fmla="*/ 1003 w 2060"/>
                  <a:gd name="T33" fmla="*/ 916 h 1644"/>
                  <a:gd name="T34" fmla="*/ 1098 w 2060"/>
                  <a:gd name="T35" fmla="*/ 792 h 1644"/>
                  <a:gd name="T36" fmla="*/ 1046 w 2060"/>
                  <a:gd name="T37" fmla="*/ 763 h 1644"/>
                  <a:gd name="T38" fmla="*/ 929 w 2060"/>
                  <a:gd name="T39" fmla="*/ 716 h 1644"/>
                  <a:gd name="T40" fmla="*/ 1141 w 2060"/>
                  <a:gd name="T41" fmla="*/ 761 h 1644"/>
                  <a:gd name="T42" fmla="*/ 1296 w 2060"/>
                  <a:gd name="T43" fmla="*/ 852 h 1644"/>
                  <a:gd name="T44" fmla="*/ 1373 w 2060"/>
                  <a:gd name="T45" fmla="*/ 1033 h 1644"/>
                  <a:gd name="T46" fmla="*/ 1608 w 2060"/>
                  <a:gd name="T47" fmla="*/ 847 h 1644"/>
                  <a:gd name="T48" fmla="*/ 1704 w 2060"/>
                  <a:gd name="T49" fmla="*/ 1030 h 1644"/>
                  <a:gd name="T50" fmla="*/ 1707 w 2060"/>
                  <a:gd name="T51" fmla="*/ 874 h 1644"/>
                  <a:gd name="T52" fmla="*/ 1759 w 2060"/>
                  <a:gd name="T53" fmla="*/ 800 h 1644"/>
                  <a:gd name="T54" fmla="*/ 1783 w 2060"/>
                  <a:gd name="T55" fmla="*/ 544 h 1644"/>
                  <a:gd name="T56" fmla="*/ 1824 w 2060"/>
                  <a:gd name="T57" fmla="*/ 528 h 1644"/>
                  <a:gd name="T58" fmla="*/ 1844 w 2060"/>
                  <a:gd name="T59" fmla="*/ 427 h 1644"/>
                  <a:gd name="T60" fmla="*/ 1805 w 2060"/>
                  <a:gd name="T61" fmla="*/ 226 h 1644"/>
                  <a:gd name="T62" fmla="*/ 1899 w 2060"/>
                  <a:gd name="T63" fmla="*/ 108 h 1644"/>
                  <a:gd name="T64" fmla="*/ 1947 w 2060"/>
                  <a:gd name="T65" fmla="*/ 209 h 1644"/>
                  <a:gd name="T66" fmla="*/ 1943 w 2060"/>
                  <a:gd name="T67" fmla="*/ 123 h 1644"/>
                  <a:gd name="T68" fmla="*/ 1975 w 2060"/>
                  <a:gd name="T69" fmla="*/ 51 h 1644"/>
                  <a:gd name="T70" fmla="*/ 2038 w 2060"/>
                  <a:gd name="T71" fmla="*/ 0 h 1644"/>
                  <a:gd name="T72" fmla="*/ 1820 w 2060"/>
                  <a:gd name="T73" fmla="*/ 63 h 1644"/>
                  <a:gd name="T74" fmla="*/ 1583 w 2060"/>
                  <a:gd name="T75" fmla="*/ 83 h 1644"/>
                  <a:gd name="T76" fmla="*/ 1349 w 2060"/>
                  <a:gd name="T77" fmla="*/ 30 h 1644"/>
                  <a:gd name="T78" fmla="*/ 1132 w 2060"/>
                  <a:gd name="T79" fmla="*/ 65 h 1644"/>
                  <a:gd name="T80" fmla="*/ 1040 w 2060"/>
                  <a:gd name="T81" fmla="*/ 170 h 1644"/>
                  <a:gd name="T82" fmla="*/ 926 w 2060"/>
                  <a:gd name="T83" fmla="*/ 137 h 1644"/>
                  <a:gd name="T84" fmla="*/ 758 w 2060"/>
                  <a:gd name="T85" fmla="*/ 183 h 1644"/>
                  <a:gd name="T86" fmla="*/ 667 w 2060"/>
                  <a:gd name="T87" fmla="*/ 140 h 1644"/>
                  <a:gd name="T88" fmla="*/ 364 w 2060"/>
                  <a:gd name="T89" fmla="*/ 248 h 1644"/>
                  <a:gd name="T90" fmla="*/ 535 w 2060"/>
                  <a:gd name="T91" fmla="*/ 213 h 1644"/>
                  <a:gd name="T92" fmla="*/ 638 w 2060"/>
                  <a:gd name="T93" fmla="*/ 276 h 1644"/>
                  <a:gd name="T94" fmla="*/ 443 w 2060"/>
                  <a:gd name="T95" fmla="*/ 357 h 1644"/>
                  <a:gd name="T96" fmla="*/ 275 w 2060"/>
                  <a:gd name="T97" fmla="*/ 416 h 1644"/>
                  <a:gd name="T98" fmla="*/ 167 w 2060"/>
                  <a:gd name="T99" fmla="*/ 537 h 1644"/>
                  <a:gd name="T100" fmla="*/ 283 w 2060"/>
                  <a:gd name="T101" fmla="*/ 552 h 1644"/>
                  <a:gd name="T102" fmla="*/ 381 w 2060"/>
                  <a:gd name="T103" fmla="*/ 573 h 1644"/>
                  <a:gd name="T104" fmla="*/ 493 w 2060"/>
                  <a:gd name="T105" fmla="*/ 590 h 1644"/>
                  <a:gd name="T106" fmla="*/ 487 w 2060"/>
                  <a:gd name="T107" fmla="*/ 512 h 1644"/>
                  <a:gd name="T108" fmla="*/ 592 w 2060"/>
                  <a:gd name="T109" fmla="*/ 548 h 1644"/>
                  <a:gd name="T110" fmla="*/ 686 w 2060"/>
                  <a:gd name="T111" fmla="*/ 470 h 1644"/>
                  <a:gd name="T112" fmla="*/ 772 w 2060"/>
                  <a:gd name="T113" fmla="*/ 480 h 1644"/>
                  <a:gd name="T114" fmla="*/ 639 w 2060"/>
                  <a:gd name="T115" fmla="*/ 598 h 164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2060" h="1644">
                    <a:moveTo>
                      <a:pt x="697" y="677"/>
                    </a:moveTo>
                    <a:cubicBezTo>
                      <a:pt x="659" y="675"/>
                      <a:pt x="652" y="669"/>
                      <a:pt x="618" y="667"/>
                    </a:cubicBezTo>
                    <a:cubicBezTo>
                      <a:pt x="607" y="666"/>
                      <a:pt x="594" y="661"/>
                      <a:pt x="582" y="658"/>
                    </a:cubicBezTo>
                    <a:cubicBezTo>
                      <a:pt x="577" y="655"/>
                      <a:pt x="568" y="650"/>
                      <a:pt x="568" y="650"/>
                    </a:cubicBezTo>
                    <a:cubicBezTo>
                      <a:pt x="551" y="652"/>
                      <a:pt x="557" y="655"/>
                      <a:pt x="546" y="658"/>
                    </a:cubicBezTo>
                    <a:cubicBezTo>
                      <a:pt x="540" y="667"/>
                      <a:pt x="542" y="669"/>
                      <a:pt x="546" y="677"/>
                    </a:cubicBezTo>
                    <a:cubicBezTo>
                      <a:pt x="548" y="680"/>
                      <a:pt x="550" y="686"/>
                      <a:pt x="550" y="686"/>
                    </a:cubicBezTo>
                    <a:cubicBezTo>
                      <a:pt x="526" y="694"/>
                      <a:pt x="506" y="678"/>
                      <a:pt x="488" y="670"/>
                    </a:cubicBezTo>
                    <a:cubicBezTo>
                      <a:pt x="481" y="653"/>
                      <a:pt x="472" y="655"/>
                      <a:pt x="452" y="653"/>
                    </a:cubicBezTo>
                    <a:cubicBezTo>
                      <a:pt x="446" y="648"/>
                      <a:pt x="444" y="648"/>
                      <a:pt x="437" y="650"/>
                    </a:cubicBezTo>
                    <a:cubicBezTo>
                      <a:pt x="427" y="647"/>
                      <a:pt x="433" y="648"/>
                      <a:pt x="423" y="642"/>
                    </a:cubicBezTo>
                    <a:cubicBezTo>
                      <a:pt x="421" y="641"/>
                      <a:pt x="418" y="639"/>
                      <a:pt x="418" y="639"/>
                    </a:cubicBezTo>
                    <a:cubicBezTo>
                      <a:pt x="416" y="638"/>
                      <a:pt x="413" y="633"/>
                      <a:pt x="413" y="630"/>
                    </a:cubicBezTo>
                    <a:cubicBezTo>
                      <a:pt x="415" y="625"/>
                      <a:pt x="418" y="616"/>
                      <a:pt x="418" y="616"/>
                    </a:cubicBezTo>
                    <a:cubicBezTo>
                      <a:pt x="416" y="592"/>
                      <a:pt x="421" y="588"/>
                      <a:pt x="398" y="591"/>
                    </a:cubicBezTo>
                    <a:cubicBezTo>
                      <a:pt x="390" y="598"/>
                      <a:pt x="390" y="595"/>
                      <a:pt x="381" y="592"/>
                    </a:cubicBezTo>
                    <a:cubicBezTo>
                      <a:pt x="370" y="592"/>
                      <a:pt x="361" y="595"/>
                      <a:pt x="348" y="597"/>
                    </a:cubicBezTo>
                    <a:cubicBezTo>
                      <a:pt x="344" y="595"/>
                      <a:pt x="337" y="597"/>
                      <a:pt x="333" y="595"/>
                    </a:cubicBezTo>
                    <a:cubicBezTo>
                      <a:pt x="331" y="594"/>
                      <a:pt x="330" y="592"/>
                      <a:pt x="328" y="592"/>
                    </a:cubicBezTo>
                    <a:cubicBezTo>
                      <a:pt x="314" y="591"/>
                      <a:pt x="296" y="597"/>
                      <a:pt x="283" y="602"/>
                    </a:cubicBezTo>
                    <a:cubicBezTo>
                      <a:pt x="276" y="603"/>
                      <a:pt x="268" y="606"/>
                      <a:pt x="260" y="608"/>
                    </a:cubicBezTo>
                    <a:cubicBezTo>
                      <a:pt x="255" y="609"/>
                      <a:pt x="246" y="613"/>
                      <a:pt x="246" y="613"/>
                    </a:cubicBezTo>
                    <a:cubicBezTo>
                      <a:pt x="228" y="611"/>
                      <a:pt x="209" y="609"/>
                      <a:pt x="189" y="611"/>
                    </a:cubicBezTo>
                    <a:cubicBezTo>
                      <a:pt x="184" y="613"/>
                      <a:pt x="180" y="614"/>
                      <a:pt x="175" y="617"/>
                    </a:cubicBezTo>
                    <a:cubicBezTo>
                      <a:pt x="173" y="619"/>
                      <a:pt x="173" y="620"/>
                      <a:pt x="173" y="622"/>
                    </a:cubicBezTo>
                    <a:cubicBezTo>
                      <a:pt x="172" y="623"/>
                      <a:pt x="169" y="623"/>
                      <a:pt x="169" y="625"/>
                    </a:cubicBezTo>
                    <a:cubicBezTo>
                      <a:pt x="163" y="634"/>
                      <a:pt x="167" y="641"/>
                      <a:pt x="158" y="645"/>
                    </a:cubicBezTo>
                    <a:cubicBezTo>
                      <a:pt x="153" y="648"/>
                      <a:pt x="149" y="652"/>
                      <a:pt x="144" y="655"/>
                    </a:cubicBezTo>
                    <a:cubicBezTo>
                      <a:pt x="141" y="656"/>
                      <a:pt x="135" y="659"/>
                      <a:pt x="135" y="659"/>
                    </a:cubicBezTo>
                    <a:cubicBezTo>
                      <a:pt x="133" y="664"/>
                      <a:pt x="130" y="666"/>
                      <a:pt x="130" y="669"/>
                    </a:cubicBezTo>
                    <a:cubicBezTo>
                      <a:pt x="128" y="677"/>
                      <a:pt x="132" y="691"/>
                      <a:pt x="124" y="698"/>
                    </a:cubicBezTo>
                    <a:cubicBezTo>
                      <a:pt x="118" y="703"/>
                      <a:pt x="108" y="709"/>
                      <a:pt x="101" y="711"/>
                    </a:cubicBezTo>
                    <a:cubicBezTo>
                      <a:pt x="101" y="711"/>
                      <a:pt x="90" y="716"/>
                      <a:pt x="87" y="716"/>
                    </a:cubicBezTo>
                    <a:cubicBezTo>
                      <a:pt x="85" y="717"/>
                      <a:pt x="82" y="717"/>
                      <a:pt x="82" y="717"/>
                    </a:cubicBezTo>
                    <a:cubicBezTo>
                      <a:pt x="76" y="725"/>
                      <a:pt x="68" y="733"/>
                      <a:pt x="60" y="738"/>
                    </a:cubicBezTo>
                    <a:cubicBezTo>
                      <a:pt x="56" y="745"/>
                      <a:pt x="53" y="755"/>
                      <a:pt x="46" y="759"/>
                    </a:cubicBezTo>
                    <a:cubicBezTo>
                      <a:pt x="43" y="764"/>
                      <a:pt x="37" y="767"/>
                      <a:pt x="31" y="773"/>
                    </a:cubicBezTo>
                    <a:cubicBezTo>
                      <a:pt x="26" y="780"/>
                      <a:pt x="25" y="789"/>
                      <a:pt x="23" y="797"/>
                    </a:cubicBezTo>
                    <a:cubicBezTo>
                      <a:pt x="20" y="803"/>
                      <a:pt x="19" y="809"/>
                      <a:pt x="17" y="816"/>
                    </a:cubicBezTo>
                    <a:cubicBezTo>
                      <a:pt x="15" y="817"/>
                      <a:pt x="14" y="824"/>
                      <a:pt x="14" y="824"/>
                    </a:cubicBezTo>
                    <a:cubicBezTo>
                      <a:pt x="15" y="831"/>
                      <a:pt x="26" y="842"/>
                      <a:pt x="26" y="842"/>
                    </a:cubicBezTo>
                    <a:cubicBezTo>
                      <a:pt x="26" y="847"/>
                      <a:pt x="17" y="855"/>
                      <a:pt x="17" y="855"/>
                    </a:cubicBezTo>
                    <a:cubicBezTo>
                      <a:pt x="14" y="863"/>
                      <a:pt x="17" y="867"/>
                      <a:pt x="25" y="870"/>
                    </a:cubicBezTo>
                    <a:cubicBezTo>
                      <a:pt x="28" y="884"/>
                      <a:pt x="17" y="902"/>
                      <a:pt x="6" y="909"/>
                    </a:cubicBezTo>
                    <a:cubicBezTo>
                      <a:pt x="0" y="927"/>
                      <a:pt x="5" y="927"/>
                      <a:pt x="12" y="941"/>
                    </a:cubicBezTo>
                    <a:cubicBezTo>
                      <a:pt x="23" y="963"/>
                      <a:pt x="29" y="969"/>
                      <a:pt x="53" y="977"/>
                    </a:cubicBezTo>
                    <a:cubicBezTo>
                      <a:pt x="60" y="986"/>
                      <a:pt x="56" y="983"/>
                      <a:pt x="63" y="989"/>
                    </a:cubicBezTo>
                    <a:cubicBezTo>
                      <a:pt x="62" y="994"/>
                      <a:pt x="59" y="997"/>
                      <a:pt x="59" y="1002"/>
                    </a:cubicBezTo>
                    <a:cubicBezTo>
                      <a:pt x="57" y="1009"/>
                      <a:pt x="70" y="1020"/>
                      <a:pt x="74" y="1027"/>
                    </a:cubicBezTo>
                    <a:cubicBezTo>
                      <a:pt x="77" y="1031"/>
                      <a:pt x="91" y="1036"/>
                      <a:pt x="91" y="1036"/>
                    </a:cubicBezTo>
                    <a:cubicBezTo>
                      <a:pt x="94" y="1036"/>
                      <a:pt x="96" y="1036"/>
                      <a:pt x="98" y="1034"/>
                    </a:cubicBezTo>
                    <a:cubicBezTo>
                      <a:pt x="99" y="1034"/>
                      <a:pt x="98" y="1031"/>
                      <a:pt x="99" y="1030"/>
                    </a:cubicBezTo>
                    <a:cubicBezTo>
                      <a:pt x="101" y="1030"/>
                      <a:pt x="107" y="1038"/>
                      <a:pt x="108" y="1038"/>
                    </a:cubicBezTo>
                    <a:cubicBezTo>
                      <a:pt x="119" y="1047"/>
                      <a:pt x="133" y="1055"/>
                      <a:pt x="146" y="1059"/>
                    </a:cubicBezTo>
                    <a:cubicBezTo>
                      <a:pt x="149" y="1067"/>
                      <a:pt x="152" y="1066"/>
                      <a:pt x="159" y="1064"/>
                    </a:cubicBezTo>
                    <a:cubicBezTo>
                      <a:pt x="163" y="1061"/>
                      <a:pt x="166" y="1059"/>
                      <a:pt x="169" y="1058"/>
                    </a:cubicBezTo>
                    <a:cubicBezTo>
                      <a:pt x="172" y="1056"/>
                      <a:pt x="178" y="1055"/>
                      <a:pt x="178" y="1055"/>
                    </a:cubicBezTo>
                    <a:cubicBezTo>
                      <a:pt x="192" y="1059"/>
                      <a:pt x="209" y="1061"/>
                      <a:pt x="224" y="1063"/>
                    </a:cubicBezTo>
                    <a:cubicBezTo>
                      <a:pt x="231" y="1067"/>
                      <a:pt x="229" y="1070"/>
                      <a:pt x="238" y="1069"/>
                    </a:cubicBezTo>
                    <a:cubicBezTo>
                      <a:pt x="238" y="1063"/>
                      <a:pt x="238" y="1056"/>
                      <a:pt x="238" y="1050"/>
                    </a:cubicBezTo>
                    <a:cubicBezTo>
                      <a:pt x="241" y="1041"/>
                      <a:pt x="257" y="1059"/>
                      <a:pt x="260" y="1061"/>
                    </a:cubicBezTo>
                    <a:cubicBezTo>
                      <a:pt x="266" y="1050"/>
                      <a:pt x="279" y="1052"/>
                      <a:pt x="291" y="1050"/>
                    </a:cubicBezTo>
                    <a:cubicBezTo>
                      <a:pt x="297" y="1049"/>
                      <a:pt x="302" y="1044"/>
                      <a:pt x="308" y="1041"/>
                    </a:cubicBezTo>
                    <a:cubicBezTo>
                      <a:pt x="319" y="1042"/>
                      <a:pt x="330" y="1045"/>
                      <a:pt x="341" y="1049"/>
                    </a:cubicBezTo>
                    <a:cubicBezTo>
                      <a:pt x="342" y="1050"/>
                      <a:pt x="344" y="1055"/>
                      <a:pt x="344" y="1058"/>
                    </a:cubicBezTo>
                    <a:cubicBezTo>
                      <a:pt x="344" y="1061"/>
                      <a:pt x="342" y="1067"/>
                      <a:pt x="342" y="1067"/>
                    </a:cubicBezTo>
                    <a:cubicBezTo>
                      <a:pt x="347" y="1070"/>
                      <a:pt x="355" y="1072"/>
                      <a:pt x="361" y="1075"/>
                    </a:cubicBezTo>
                    <a:cubicBezTo>
                      <a:pt x="362" y="1075"/>
                      <a:pt x="365" y="1077"/>
                      <a:pt x="365" y="1077"/>
                    </a:cubicBezTo>
                    <a:cubicBezTo>
                      <a:pt x="375" y="1074"/>
                      <a:pt x="384" y="1074"/>
                      <a:pt x="393" y="1080"/>
                    </a:cubicBezTo>
                    <a:cubicBezTo>
                      <a:pt x="396" y="1083"/>
                      <a:pt x="398" y="1088"/>
                      <a:pt x="401" y="1092"/>
                    </a:cubicBezTo>
                    <a:cubicBezTo>
                      <a:pt x="404" y="1095"/>
                      <a:pt x="407" y="1102"/>
                      <a:pt x="407" y="1102"/>
                    </a:cubicBezTo>
                    <a:cubicBezTo>
                      <a:pt x="404" y="1114"/>
                      <a:pt x="399" y="1127"/>
                      <a:pt x="396" y="1138"/>
                    </a:cubicBezTo>
                    <a:cubicBezTo>
                      <a:pt x="393" y="1147"/>
                      <a:pt x="395" y="1141"/>
                      <a:pt x="389" y="1152"/>
                    </a:cubicBezTo>
                    <a:cubicBezTo>
                      <a:pt x="387" y="1153"/>
                      <a:pt x="385" y="1156"/>
                      <a:pt x="385" y="1156"/>
                    </a:cubicBezTo>
                    <a:cubicBezTo>
                      <a:pt x="389" y="1185"/>
                      <a:pt x="396" y="1180"/>
                      <a:pt x="410" y="1197"/>
                    </a:cubicBezTo>
                    <a:cubicBezTo>
                      <a:pt x="427" y="1219"/>
                      <a:pt x="440" y="1239"/>
                      <a:pt x="447" y="1266"/>
                    </a:cubicBezTo>
                    <a:cubicBezTo>
                      <a:pt x="446" y="1280"/>
                      <a:pt x="452" y="1314"/>
                      <a:pt x="435" y="1325"/>
                    </a:cubicBezTo>
                    <a:cubicBezTo>
                      <a:pt x="427" y="1347"/>
                      <a:pt x="433" y="1325"/>
                      <a:pt x="430" y="1367"/>
                    </a:cubicBezTo>
                    <a:cubicBezTo>
                      <a:pt x="429" y="1377"/>
                      <a:pt x="421" y="1381"/>
                      <a:pt x="418" y="1391"/>
                    </a:cubicBezTo>
                    <a:cubicBezTo>
                      <a:pt x="421" y="1413"/>
                      <a:pt x="430" y="1422"/>
                      <a:pt x="446" y="1438"/>
                    </a:cubicBezTo>
                    <a:cubicBezTo>
                      <a:pt x="449" y="1441"/>
                      <a:pt x="450" y="1442"/>
                      <a:pt x="452" y="1447"/>
                    </a:cubicBezTo>
                    <a:cubicBezTo>
                      <a:pt x="454" y="1450"/>
                      <a:pt x="455" y="1456"/>
                      <a:pt x="455" y="1456"/>
                    </a:cubicBezTo>
                    <a:cubicBezTo>
                      <a:pt x="457" y="1475"/>
                      <a:pt x="458" y="1488"/>
                      <a:pt x="460" y="1505"/>
                    </a:cubicBezTo>
                    <a:cubicBezTo>
                      <a:pt x="461" y="1514"/>
                      <a:pt x="461" y="1511"/>
                      <a:pt x="464" y="1522"/>
                    </a:cubicBezTo>
                    <a:cubicBezTo>
                      <a:pt x="466" y="1524"/>
                      <a:pt x="466" y="1527"/>
                      <a:pt x="466" y="1527"/>
                    </a:cubicBezTo>
                    <a:cubicBezTo>
                      <a:pt x="468" y="1542"/>
                      <a:pt x="469" y="1552"/>
                      <a:pt x="481" y="1561"/>
                    </a:cubicBezTo>
                    <a:cubicBezTo>
                      <a:pt x="485" y="1566"/>
                      <a:pt x="488" y="1569"/>
                      <a:pt x="494" y="1572"/>
                    </a:cubicBezTo>
                    <a:cubicBezTo>
                      <a:pt x="497" y="1585"/>
                      <a:pt x="503" y="1597"/>
                      <a:pt x="506" y="1610"/>
                    </a:cubicBezTo>
                    <a:cubicBezTo>
                      <a:pt x="506" y="1614"/>
                      <a:pt x="508" y="1619"/>
                      <a:pt x="505" y="1622"/>
                    </a:cubicBezTo>
                    <a:cubicBezTo>
                      <a:pt x="503" y="1625"/>
                      <a:pt x="497" y="1628"/>
                      <a:pt x="497" y="1628"/>
                    </a:cubicBezTo>
                    <a:cubicBezTo>
                      <a:pt x="488" y="1642"/>
                      <a:pt x="509" y="1644"/>
                      <a:pt x="517" y="1644"/>
                    </a:cubicBezTo>
                    <a:cubicBezTo>
                      <a:pt x="539" y="1639"/>
                      <a:pt x="557" y="1635"/>
                      <a:pt x="579" y="1633"/>
                    </a:cubicBezTo>
                    <a:cubicBezTo>
                      <a:pt x="598" y="1630"/>
                      <a:pt x="613" y="1627"/>
                      <a:pt x="632" y="1624"/>
                    </a:cubicBezTo>
                    <a:cubicBezTo>
                      <a:pt x="635" y="1624"/>
                      <a:pt x="638" y="1622"/>
                      <a:pt x="641" y="1621"/>
                    </a:cubicBezTo>
                    <a:cubicBezTo>
                      <a:pt x="642" y="1621"/>
                      <a:pt x="644" y="1619"/>
                      <a:pt x="646" y="1617"/>
                    </a:cubicBezTo>
                    <a:cubicBezTo>
                      <a:pt x="649" y="1617"/>
                      <a:pt x="655" y="1616"/>
                      <a:pt x="655" y="1616"/>
                    </a:cubicBezTo>
                    <a:cubicBezTo>
                      <a:pt x="659" y="1610"/>
                      <a:pt x="664" y="1603"/>
                      <a:pt x="670" y="1600"/>
                    </a:cubicBezTo>
                    <a:cubicBezTo>
                      <a:pt x="675" y="1594"/>
                      <a:pt x="678" y="1591"/>
                      <a:pt x="683" y="1588"/>
                    </a:cubicBezTo>
                    <a:cubicBezTo>
                      <a:pt x="687" y="1581"/>
                      <a:pt x="697" y="1577"/>
                      <a:pt x="704" y="1574"/>
                    </a:cubicBezTo>
                    <a:cubicBezTo>
                      <a:pt x="715" y="1563"/>
                      <a:pt x="726" y="1550"/>
                      <a:pt x="731" y="1535"/>
                    </a:cubicBezTo>
                    <a:cubicBezTo>
                      <a:pt x="731" y="1531"/>
                      <a:pt x="729" y="1528"/>
                      <a:pt x="729" y="1525"/>
                    </a:cubicBezTo>
                    <a:cubicBezTo>
                      <a:pt x="729" y="1494"/>
                      <a:pt x="737" y="1505"/>
                      <a:pt x="754" y="1494"/>
                    </a:cubicBezTo>
                    <a:cubicBezTo>
                      <a:pt x="759" y="1488"/>
                      <a:pt x="762" y="1483"/>
                      <a:pt x="765" y="1475"/>
                    </a:cubicBezTo>
                    <a:cubicBezTo>
                      <a:pt x="763" y="1458"/>
                      <a:pt x="765" y="1439"/>
                      <a:pt x="755" y="1424"/>
                    </a:cubicBezTo>
                    <a:cubicBezTo>
                      <a:pt x="759" y="1413"/>
                      <a:pt x="771" y="1419"/>
                      <a:pt x="779" y="1422"/>
                    </a:cubicBezTo>
                    <a:cubicBezTo>
                      <a:pt x="782" y="1427"/>
                      <a:pt x="782" y="1435"/>
                      <a:pt x="785" y="1427"/>
                    </a:cubicBezTo>
                    <a:cubicBezTo>
                      <a:pt x="786" y="1416"/>
                      <a:pt x="786" y="1405"/>
                      <a:pt x="786" y="1396"/>
                    </a:cubicBezTo>
                    <a:cubicBezTo>
                      <a:pt x="788" y="1386"/>
                      <a:pt x="810" y="1385"/>
                      <a:pt x="817" y="1380"/>
                    </a:cubicBezTo>
                    <a:cubicBezTo>
                      <a:pt x="820" y="1374"/>
                      <a:pt x="831" y="1367"/>
                      <a:pt x="837" y="1363"/>
                    </a:cubicBezTo>
                    <a:cubicBezTo>
                      <a:pt x="841" y="1361"/>
                      <a:pt x="847" y="1356"/>
                      <a:pt x="847" y="1356"/>
                    </a:cubicBezTo>
                    <a:cubicBezTo>
                      <a:pt x="855" y="1345"/>
                      <a:pt x="845" y="1333"/>
                      <a:pt x="844" y="1320"/>
                    </a:cubicBezTo>
                    <a:cubicBezTo>
                      <a:pt x="845" y="1310"/>
                      <a:pt x="847" y="1308"/>
                      <a:pt x="850" y="1299"/>
                    </a:cubicBezTo>
                    <a:cubicBezTo>
                      <a:pt x="847" y="1288"/>
                      <a:pt x="842" y="1288"/>
                      <a:pt x="834" y="1280"/>
                    </a:cubicBezTo>
                    <a:cubicBezTo>
                      <a:pt x="833" y="1275"/>
                      <a:pt x="830" y="1266"/>
                      <a:pt x="830" y="1266"/>
                    </a:cubicBezTo>
                    <a:cubicBezTo>
                      <a:pt x="831" y="1250"/>
                      <a:pt x="831" y="1236"/>
                      <a:pt x="831" y="1220"/>
                    </a:cubicBezTo>
                    <a:cubicBezTo>
                      <a:pt x="833" y="1192"/>
                      <a:pt x="861" y="1183"/>
                      <a:pt x="876" y="1166"/>
                    </a:cubicBezTo>
                    <a:cubicBezTo>
                      <a:pt x="879" y="1160"/>
                      <a:pt x="884" y="1160"/>
                      <a:pt x="885" y="1153"/>
                    </a:cubicBezTo>
                    <a:cubicBezTo>
                      <a:pt x="890" y="1144"/>
                      <a:pt x="889" y="1142"/>
                      <a:pt x="895" y="1136"/>
                    </a:cubicBezTo>
                    <a:cubicBezTo>
                      <a:pt x="898" y="1127"/>
                      <a:pt x="906" y="1114"/>
                      <a:pt x="915" y="1111"/>
                    </a:cubicBezTo>
                    <a:cubicBezTo>
                      <a:pt x="920" y="1105"/>
                      <a:pt x="924" y="1099"/>
                      <a:pt x="930" y="1094"/>
                    </a:cubicBezTo>
                    <a:cubicBezTo>
                      <a:pt x="935" y="1089"/>
                      <a:pt x="938" y="1089"/>
                      <a:pt x="943" y="1084"/>
                    </a:cubicBezTo>
                    <a:cubicBezTo>
                      <a:pt x="947" y="1080"/>
                      <a:pt x="949" y="1078"/>
                      <a:pt x="955" y="1077"/>
                    </a:cubicBezTo>
                    <a:cubicBezTo>
                      <a:pt x="961" y="1066"/>
                      <a:pt x="958" y="1069"/>
                      <a:pt x="966" y="1064"/>
                    </a:cubicBezTo>
                    <a:cubicBezTo>
                      <a:pt x="972" y="1055"/>
                      <a:pt x="978" y="1045"/>
                      <a:pt x="983" y="1036"/>
                    </a:cubicBezTo>
                    <a:cubicBezTo>
                      <a:pt x="988" y="1030"/>
                      <a:pt x="989" y="1019"/>
                      <a:pt x="991" y="1013"/>
                    </a:cubicBezTo>
                    <a:cubicBezTo>
                      <a:pt x="994" y="1003"/>
                      <a:pt x="992" y="1009"/>
                      <a:pt x="998" y="999"/>
                    </a:cubicBezTo>
                    <a:cubicBezTo>
                      <a:pt x="1003" y="992"/>
                      <a:pt x="1003" y="984"/>
                      <a:pt x="1005" y="977"/>
                    </a:cubicBezTo>
                    <a:cubicBezTo>
                      <a:pt x="1003" y="966"/>
                      <a:pt x="1000" y="970"/>
                      <a:pt x="989" y="974"/>
                    </a:cubicBezTo>
                    <a:cubicBezTo>
                      <a:pt x="971" y="986"/>
                      <a:pt x="941" y="983"/>
                      <a:pt x="921" y="983"/>
                    </a:cubicBezTo>
                    <a:cubicBezTo>
                      <a:pt x="892" y="981"/>
                      <a:pt x="895" y="977"/>
                      <a:pt x="878" y="961"/>
                    </a:cubicBezTo>
                    <a:cubicBezTo>
                      <a:pt x="875" y="949"/>
                      <a:pt x="867" y="944"/>
                      <a:pt x="858" y="936"/>
                    </a:cubicBezTo>
                    <a:cubicBezTo>
                      <a:pt x="853" y="933"/>
                      <a:pt x="844" y="930"/>
                      <a:pt x="844" y="930"/>
                    </a:cubicBezTo>
                    <a:cubicBezTo>
                      <a:pt x="837" y="909"/>
                      <a:pt x="828" y="891"/>
                      <a:pt x="817" y="872"/>
                    </a:cubicBezTo>
                    <a:cubicBezTo>
                      <a:pt x="811" y="866"/>
                      <a:pt x="816" y="869"/>
                      <a:pt x="805" y="863"/>
                    </a:cubicBezTo>
                    <a:cubicBezTo>
                      <a:pt x="802" y="859"/>
                      <a:pt x="796" y="856"/>
                      <a:pt x="796" y="856"/>
                    </a:cubicBezTo>
                    <a:cubicBezTo>
                      <a:pt x="786" y="842"/>
                      <a:pt x="794" y="825"/>
                      <a:pt x="785" y="813"/>
                    </a:cubicBezTo>
                    <a:cubicBezTo>
                      <a:pt x="774" y="794"/>
                      <a:pt x="759" y="772"/>
                      <a:pt x="745" y="758"/>
                    </a:cubicBezTo>
                    <a:cubicBezTo>
                      <a:pt x="742" y="744"/>
                      <a:pt x="737" y="736"/>
                      <a:pt x="729" y="723"/>
                    </a:cubicBezTo>
                    <a:cubicBezTo>
                      <a:pt x="726" y="720"/>
                      <a:pt x="723" y="709"/>
                      <a:pt x="723" y="709"/>
                    </a:cubicBezTo>
                    <a:cubicBezTo>
                      <a:pt x="740" y="705"/>
                      <a:pt x="757" y="733"/>
                      <a:pt x="766" y="744"/>
                    </a:cubicBezTo>
                    <a:cubicBezTo>
                      <a:pt x="771" y="758"/>
                      <a:pt x="771" y="759"/>
                      <a:pt x="786" y="764"/>
                    </a:cubicBezTo>
                    <a:cubicBezTo>
                      <a:pt x="793" y="766"/>
                      <a:pt x="800" y="773"/>
                      <a:pt x="800" y="773"/>
                    </a:cubicBezTo>
                    <a:cubicBezTo>
                      <a:pt x="803" y="780"/>
                      <a:pt x="808" y="784"/>
                      <a:pt x="813" y="791"/>
                    </a:cubicBezTo>
                    <a:cubicBezTo>
                      <a:pt x="813" y="803"/>
                      <a:pt x="814" y="809"/>
                      <a:pt x="817" y="819"/>
                    </a:cubicBezTo>
                    <a:cubicBezTo>
                      <a:pt x="819" y="842"/>
                      <a:pt x="820" y="841"/>
                      <a:pt x="839" y="847"/>
                    </a:cubicBezTo>
                    <a:cubicBezTo>
                      <a:pt x="844" y="852"/>
                      <a:pt x="847" y="856"/>
                      <a:pt x="851" y="861"/>
                    </a:cubicBezTo>
                    <a:cubicBezTo>
                      <a:pt x="851" y="863"/>
                      <a:pt x="853" y="864"/>
                      <a:pt x="853" y="866"/>
                    </a:cubicBezTo>
                    <a:cubicBezTo>
                      <a:pt x="853" y="869"/>
                      <a:pt x="853" y="874"/>
                      <a:pt x="855" y="877"/>
                    </a:cubicBezTo>
                    <a:cubicBezTo>
                      <a:pt x="856" y="884"/>
                      <a:pt x="870" y="889"/>
                      <a:pt x="875" y="894"/>
                    </a:cubicBezTo>
                    <a:cubicBezTo>
                      <a:pt x="887" y="927"/>
                      <a:pt x="870" y="945"/>
                      <a:pt x="910" y="955"/>
                    </a:cubicBezTo>
                    <a:cubicBezTo>
                      <a:pt x="921" y="953"/>
                      <a:pt x="926" y="955"/>
                      <a:pt x="933" y="949"/>
                    </a:cubicBezTo>
                    <a:cubicBezTo>
                      <a:pt x="938" y="942"/>
                      <a:pt x="944" y="941"/>
                      <a:pt x="951" y="936"/>
                    </a:cubicBezTo>
                    <a:cubicBezTo>
                      <a:pt x="972" y="924"/>
                      <a:pt x="978" y="920"/>
                      <a:pt x="1003" y="916"/>
                    </a:cubicBezTo>
                    <a:cubicBezTo>
                      <a:pt x="1009" y="914"/>
                      <a:pt x="1017" y="911"/>
                      <a:pt x="1025" y="909"/>
                    </a:cubicBezTo>
                    <a:cubicBezTo>
                      <a:pt x="1031" y="906"/>
                      <a:pt x="1036" y="899"/>
                      <a:pt x="1042" y="897"/>
                    </a:cubicBezTo>
                    <a:cubicBezTo>
                      <a:pt x="1051" y="894"/>
                      <a:pt x="1060" y="894"/>
                      <a:pt x="1068" y="888"/>
                    </a:cubicBezTo>
                    <a:cubicBezTo>
                      <a:pt x="1073" y="881"/>
                      <a:pt x="1079" y="877"/>
                      <a:pt x="1084" y="869"/>
                    </a:cubicBezTo>
                    <a:cubicBezTo>
                      <a:pt x="1087" y="861"/>
                      <a:pt x="1088" y="850"/>
                      <a:pt x="1098" y="844"/>
                    </a:cubicBezTo>
                    <a:cubicBezTo>
                      <a:pt x="1104" y="836"/>
                      <a:pt x="1105" y="825"/>
                      <a:pt x="1108" y="816"/>
                    </a:cubicBezTo>
                    <a:cubicBezTo>
                      <a:pt x="1110" y="811"/>
                      <a:pt x="1115" y="808"/>
                      <a:pt x="1116" y="803"/>
                    </a:cubicBezTo>
                    <a:cubicBezTo>
                      <a:pt x="1110" y="800"/>
                      <a:pt x="1110" y="805"/>
                      <a:pt x="1102" y="808"/>
                    </a:cubicBezTo>
                    <a:cubicBezTo>
                      <a:pt x="1099" y="802"/>
                      <a:pt x="1104" y="795"/>
                      <a:pt x="1098" y="792"/>
                    </a:cubicBezTo>
                    <a:cubicBezTo>
                      <a:pt x="1094" y="789"/>
                      <a:pt x="1084" y="788"/>
                      <a:pt x="1084" y="788"/>
                    </a:cubicBezTo>
                    <a:cubicBezTo>
                      <a:pt x="1077" y="780"/>
                      <a:pt x="1076" y="783"/>
                      <a:pt x="1067" y="786"/>
                    </a:cubicBezTo>
                    <a:cubicBezTo>
                      <a:pt x="1064" y="788"/>
                      <a:pt x="1057" y="789"/>
                      <a:pt x="1057" y="789"/>
                    </a:cubicBezTo>
                    <a:cubicBezTo>
                      <a:pt x="1054" y="789"/>
                      <a:pt x="1051" y="789"/>
                      <a:pt x="1048" y="788"/>
                    </a:cubicBezTo>
                    <a:cubicBezTo>
                      <a:pt x="1046" y="786"/>
                      <a:pt x="1045" y="778"/>
                      <a:pt x="1045" y="778"/>
                    </a:cubicBezTo>
                    <a:cubicBezTo>
                      <a:pt x="1046" y="778"/>
                      <a:pt x="1048" y="777"/>
                      <a:pt x="1050" y="775"/>
                    </a:cubicBezTo>
                    <a:cubicBezTo>
                      <a:pt x="1060" y="772"/>
                      <a:pt x="1067" y="778"/>
                      <a:pt x="1060" y="763"/>
                    </a:cubicBezTo>
                    <a:cubicBezTo>
                      <a:pt x="1059" y="763"/>
                      <a:pt x="1057" y="761"/>
                      <a:pt x="1056" y="761"/>
                    </a:cubicBezTo>
                    <a:cubicBezTo>
                      <a:pt x="1053" y="761"/>
                      <a:pt x="1048" y="761"/>
                      <a:pt x="1046" y="763"/>
                    </a:cubicBezTo>
                    <a:cubicBezTo>
                      <a:pt x="1046" y="764"/>
                      <a:pt x="1045" y="766"/>
                      <a:pt x="1043" y="767"/>
                    </a:cubicBezTo>
                    <a:cubicBezTo>
                      <a:pt x="1036" y="775"/>
                      <a:pt x="1025" y="777"/>
                      <a:pt x="1016" y="780"/>
                    </a:cubicBezTo>
                    <a:cubicBezTo>
                      <a:pt x="1011" y="780"/>
                      <a:pt x="1006" y="778"/>
                      <a:pt x="1003" y="777"/>
                    </a:cubicBezTo>
                    <a:cubicBezTo>
                      <a:pt x="1002" y="777"/>
                      <a:pt x="997" y="775"/>
                      <a:pt x="997" y="775"/>
                    </a:cubicBezTo>
                    <a:cubicBezTo>
                      <a:pt x="988" y="763"/>
                      <a:pt x="986" y="761"/>
                      <a:pt x="971" y="758"/>
                    </a:cubicBezTo>
                    <a:cubicBezTo>
                      <a:pt x="971" y="753"/>
                      <a:pt x="974" y="747"/>
                      <a:pt x="971" y="742"/>
                    </a:cubicBezTo>
                    <a:cubicBezTo>
                      <a:pt x="969" y="739"/>
                      <a:pt x="960" y="736"/>
                      <a:pt x="957" y="734"/>
                    </a:cubicBezTo>
                    <a:cubicBezTo>
                      <a:pt x="954" y="733"/>
                      <a:pt x="947" y="731"/>
                      <a:pt x="947" y="731"/>
                    </a:cubicBezTo>
                    <a:cubicBezTo>
                      <a:pt x="941" y="725"/>
                      <a:pt x="935" y="722"/>
                      <a:pt x="929" y="716"/>
                    </a:cubicBezTo>
                    <a:cubicBezTo>
                      <a:pt x="930" y="706"/>
                      <a:pt x="932" y="700"/>
                      <a:pt x="941" y="697"/>
                    </a:cubicBezTo>
                    <a:cubicBezTo>
                      <a:pt x="955" y="698"/>
                      <a:pt x="968" y="702"/>
                      <a:pt x="980" y="705"/>
                    </a:cubicBezTo>
                    <a:cubicBezTo>
                      <a:pt x="986" y="711"/>
                      <a:pt x="988" y="716"/>
                      <a:pt x="995" y="720"/>
                    </a:cubicBezTo>
                    <a:cubicBezTo>
                      <a:pt x="1005" y="734"/>
                      <a:pt x="1012" y="736"/>
                      <a:pt x="1025" y="744"/>
                    </a:cubicBezTo>
                    <a:cubicBezTo>
                      <a:pt x="1033" y="742"/>
                      <a:pt x="1045" y="747"/>
                      <a:pt x="1051" y="741"/>
                    </a:cubicBezTo>
                    <a:cubicBezTo>
                      <a:pt x="1060" y="733"/>
                      <a:pt x="1048" y="738"/>
                      <a:pt x="1059" y="734"/>
                    </a:cubicBezTo>
                    <a:cubicBezTo>
                      <a:pt x="1064" y="738"/>
                      <a:pt x="1068" y="739"/>
                      <a:pt x="1073" y="742"/>
                    </a:cubicBezTo>
                    <a:cubicBezTo>
                      <a:pt x="1079" y="752"/>
                      <a:pt x="1093" y="750"/>
                      <a:pt x="1104" y="753"/>
                    </a:cubicBezTo>
                    <a:cubicBezTo>
                      <a:pt x="1121" y="764"/>
                      <a:pt x="1110" y="759"/>
                      <a:pt x="1141" y="761"/>
                    </a:cubicBezTo>
                    <a:cubicBezTo>
                      <a:pt x="1152" y="763"/>
                      <a:pt x="1156" y="766"/>
                      <a:pt x="1163" y="775"/>
                    </a:cubicBezTo>
                    <a:cubicBezTo>
                      <a:pt x="1159" y="788"/>
                      <a:pt x="1167" y="781"/>
                      <a:pt x="1173" y="777"/>
                    </a:cubicBezTo>
                    <a:cubicBezTo>
                      <a:pt x="1175" y="770"/>
                      <a:pt x="1178" y="770"/>
                      <a:pt x="1181" y="764"/>
                    </a:cubicBezTo>
                    <a:cubicBezTo>
                      <a:pt x="1190" y="767"/>
                      <a:pt x="1189" y="772"/>
                      <a:pt x="1187" y="783"/>
                    </a:cubicBezTo>
                    <a:cubicBezTo>
                      <a:pt x="1195" y="789"/>
                      <a:pt x="1206" y="786"/>
                      <a:pt x="1215" y="789"/>
                    </a:cubicBezTo>
                    <a:cubicBezTo>
                      <a:pt x="1221" y="791"/>
                      <a:pt x="1226" y="797"/>
                      <a:pt x="1234" y="800"/>
                    </a:cubicBezTo>
                    <a:cubicBezTo>
                      <a:pt x="1245" y="803"/>
                      <a:pt x="1255" y="808"/>
                      <a:pt x="1265" y="816"/>
                    </a:cubicBezTo>
                    <a:cubicBezTo>
                      <a:pt x="1268" y="827"/>
                      <a:pt x="1272" y="831"/>
                      <a:pt x="1282" y="834"/>
                    </a:cubicBezTo>
                    <a:cubicBezTo>
                      <a:pt x="1286" y="842"/>
                      <a:pt x="1288" y="847"/>
                      <a:pt x="1296" y="852"/>
                    </a:cubicBezTo>
                    <a:cubicBezTo>
                      <a:pt x="1308" y="849"/>
                      <a:pt x="1302" y="850"/>
                      <a:pt x="1314" y="847"/>
                    </a:cubicBezTo>
                    <a:cubicBezTo>
                      <a:pt x="1316" y="845"/>
                      <a:pt x="1319" y="845"/>
                      <a:pt x="1319" y="845"/>
                    </a:cubicBezTo>
                    <a:cubicBezTo>
                      <a:pt x="1328" y="852"/>
                      <a:pt x="1322" y="842"/>
                      <a:pt x="1319" y="839"/>
                    </a:cubicBezTo>
                    <a:cubicBezTo>
                      <a:pt x="1316" y="844"/>
                      <a:pt x="1311" y="847"/>
                      <a:pt x="1310" y="853"/>
                    </a:cubicBezTo>
                    <a:cubicBezTo>
                      <a:pt x="1310" y="856"/>
                      <a:pt x="1307" y="863"/>
                      <a:pt x="1307" y="863"/>
                    </a:cubicBezTo>
                    <a:cubicBezTo>
                      <a:pt x="1308" y="869"/>
                      <a:pt x="1310" y="880"/>
                      <a:pt x="1319" y="880"/>
                    </a:cubicBezTo>
                    <a:lnTo>
                      <a:pt x="1320" y="916"/>
                    </a:lnTo>
                    <a:lnTo>
                      <a:pt x="1348" y="1005"/>
                    </a:lnTo>
                    <a:lnTo>
                      <a:pt x="1373" y="1033"/>
                    </a:lnTo>
                    <a:lnTo>
                      <a:pt x="1416" y="994"/>
                    </a:lnTo>
                    <a:lnTo>
                      <a:pt x="1413" y="967"/>
                    </a:lnTo>
                    <a:lnTo>
                      <a:pt x="1424" y="959"/>
                    </a:lnTo>
                    <a:lnTo>
                      <a:pt x="1423" y="925"/>
                    </a:lnTo>
                    <a:lnTo>
                      <a:pt x="1452" y="916"/>
                    </a:lnTo>
                    <a:lnTo>
                      <a:pt x="1520" y="855"/>
                    </a:lnTo>
                    <a:lnTo>
                      <a:pt x="1533" y="839"/>
                    </a:lnTo>
                    <a:lnTo>
                      <a:pt x="1588" y="824"/>
                    </a:lnTo>
                    <a:lnTo>
                      <a:pt x="1608" y="847"/>
                    </a:lnTo>
                    <a:lnTo>
                      <a:pt x="1602" y="858"/>
                    </a:lnTo>
                    <a:lnTo>
                      <a:pt x="1619" y="875"/>
                    </a:lnTo>
                    <a:lnTo>
                      <a:pt x="1624" y="899"/>
                    </a:lnTo>
                    <a:lnTo>
                      <a:pt x="1641" y="906"/>
                    </a:lnTo>
                    <a:lnTo>
                      <a:pt x="1677" y="892"/>
                    </a:lnTo>
                    <a:lnTo>
                      <a:pt x="1675" y="975"/>
                    </a:lnTo>
                    <a:lnTo>
                      <a:pt x="1684" y="956"/>
                    </a:lnTo>
                    <a:lnTo>
                      <a:pt x="1707" y="1000"/>
                    </a:lnTo>
                    <a:lnTo>
                      <a:pt x="1704" y="1030"/>
                    </a:lnTo>
                    <a:lnTo>
                      <a:pt x="1718" y="1013"/>
                    </a:lnTo>
                    <a:lnTo>
                      <a:pt x="1721" y="997"/>
                    </a:lnTo>
                    <a:lnTo>
                      <a:pt x="1738" y="972"/>
                    </a:lnTo>
                    <a:lnTo>
                      <a:pt x="1728" y="958"/>
                    </a:lnTo>
                    <a:lnTo>
                      <a:pt x="1737" y="942"/>
                    </a:lnTo>
                    <a:lnTo>
                      <a:pt x="1725" y="913"/>
                    </a:lnTo>
                    <a:lnTo>
                      <a:pt x="1732" y="889"/>
                    </a:lnTo>
                    <a:lnTo>
                      <a:pt x="1715" y="895"/>
                    </a:lnTo>
                    <a:lnTo>
                      <a:pt x="1707" y="874"/>
                    </a:lnTo>
                    <a:lnTo>
                      <a:pt x="1701" y="844"/>
                    </a:lnTo>
                    <a:lnTo>
                      <a:pt x="1714" y="816"/>
                    </a:lnTo>
                    <a:lnTo>
                      <a:pt x="1728" y="834"/>
                    </a:lnTo>
                    <a:lnTo>
                      <a:pt x="1721" y="880"/>
                    </a:lnTo>
                    <a:lnTo>
                      <a:pt x="1738" y="849"/>
                    </a:lnTo>
                    <a:lnTo>
                      <a:pt x="1732" y="824"/>
                    </a:lnTo>
                    <a:lnTo>
                      <a:pt x="1752" y="808"/>
                    </a:lnTo>
                    <a:lnTo>
                      <a:pt x="1752" y="797"/>
                    </a:lnTo>
                    <a:lnTo>
                      <a:pt x="1759" y="800"/>
                    </a:lnTo>
                    <a:lnTo>
                      <a:pt x="1796" y="756"/>
                    </a:lnTo>
                    <a:lnTo>
                      <a:pt x="1805" y="684"/>
                    </a:lnTo>
                    <a:lnTo>
                      <a:pt x="1810" y="655"/>
                    </a:lnTo>
                    <a:lnTo>
                      <a:pt x="1794" y="664"/>
                    </a:lnTo>
                    <a:lnTo>
                      <a:pt x="1788" y="655"/>
                    </a:lnTo>
                    <a:lnTo>
                      <a:pt x="1800" y="638"/>
                    </a:lnTo>
                    <a:lnTo>
                      <a:pt x="1776" y="592"/>
                    </a:lnTo>
                    <a:lnTo>
                      <a:pt x="1763" y="580"/>
                    </a:lnTo>
                    <a:lnTo>
                      <a:pt x="1783" y="544"/>
                    </a:lnTo>
                    <a:lnTo>
                      <a:pt x="1762" y="539"/>
                    </a:lnTo>
                    <a:lnTo>
                      <a:pt x="1743" y="531"/>
                    </a:lnTo>
                    <a:lnTo>
                      <a:pt x="1751" y="503"/>
                    </a:lnTo>
                    <a:lnTo>
                      <a:pt x="1763" y="487"/>
                    </a:lnTo>
                    <a:lnTo>
                      <a:pt x="1766" y="519"/>
                    </a:lnTo>
                    <a:lnTo>
                      <a:pt x="1788" y="498"/>
                    </a:lnTo>
                    <a:lnTo>
                      <a:pt x="1805" y="497"/>
                    </a:lnTo>
                    <a:lnTo>
                      <a:pt x="1797" y="519"/>
                    </a:lnTo>
                    <a:lnTo>
                      <a:pt x="1824" y="528"/>
                    </a:lnTo>
                    <a:lnTo>
                      <a:pt x="1816" y="545"/>
                    </a:lnTo>
                    <a:lnTo>
                      <a:pt x="1830" y="559"/>
                    </a:lnTo>
                    <a:lnTo>
                      <a:pt x="1830" y="588"/>
                    </a:lnTo>
                    <a:lnTo>
                      <a:pt x="1861" y="559"/>
                    </a:lnTo>
                    <a:lnTo>
                      <a:pt x="1850" y="531"/>
                    </a:lnTo>
                    <a:lnTo>
                      <a:pt x="1821" y="489"/>
                    </a:lnTo>
                    <a:lnTo>
                      <a:pt x="1830" y="473"/>
                    </a:lnTo>
                    <a:lnTo>
                      <a:pt x="1824" y="448"/>
                    </a:lnTo>
                    <a:lnTo>
                      <a:pt x="1844" y="427"/>
                    </a:lnTo>
                    <a:lnTo>
                      <a:pt x="1868" y="416"/>
                    </a:lnTo>
                    <a:lnTo>
                      <a:pt x="1867" y="367"/>
                    </a:lnTo>
                    <a:lnTo>
                      <a:pt x="1865" y="333"/>
                    </a:lnTo>
                    <a:lnTo>
                      <a:pt x="1858" y="302"/>
                    </a:lnTo>
                    <a:lnTo>
                      <a:pt x="1830" y="248"/>
                    </a:lnTo>
                    <a:lnTo>
                      <a:pt x="1825" y="275"/>
                    </a:lnTo>
                    <a:lnTo>
                      <a:pt x="1807" y="258"/>
                    </a:lnTo>
                    <a:lnTo>
                      <a:pt x="1790" y="266"/>
                    </a:lnTo>
                    <a:lnTo>
                      <a:pt x="1805" y="226"/>
                    </a:lnTo>
                    <a:lnTo>
                      <a:pt x="1821" y="192"/>
                    </a:lnTo>
                    <a:lnTo>
                      <a:pt x="1850" y="176"/>
                    </a:lnTo>
                    <a:lnTo>
                      <a:pt x="1853" y="161"/>
                    </a:lnTo>
                    <a:lnTo>
                      <a:pt x="1873" y="155"/>
                    </a:lnTo>
                    <a:lnTo>
                      <a:pt x="1873" y="170"/>
                    </a:lnTo>
                    <a:lnTo>
                      <a:pt x="1896" y="145"/>
                    </a:lnTo>
                    <a:lnTo>
                      <a:pt x="1882" y="139"/>
                    </a:lnTo>
                    <a:lnTo>
                      <a:pt x="1882" y="120"/>
                    </a:lnTo>
                    <a:lnTo>
                      <a:pt x="1899" y="108"/>
                    </a:lnTo>
                    <a:lnTo>
                      <a:pt x="1906" y="122"/>
                    </a:lnTo>
                    <a:lnTo>
                      <a:pt x="1929" y="100"/>
                    </a:lnTo>
                    <a:lnTo>
                      <a:pt x="1926" y="120"/>
                    </a:lnTo>
                    <a:lnTo>
                      <a:pt x="1927" y="136"/>
                    </a:lnTo>
                    <a:lnTo>
                      <a:pt x="1926" y="158"/>
                    </a:lnTo>
                    <a:lnTo>
                      <a:pt x="1918" y="175"/>
                    </a:lnTo>
                    <a:lnTo>
                      <a:pt x="1932" y="197"/>
                    </a:lnTo>
                    <a:lnTo>
                      <a:pt x="1938" y="212"/>
                    </a:lnTo>
                    <a:lnTo>
                      <a:pt x="1947" y="209"/>
                    </a:lnTo>
                    <a:lnTo>
                      <a:pt x="1992" y="256"/>
                    </a:lnTo>
                    <a:lnTo>
                      <a:pt x="2002" y="233"/>
                    </a:lnTo>
                    <a:lnTo>
                      <a:pt x="2014" y="216"/>
                    </a:lnTo>
                    <a:lnTo>
                      <a:pt x="1994" y="205"/>
                    </a:lnTo>
                    <a:lnTo>
                      <a:pt x="1999" y="184"/>
                    </a:lnTo>
                    <a:lnTo>
                      <a:pt x="1999" y="172"/>
                    </a:lnTo>
                    <a:lnTo>
                      <a:pt x="1978" y="150"/>
                    </a:lnTo>
                    <a:lnTo>
                      <a:pt x="1960" y="147"/>
                    </a:lnTo>
                    <a:lnTo>
                      <a:pt x="1943" y="123"/>
                    </a:lnTo>
                    <a:lnTo>
                      <a:pt x="1966" y="119"/>
                    </a:lnTo>
                    <a:lnTo>
                      <a:pt x="1977" y="100"/>
                    </a:lnTo>
                    <a:lnTo>
                      <a:pt x="1991" y="106"/>
                    </a:lnTo>
                    <a:lnTo>
                      <a:pt x="2005" y="98"/>
                    </a:lnTo>
                    <a:lnTo>
                      <a:pt x="1990" y="80"/>
                    </a:lnTo>
                    <a:lnTo>
                      <a:pt x="2002" y="69"/>
                    </a:lnTo>
                    <a:lnTo>
                      <a:pt x="2021" y="68"/>
                    </a:lnTo>
                    <a:lnTo>
                      <a:pt x="2000" y="53"/>
                    </a:lnTo>
                    <a:lnTo>
                      <a:pt x="1975" y="51"/>
                    </a:lnTo>
                    <a:lnTo>
                      <a:pt x="1990" y="32"/>
                    </a:lnTo>
                    <a:lnTo>
                      <a:pt x="1989" y="11"/>
                    </a:lnTo>
                    <a:lnTo>
                      <a:pt x="2005" y="27"/>
                    </a:lnTo>
                    <a:lnTo>
                      <a:pt x="2015" y="18"/>
                    </a:lnTo>
                    <a:lnTo>
                      <a:pt x="2024" y="21"/>
                    </a:lnTo>
                    <a:lnTo>
                      <a:pt x="2038" y="36"/>
                    </a:lnTo>
                    <a:lnTo>
                      <a:pt x="2060" y="33"/>
                    </a:lnTo>
                    <a:lnTo>
                      <a:pt x="2042" y="15"/>
                    </a:lnTo>
                    <a:lnTo>
                      <a:pt x="2038" y="0"/>
                    </a:lnTo>
                    <a:lnTo>
                      <a:pt x="2006" y="5"/>
                    </a:lnTo>
                    <a:lnTo>
                      <a:pt x="1994" y="0"/>
                    </a:lnTo>
                    <a:lnTo>
                      <a:pt x="1955" y="11"/>
                    </a:lnTo>
                    <a:lnTo>
                      <a:pt x="1913" y="18"/>
                    </a:lnTo>
                    <a:lnTo>
                      <a:pt x="1886" y="30"/>
                    </a:lnTo>
                    <a:lnTo>
                      <a:pt x="1885" y="47"/>
                    </a:lnTo>
                    <a:lnTo>
                      <a:pt x="1864" y="50"/>
                    </a:lnTo>
                    <a:cubicBezTo>
                      <a:pt x="1858" y="55"/>
                      <a:pt x="1854" y="75"/>
                      <a:pt x="1847" y="77"/>
                    </a:cubicBezTo>
                    <a:cubicBezTo>
                      <a:pt x="1839" y="82"/>
                      <a:pt x="1830" y="65"/>
                      <a:pt x="1820" y="63"/>
                    </a:cubicBezTo>
                    <a:lnTo>
                      <a:pt x="1786" y="66"/>
                    </a:lnTo>
                    <a:lnTo>
                      <a:pt x="1732" y="56"/>
                    </a:lnTo>
                    <a:lnTo>
                      <a:pt x="1709" y="62"/>
                    </a:lnTo>
                    <a:lnTo>
                      <a:pt x="1678" y="56"/>
                    </a:lnTo>
                    <a:lnTo>
                      <a:pt x="1666" y="47"/>
                    </a:lnTo>
                    <a:lnTo>
                      <a:pt x="1643" y="50"/>
                    </a:lnTo>
                    <a:cubicBezTo>
                      <a:pt x="1635" y="52"/>
                      <a:pt x="1626" y="57"/>
                      <a:pt x="1618" y="60"/>
                    </a:cubicBezTo>
                    <a:cubicBezTo>
                      <a:pt x="1610" y="63"/>
                      <a:pt x="1603" y="67"/>
                      <a:pt x="1597" y="71"/>
                    </a:cubicBezTo>
                    <a:cubicBezTo>
                      <a:pt x="1591" y="75"/>
                      <a:pt x="1587" y="84"/>
                      <a:pt x="1583" y="83"/>
                    </a:cubicBezTo>
                    <a:cubicBezTo>
                      <a:pt x="1571" y="90"/>
                      <a:pt x="1576" y="67"/>
                      <a:pt x="1571" y="65"/>
                    </a:cubicBezTo>
                    <a:lnTo>
                      <a:pt x="1553" y="69"/>
                    </a:lnTo>
                    <a:cubicBezTo>
                      <a:pt x="1544" y="66"/>
                      <a:pt x="1531" y="50"/>
                      <a:pt x="1517" y="47"/>
                    </a:cubicBezTo>
                    <a:cubicBezTo>
                      <a:pt x="1503" y="46"/>
                      <a:pt x="1479" y="45"/>
                      <a:pt x="1468" y="48"/>
                    </a:cubicBezTo>
                    <a:cubicBezTo>
                      <a:pt x="1457" y="51"/>
                      <a:pt x="1461" y="63"/>
                      <a:pt x="1451" y="63"/>
                    </a:cubicBezTo>
                    <a:cubicBezTo>
                      <a:pt x="1439" y="66"/>
                      <a:pt x="1419" y="48"/>
                      <a:pt x="1408" y="47"/>
                    </a:cubicBezTo>
                    <a:cubicBezTo>
                      <a:pt x="1397" y="46"/>
                      <a:pt x="1390" y="59"/>
                      <a:pt x="1382" y="59"/>
                    </a:cubicBezTo>
                    <a:cubicBezTo>
                      <a:pt x="1374" y="59"/>
                      <a:pt x="1362" y="52"/>
                      <a:pt x="1357" y="47"/>
                    </a:cubicBezTo>
                    <a:cubicBezTo>
                      <a:pt x="1352" y="42"/>
                      <a:pt x="1356" y="36"/>
                      <a:pt x="1349" y="30"/>
                    </a:cubicBezTo>
                    <a:cubicBezTo>
                      <a:pt x="1333" y="26"/>
                      <a:pt x="1330" y="13"/>
                      <a:pt x="1318" y="11"/>
                    </a:cubicBezTo>
                    <a:cubicBezTo>
                      <a:pt x="1306" y="9"/>
                      <a:pt x="1287" y="20"/>
                      <a:pt x="1277" y="20"/>
                    </a:cubicBezTo>
                    <a:cubicBezTo>
                      <a:pt x="1267" y="20"/>
                      <a:pt x="1268" y="10"/>
                      <a:pt x="1259" y="9"/>
                    </a:cubicBezTo>
                    <a:lnTo>
                      <a:pt x="1222" y="14"/>
                    </a:lnTo>
                    <a:lnTo>
                      <a:pt x="1210" y="32"/>
                    </a:lnTo>
                    <a:cubicBezTo>
                      <a:pt x="1203" y="35"/>
                      <a:pt x="1187" y="28"/>
                      <a:pt x="1178" y="29"/>
                    </a:cubicBezTo>
                    <a:cubicBezTo>
                      <a:pt x="1169" y="30"/>
                      <a:pt x="1164" y="36"/>
                      <a:pt x="1154" y="39"/>
                    </a:cubicBezTo>
                    <a:cubicBezTo>
                      <a:pt x="1144" y="42"/>
                      <a:pt x="1124" y="44"/>
                      <a:pt x="1120" y="48"/>
                    </a:cubicBezTo>
                    <a:cubicBezTo>
                      <a:pt x="1109" y="57"/>
                      <a:pt x="1132" y="61"/>
                      <a:pt x="1132" y="65"/>
                    </a:cubicBezTo>
                    <a:cubicBezTo>
                      <a:pt x="1132" y="69"/>
                      <a:pt x="1126" y="70"/>
                      <a:pt x="1118" y="72"/>
                    </a:cubicBezTo>
                    <a:cubicBezTo>
                      <a:pt x="1110" y="74"/>
                      <a:pt x="1084" y="72"/>
                      <a:pt x="1085" y="77"/>
                    </a:cubicBezTo>
                    <a:cubicBezTo>
                      <a:pt x="1085" y="86"/>
                      <a:pt x="1126" y="103"/>
                      <a:pt x="1127" y="105"/>
                    </a:cubicBezTo>
                    <a:lnTo>
                      <a:pt x="1090" y="90"/>
                    </a:lnTo>
                    <a:lnTo>
                      <a:pt x="1072" y="95"/>
                    </a:lnTo>
                    <a:cubicBezTo>
                      <a:pt x="1063" y="93"/>
                      <a:pt x="1039" y="65"/>
                      <a:pt x="1033" y="80"/>
                    </a:cubicBezTo>
                    <a:cubicBezTo>
                      <a:pt x="1027" y="95"/>
                      <a:pt x="1077" y="132"/>
                      <a:pt x="1084" y="147"/>
                    </a:cubicBezTo>
                    <a:lnTo>
                      <a:pt x="1075" y="171"/>
                    </a:lnTo>
                    <a:lnTo>
                      <a:pt x="1040" y="170"/>
                    </a:lnTo>
                    <a:cubicBezTo>
                      <a:pt x="1040" y="170"/>
                      <a:pt x="1061" y="164"/>
                      <a:pt x="1060" y="155"/>
                    </a:cubicBezTo>
                    <a:cubicBezTo>
                      <a:pt x="1059" y="146"/>
                      <a:pt x="1043" y="127"/>
                      <a:pt x="1031" y="113"/>
                    </a:cubicBezTo>
                    <a:cubicBezTo>
                      <a:pt x="1025" y="101"/>
                      <a:pt x="1030" y="84"/>
                      <a:pt x="1024" y="81"/>
                    </a:cubicBezTo>
                    <a:cubicBezTo>
                      <a:pt x="1018" y="78"/>
                      <a:pt x="997" y="65"/>
                      <a:pt x="989" y="71"/>
                    </a:cubicBezTo>
                    <a:cubicBezTo>
                      <a:pt x="968" y="74"/>
                      <a:pt x="970" y="107"/>
                      <a:pt x="974" y="116"/>
                    </a:cubicBezTo>
                    <a:cubicBezTo>
                      <a:pt x="978" y="125"/>
                      <a:pt x="1009" y="122"/>
                      <a:pt x="1012" y="125"/>
                    </a:cubicBezTo>
                    <a:cubicBezTo>
                      <a:pt x="1028" y="153"/>
                      <a:pt x="1005" y="143"/>
                      <a:pt x="989" y="134"/>
                    </a:cubicBezTo>
                    <a:cubicBezTo>
                      <a:pt x="973" y="125"/>
                      <a:pt x="968" y="128"/>
                      <a:pt x="958" y="128"/>
                    </a:cubicBezTo>
                    <a:cubicBezTo>
                      <a:pt x="948" y="128"/>
                      <a:pt x="931" y="133"/>
                      <a:pt x="926" y="137"/>
                    </a:cubicBezTo>
                    <a:cubicBezTo>
                      <a:pt x="921" y="141"/>
                      <a:pt x="939" y="157"/>
                      <a:pt x="926" y="152"/>
                    </a:cubicBezTo>
                    <a:cubicBezTo>
                      <a:pt x="913" y="147"/>
                      <a:pt x="899" y="149"/>
                      <a:pt x="886" y="147"/>
                    </a:cubicBezTo>
                    <a:cubicBezTo>
                      <a:pt x="873" y="145"/>
                      <a:pt x="863" y="136"/>
                      <a:pt x="847" y="140"/>
                    </a:cubicBezTo>
                    <a:cubicBezTo>
                      <a:pt x="825" y="147"/>
                      <a:pt x="794" y="185"/>
                      <a:pt x="787" y="171"/>
                    </a:cubicBezTo>
                    <a:cubicBezTo>
                      <a:pt x="780" y="157"/>
                      <a:pt x="800" y="155"/>
                      <a:pt x="800" y="150"/>
                    </a:cubicBezTo>
                    <a:cubicBezTo>
                      <a:pt x="800" y="145"/>
                      <a:pt x="796" y="138"/>
                      <a:pt x="790" y="138"/>
                    </a:cubicBezTo>
                    <a:cubicBezTo>
                      <a:pt x="784" y="138"/>
                      <a:pt x="764" y="144"/>
                      <a:pt x="763" y="152"/>
                    </a:cubicBezTo>
                    <a:cubicBezTo>
                      <a:pt x="761" y="163"/>
                      <a:pt x="783" y="181"/>
                      <a:pt x="782" y="186"/>
                    </a:cubicBezTo>
                    <a:cubicBezTo>
                      <a:pt x="781" y="191"/>
                      <a:pt x="765" y="180"/>
                      <a:pt x="758" y="183"/>
                    </a:cubicBezTo>
                    <a:cubicBezTo>
                      <a:pt x="751" y="186"/>
                      <a:pt x="746" y="207"/>
                      <a:pt x="742" y="203"/>
                    </a:cubicBezTo>
                    <a:lnTo>
                      <a:pt x="728" y="189"/>
                    </a:lnTo>
                    <a:lnTo>
                      <a:pt x="746" y="170"/>
                    </a:lnTo>
                    <a:lnTo>
                      <a:pt x="733" y="158"/>
                    </a:lnTo>
                    <a:cubicBezTo>
                      <a:pt x="727" y="155"/>
                      <a:pt x="718" y="150"/>
                      <a:pt x="712" y="149"/>
                    </a:cubicBezTo>
                    <a:cubicBezTo>
                      <a:pt x="706" y="148"/>
                      <a:pt x="701" y="154"/>
                      <a:pt x="698" y="152"/>
                    </a:cubicBezTo>
                    <a:cubicBezTo>
                      <a:pt x="695" y="150"/>
                      <a:pt x="698" y="139"/>
                      <a:pt x="695" y="138"/>
                    </a:cubicBezTo>
                    <a:cubicBezTo>
                      <a:pt x="692" y="137"/>
                      <a:pt x="685" y="146"/>
                      <a:pt x="680" y="146"/>
                    </a:cubicBezTo>
                    <a:cubicBezTo>
                      <a:pt x="675" y="146"/>
                      <a:pt x="677" y="142"/>
                      <a:pt x="667" y="140"/>
                    </a:cubicBezTo>
                    <a:cubicBezTo>
                      <a:pt x="657" y="138"/>
                      <a:pt x="632" y="139"/>
                      <a:pt x="622" y="135"/>
                    </a:cubicBezTo>
                    <a:cubicBezTo>
                      <a:pt x="612" y="131"/>
                      <a:pt x="632" y="117"/>
                      <a:pt x="608" y="113"/>
                    </a:cubicBezTo>
                    <a:cubicBezTo>
                      <a:pt x="584" y="109"/>
                      <a:pt x="590" y="119"/>
                      <a:pt x="583" y="119"/>
                    </a:cubicBezTo>
                    <a:lnTo>
                      <a:pt x="568" y="114"/>
                    </a:lnTo>
                    <a:cubicBezTo>
                      <a:pt x="555" y="116"/>
                      <a:pt x="521" y="125"/>
                      <a:pt x="505" y="131"/>
                    </a:cubicBezTo>
                    <a:cubicBezTo>
                      <a:pt x="482" y="140"/>
                      <a:pt x="485" y="140"/>
                      <a:pt x="472" y="152"/>
                    </a:cubicBezTo>
                    <a:cubicBezTo>
                      <a:pt x="459" y="164"/>
                      <a:pt x="443" y="192"/>
                      <a:pt x="428" y="204"/>
                    </a:cubicBezTo>
                    <a:cubicBezTo>
                      <a:pt x="410" y="223"/>
                      <a:pt x="393" y="217"/>
                      <a:pt x="382" y="224"/>
                    </a:cubicBezTo>
                    <a:lnTo>
                      <a:pt x="364" y="248"/>
                    </a:lnTo>
                    <a:lnTo>
                      <a:pt x="368" y="290"/>
                    </a:lnTo>
                    <a:lnTo>
                      <a:pt x="389" y="306"/>
                    </a:lnTo>
                    <a:lnTo>
                      <a:pt x="436" y="290"/>
                    </a:lnTo>
                    <a:cubicBezTo>
                      <a:pt x="447" y="296"/>
                      <a:pt x="448" y="335"/>
                      <a:pt x="457" y="341"/>
                    </a:cubicBezTo>
                    <a:cubicBezTo>
                      <a:pt x="468" y="348"/>
                      <a:pt x="486" y="330"/>
                      <a:pt x="491" y="324"/>
                    </a:cubicBezTo>
                    <a:lnTo>
                      <a:pt x="496" y="300"/>
                    </a:lnTo>
                    <a:lnTo>
                      <a:pt x="514" y="281"/>
                    </a:lnTo>
                    <a:cubicBezTo>
                      <a:pt x="515" y="270"/>
                      <a:pt x="499" y="245"/>
                      <a:pt x="502" y="234"/>
                    </a:cubicBezTo>
                    <a:cubicBezTo>
                      <a:pt x="505" y="225"/>
                      <a:pt x="526" y="220"/>
                      <a:pt x="535" y="213"/>
                    </a:cubicBezTo>
                    <a:cubicBezTo>
                      <a:pt x="544" y="206"/>
                      <a:pt x="546" y="192"/>
                      <a:pt x="554" y="191"/>
                    </a:cubicBezTo>
                    <a:cubicBezTo>
                      <a:pt x="567" y="190"/>
                      <a:pt x="580" y="200"/>
                      <a:pt x="581" y="204"/>
                    </a:cubicBezTo>
                    <a:cubicBezTo>
                      <a:pt x="581" y="208"/>
                      <a:pt x="560" y="200"/>
                      <a:pt x="557" y="215"/>
                    </a:cubicBezTo>
                    <a:cubicBezTo>
                      <a:pt x="554" y="230"/>
                      <a:pt x="535" y="233"/>
                      <a:pt x="533" y="242"/>
                    </a:cubicBezTo>
                    <a:lnTo>
                      <a:pt x="548" y="267"/>
                    </a:lnTo>
                    <a:lnTo>
                      <a:pt x="571" y="276"/>
                    </a:lnTo>
                    <a:lnTo>
                      <a:pt x="598" y="264"/>
                    </a:lnTo>
                    <a:lnTo>
                      <a:pt x="625" y="261"/>
                    </a:lnTo>
                    <a:cubicBezTo>
                      <a:pt x="632" y="263"/>
                      <a:pt x="645" y="271"/>
                      <a:pt x="638" y="276"/>
                    </a:cubicBezTo>
                    <a:cubicBezTo>
                      <a:pt x="631" y="281"/>
                      <a:pt x="593" y="287"/>
                      <a:pt x="584" y="293"/>
                    </a:cubicBezTo>
                    <a:cubicBezTo>
                      <a:pt x="575" y="299"/>
                      <a:pt x="587" y="309"/>
                      <a:pt x="581" y="311"/>
                    </a:cubicBezTo>
                    <a:cubicBezTo>
                      <a:pt x="567" y="319"/>
                      <a:pt x="556" y="301"/>
                      <a:pt x="550" y="303"/>
                    </a:cubicBezTo>
                    <a:lnTo>
                      <a:pt x="547" y="323"/>
                    </a:lnTo>
                    <a:lnTo>
                      <a:pt x="536" y="350"/>
                    </a:lnTo>
                    <a:lnTo>
                      <a:pt x="512" y="351"/>
                    </a:lnTo>
                    <a:lnTo>
                      <a:pt x="476" y="360"/>
                    </a:lnTo>
                    <a:lnTo>
                      <a:pt x="457" y="351"/>
                    </a:lnTo>
                    <a:lnTo>
                      <a:pt x="443" y="357"/>
                    </a:lnTo>
                    <a:lnTo>
                      <a:pt x="419" y="342"/>
                    </a:lnTo>
                    <a:cubicBezTo>
                      <a:pt x="417" y="335"/>
                      <a:pt x="433" y="329"/>
                      <a:pt x="428" y="317"/>
                    </a:cubicBezTo>
                    <a:cubicBezTo>
                      <a:pt x="423" y="305"/>
                      <a:pt x="396" y="313"/>
                      <a:pt x="392" y="321"/>
                    </a:cubicBezTo>
                    <a:lnTo>
                      <a:pt x="397" y="362"/>
                    </a:lnTo>
                    <a:lnTo>
                      <a:pt x="373" y="362"/>
                    </a:lnTo>
                    <a:cubicBezTo>
                      <a:pt x="365" y="366"/>
                      <a:pt x="355" y="380"/>
                      <a:pt x="347" y="386"/>
                    </a:cubicBezTo>
                    <a:cubicBezTo>
                      <a:pt x="339" y="392"/>
                      <a:pt x="332" y="379"/>
                      <a:pt x="322" y="399"/>
                    </a:cubicBezTo>
                    <a:cubicBezTo>
                      <a:pt x="312" y="419"/>
                      <a:pt x="301" y="411"/>
                      <a:pt x="293" y="414"/>
                    </a:cubicBezTo>
                    <a:cubicBezTo>
                      <a:pt x="285" y="417"/>
                      <a:pt x="280" y="414"/>
                      <a:pt x="275" y="416"/>
                    </a:cubicBezTo>
                    <a:cubicBezTo>
                      <a:pt x="270" y="418"/>
                      <a:pt x="267" y="426"/>
                      <a:pt x="260" y="426"/>
                    </a:cubicBezTo>
                    <a:cubicBezTo>
                      <a:pt x="253" y="426"/>
                      <a:pt x="238" y="417"/>
                      <a:pt x="232" y="419"/>
                    </a:cubicBezTo>
                    <a:cubicBezTo>
                      <a:pt x="226" y="421"/>
                      <a:pt x="221" y="432"/>
                      <a:pt x="226" y="437"/>
                    </a:cubicBezTo>
                    <a:lnTo>
                      <a:pt x="263" y="449"/>
                    </a:lnTo>
                    <a:lnTo>
                      <a:pt x="272" y="474"/>
                    </a:lnTo>
                    <a:lnTo>
                      <a:pt x="262" y="503"/>
                    </a:lnTo>
                    <a:cubicBezTo>
                      <a:pt x="251" y="507"/>
                      <a:pt x="223" y="499"/>
                      <a:pt x="206" y="498"/>
                    </a:cubicBezTo>
                    <a:cubicBezTo>
                      <a:pt x="189" y="497"/>
                      <a:pt x="164" y="492"/>
                      <a:pt x="158" y="498"/>
                    </a:cubicBezTo>
                    <a:cubicBezTo>
                      <a:pt x="152" y="504"/>
                      <a:pt x="167" y="527"/>
                      <a:pt x="167" y="537"/>
                    </a:cubicBezTo>
                    <a:cubicBezTo>
                      <a:pt x="167" y="547"/>
                      <a:pt x="159" y="551"/>
                      <a:pt x="157" y="557"/>
                    </a:cubicBezTo>
                    <a:cubicBezTo>
                      <a:pt x="155" y="563"/>
                      <a:pt x="161" y="569"/>
                      <a:pt x="157" y="576"/>
                    </a:cubicBezTo>
                    <a:cubicBezTo>
                      <a:pt x="153" y="583"/>
                      <a:pt x="127" y="594"/>
                      <a:pt x="130" y="597"/>
                    </a:cubicBezTo>
                    <a:cubicBezTo>
                      <a:pt x="139" y="606"/>
                      <a:pt x="160" y="592"/>
                      <a:pt x="176" y="592"/>
                    </a:cubicBezTo>
                    <a:lnTo>
                      <a:pt x="226" y="598"/>
                    </a:lnTo>
                    <a:lnTo>
                      <a:pt x="260" y="588"/>
                    </a:lnTo>
                    <a:lnTo>
                      <a:pt x="274" y="576"/>
                    </a:lnTo>
                    <a:cubicBezTo>
                      <a:pt x="282" y="573"/>
                      <a:pt x="306" y="573"/>
                      <a:pt x="307" y="569"/>
                    </a:cubicBezTo>
                    <a:cubicBezTo>
                      <a:pt x="321" y="557"/>
                      <a:pt x="283" y="559"/>
                      <a:pt x="283" y="552"/>
                    </a:cubicBezTo>
                    <a:cubicBezTo>
                      <a:pt x="283" y="545"/>
                      <a:pt x="300" y="533"/>
                      <a:pt x="307" y="528"/>
                    </a:cubicBezTo>
                    <a:lnTo>
                      <a:pt x="325" y="522"/>
                    </a:lnTo>
                    <a:lnTo>
                      <a:pt x="320" y="503"/>
                    </a:lnTo>
                    <a:cubicBezTo>
                      <a:pt x="323" y="499"/>
                      <a:pt x="336" y="495"/>
                      <a:pt x="342" y="495"/>
                    </a:cubicBezTo>
                    <a:cubicBezTo>
                      <a:pt x="348" y="495"/>
                      <a:pt x="350" y="506"/>
                      <a:pt x="358" y="505"/>
                    </a:cubicBezTo>
                    <a:cubicBezTo>
                      <a:pt x="366" y="504"/>
                      <a:pt x="384" y="490"/>
                      <a:pt x="393" y="491"/>
                    </a:cubicBezTo>
                    <a:lnTo>
                      <a:pt x="415" y="510"/>
                    </a:lnTo>
                    <a:cubicBezTo>
                      <a:pt x="416" y="517"/>
                      <a:pt x="407" y="520"/>
                      <a:pt x="401" y="530"/>
                    </a:cubicBezTo>
                    <a:lnTo>
                      <a:pt x="381" y="573"/>
                    </a:lnTo>
                    <a:lnTo>
                      <a:pt x="406" y="576"/>
                    </a:lnTo>
                    <a:lnTo>
                      <a:pt x="412" y="561"/>
                    </a:lnTo>
                    <a:lnTo>
                      <a:pt x="404" y="543"/>
                    </a:lnTo>
                    <a:cubicBezTo>
                      <a:pt x="406" y="539"/>
                      <a:pt x="417" y="541"/>
                      <a:pt x="423" y="538"/>
                    </a:cubicBezTo>
                    <a:cubicBezTo>
                      <a:pt x="430" y="537"/>
                      <a:pt x="435" y="526"/>
                      <a:pt x="441" y="527"/>
                    </a:cubicBezTo>
                    <a:cubicBezTo>
                      <a:pt x="447" y="528"/>
                      <a:pt x="453" y="542"/>
                      <a:pt x="460" y="547"/>
                    </a:cubicBezTo>
                    <a:lnTo>
                      <a:pt x="483" y="559"/>
                    </a:lnTo>
                    <a:lnTo>
                      <a:pt x="490" y="573"/>
                    </a:lnTo>
                    <a:lnTo>
                      <a:pt x="493" y="590"/>
                    </a:lnTo>
                    <a:lnTo>
                      <a:pt x="508" y="579"/>
                    </a:lnTo>
                    <a:cubicBezTo>
                      <a:pt x="508" y="579"/>
                      <a:pt x="507" y="566"/>
                      <a:pt x="509" y="564"/>
                    </a:cubicBezTo>
                    <a:cubicBezTo>
                      <a:pt x="513" y="561"/>
                      <a:pt x="512" y="581"/>
                      <a:pt x="521" y="569"/>
                    </a:cubicBezTo>
                    <a:cubicBezTo>
                      <a:pt x="530" y="557"/>
                      <a:pt x="525" y="556"/>
                      <a:pt x="515" y="549"/>
                    </a:cubicBezTo>
                    <a:lnTo>
                      <a:pt x="468" y="523"/>
                    </a:lnTo>
                    <a:lnTo>
                      <a:pt x="441" y="508"/>
                    </a:lnTo>
                    <a:lnTo>
                      <a:pt x="455" y="480"/>
                    </a:lnTo>
                    <a:lnTo>
                      <a:pt x="464" y="498"/>
                    </a:lnTo>
                    <a:lnTo>
                      <a:pt x="487" y="512"/>
                    </a:lnTo>
                    <a:lnTo>
                      <a:pt x="517" y="527"/>
                    </a:lnTo>
                    <a:cubicBezTo>
                      <a:pt x="526" y="535"/>
                      <a:pt x="529" y="546"/>
                      <a:pt x="539" y="559"/>
                    </a:cubicBezTo>
                    <a:cubicBezTo>
                      <a:pt x="549" y="572"/>
                      <a:pt x="570" y="602"/>
                      <a:pt x="579" y="608"/>
                    </a:cubicBezTo>
                    <a:cubicBezTo>
                      <a:pt x="588" y="614"/>
                      <a:pt x="588" y="598"/>
                      <a:pt x="592" y="597"/>
                    </a:cubicBezTo>
                    <a:cubicBezTo>
                      <a:pt x="596" y="594"/>
                      <a:pt x="604" y="602"/>
                      <a:pt x="604" y="599"/>
                    </a:cubicBezTo>
                    <a:cubicBezTo>
                      <a:pt x="604" y="596"/>
                      <a:pt x="596" y="583"/>
                      <a:pt x="593" y="578"/>
                    </a:cubicBezTo>
                    <a:cubicBezTo>
                      <a:pt x="589" y="574"/>
                      <a:pt x="590" y="568"/>
                      <a:pt x="587" y="567"/>
                    </a:cubicBezTo>
                    <a:cubicBezTo>
                      <a:pt x="585" y="563"/>
                      <a:pt x="583" y="558"/>
                      <a:pt x="584" y="555"/>
                    </a:cubicBezTo>
                    <a:cubicBezTo>
                      <a:pt x="585" y="552"/>
                      <a:pt x="589" y="550"/>
                      <a:pt x="592" y="548"/>
                    </a:cubicBezTo>
                    <a:lnTo>
                      <a:pt x="601" y="542"/>
                    </a:lnTo>
                    <a:cubicBezTo>
                      <a:pt x="607" y="541"/>
                      <a:pt x="621" y="541"/>
                      <a:pt x="627" y="541"/>
                    </a:cubicBezTo>
                    <a:cubicBezTo>
                      <a:pt x="633" y="541"/>
                      <a:pt x="636" y="541"/>
                      <a:pt x="640" y="539"/>
                    </a:cubicBezTo>
                    <a:cubicBezTo>
                      <a:pt x="644" y="537"/>
                      <a:pt x="648" y="532"/>
                      <a:pt x="650" y="528"/>
                    </a:cubicBezTo>
                    <a:lnTo>
                      <a:pt x="653" y="513"/>
                    </a:lnTo>
                    <a:lnTo>
                      <a:pt x="639" y="505"/>
                    </a:lnTo>
                    <a:cubicBezTo>
                      <a:pt x="639" y="503"/>
                      <a:pt x="650" y="505"/>
                      <a:pt x="655" y="501"/>
                    </a:cubicBezTo>
                    <a:cubicBezTo>
                      <a:pt x="660" y="497"/>
                      <a:pt x="665" y="488"/>
                      <a:pt x="670" y="483"/>
                    </a:cubicBezTo>
                    <a:cubicBezTo>
                      <a:pt x="675" y="478"/>
                      <a:pt x="681" y="471"/>
                      <a:pt x="686" y="470"/>
                    </a:cubicBezTo>
                    <a:lnTo>
                      <a:pt x="703" y="476"/>
                    </a:lnTo>
                    <a:lnTo>
                      <a:pt x="718" y="494"/>
                    </a:lnTo>
                    <a:cubicBezTo>
                      <a:pt x="723" y="498"/>
                      <a:pt x="727" y="503"/>
                      <a:pt x="731" y="501"/>
                    </a:cubicBezTo>
                    <a:cubicBezTo>
                      <a:pt x="735" y="499"/>
                      <a:pt x="742" y="488"/>
                      <a:pt x="742" y="482"/>
                    </a:cubicBezTo>
                    <a:lnTo>
                      <a:pt x="728" y="466"/>
                    </a:lnTo>
                    <a:cubicBezTo>
                      <a:pt x="730" y="462"/>
                      <a:pt x="746" y="463"/>
                      <a:pt x="755" y="459"/>
                    </a:cubicBezTo>
                    <a:cubicBezTo>
                      <a:pt x="764" y="455"/>
                      <a:pt x="777" y="444"/>
                      <a:pt x="782" y="444"/>
                    </a:cubicBezTo>
                    <a:cubicBezTo>
                      <a:pt x="787" y="444"/>
                      <a:pt x="786" y="452"/>
                      <a:pt x="784" y="458"/>
                    </a:cubicBezTo>
                    <a:cubicBezTo>
                      <a:pt x="782" y="464"/>
                      <a:pt x="765" y="469"/>
                      <a:pt x="772" y="480"/>
                    </a:cubicBezTo>
                    <a:cubicBezTo>
                      <a:pt x="779" y="491"/>
                      <a:pt x="820" y="516"/>
                      <a:pt x="824" y="525"/>
                    </a:cubicBezTo>
                    <a:cubicBezTo>
                      <a:pt x="828" y="534"/>
                      <a:pt x="808" y="535"/>
                      <a:pt x="796" y="537"/>
                    </a:cubicBezTo>
                    <a:cubicBezTo>
                      <a:pt x="784" y="539"/>
                      <a:pt x="763" y="541"/>
                      <a:pt x="751" y="539"/>
                    </a:cubicBezTo>
                    <a:cubicBezTo>
                      <a:pt x="739" y="537"/>
                      <a:pt x="739" y="524"/>
                      <a:pt x="722" y="524"/>
                    </a:cubicBezTo>
                    <a:cubicBezTo>
                      <a:pt x="705" y="524"/>
                      <a:pt x="707" y="533"/>
                      <a:pt x="697" y="537"/>
                    </a:cubicBezTo>
                    <a:lnTo>
                      <a:pt x="667" y="538"/>
                    </a:lnTo>
                    <a:lnTo>
                      <a:pt x="623" y="560"/>
                    </a:lnTo>
                    <a:lnTo>
                      <a:pt x="634" y="576"/>
                    </a:lnTo>
                    <a:lnTo>
                      <a:pt x="639" y="598"/>
                    </a:lnTo>
                    <a:lnTo>
                      <a:pt x="669" y="617"/>
                    </a:lnTo>
                    <a:lnTo>
                      <a:pt x="700" y="602"/>
                    </a:lnTo>
                    <a:lnTo>
                      <a:pt x="718" y="611"/>
                    </a:lnTo>
                    <a:lnTo>
                      <a:pt x="752" y="608"/>
                    </a:lnTo>
                    <a:lnTo>
                      <a:pt x="757" y="644"/>
                    </a:lnTo>
                    <a:lnTo>
                      <a:pt x="697" y="67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CECEC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486" name="Oval 111"/>
            <p:cNvSpPr>
              <a:spLocks noChangeArrowheads="1"/>
            </p:cNvSpPr>
            <p:nvPr/>
          </p:nvSpPr>
          <p:spPr bwMode="gray">
            <a:xfrm>
              <a:off x="2292954" y="3403203"/>
              <a:ext cx="197644" cy="197644"/>
            </a:xfrm>
            <a:prstGeom prst="ellipse">
              <a:avLst/>
            </a:prstGeom>
            <a:gradFill rotWithShape="1">
              <a:gsLst>
                <a:gs pos="0">
                  <a:srgbClr val="5E0000"/>
                </a:gs>
                <a:gs pos="100000">
                  <a:srgbClr val="CC0000"/>
                </a:gs>
              </a:gsLst>
              <a:path path="shape">
                <a:fillToRect l="50000" t="50000" r="50000" b="50000"/>
              </a:path>
            </a:gradFill>
            <a:ln w="38100" cmpd="dbl" algn="ctr">
              <a:solidFill>
                <a:srgbClr val="EBFFF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D9997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87" name="Oval 114"/>
            <p:cNvSpPr>
              <a:spLocks noChangeArrowheads="1"/>
            </p:cNvSpPr>
            <p:nvPr/>
          </p:nvSpPr>
          <p:spPr bwMode="gray">
            <a:xfrm>
              <a:off x="4316412" y="5389562"/>
              <a:ext cx="197644" cy="197644"/>
            </a:xfrm>
            <a:prstGeom prst="ellipse">
              <a:avLst/>
            </a:prstGeom>
            <a:gradFill rotWithShape="1">
              <a:gsLst>
                <a:gs pos="0">
                  <a:srgbClr val="5E0000"/>
                </a:gs>
                <a:gs pos="100000">
                  <a:srgbClr val="CC0000"/>
                </a:gs>
              </a:gsLst>
              <a:path path="shape">
                <a:fillToRect l="50000" t="50000" r="50000" b="50000"/>
              </a:path>
            </a:gradFill>
            <a:ln w="38100" cmpd="dbl" algn="ctr">
              <a:solidFill>
                <a:srgbClr val="EBFFF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D9997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88" name="Oval 116"/>
            <p:cNvSpPr>
              <a:spLocks noChangeArrowheads="1"/>
            </p:cNvSpPr>
            <p:nvPr/>
          </p:nvSpPr>
          <p:spPr bwMode="gray">
            <a:xfrm>
              <a:off x="5337437" y="3221581"/>
              <a:ext cx="197644" cy="197644"/>
            </a:xfrm>
            <a:prstGeom prst="ellipse">
              <a:avLst/>
            </a:prstGeom>
            <a:gradFill rotWithShape="1">
              <a:gsLst>
                <a:gs pos="0">
                  <a:srgbClr val="5E0000"/>
                </a:gs>
                <a:gs pos="100000">
                  <a:srgbClr val="CC0000"/>
                </a:gs>
              </a:gsLst>
              <a:path path="shape">
                <a:fillToRect l="50000" t="50000" r="50000" b="50000"/>
              </a:path>
            </a:gradFill>
            <a:ln w="38100" cmpd="dbl" algn="ctr">
              <a:solidFill>
                <a:srgbClr val="EBFFF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D9997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89" name="Oval 117"/>
            <p:cNvSpPr>
              <a:spLocks noChangeArrowheads="1"/>
            </p:cNvSpPr>
            <p:nvPr/>
          </p:nvSpPr>
          <p:spPr bwMode="gray">
            <a:xfrm>
              <a:off x="2736578" y="5270326"/>
              <a:ext cx="197644" cy="197644"/>
            </a:xfrm>
            <a:prstGeom prst="ellipse">
              <a:avLst/>
            </a:prstGeom>
            <a:gradFill rotWithShape="1">
              <a:gsLst>
                <a:gs pos="0">
                  <a:srgbClr val="5E0000"/>
                </a:gs>
                <a:gs pos="100000">
                  <a:srgbClr val="CC0000"/>
                </a:gs>
              </a:gsLst>
              <a:path path="shape">
                <a:fillToRect l="50000" t="50000" r="50000" b="50000"/>
              </a:path>
            </a:gradFill>
            <a:ln w="38100" cmpd="dbl" algn="ctr">
              <a:solidFill>
                <a:srgbClr val="EBFFF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D9997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0" name="Oval 115"/>
            <p:cNvSpPr>
              <a:spLocks noChangeArrowheads="1"/>
            </p:cNvSpPr>
            <p:nvPr/>
          </p:nvSpPr>
          <p:spPr bwMode="gray">
            <a:xfrm>
              <a:off x="6493669" y="5098257"/>
              <a:ext cx="197644" cy="197644"/>
            </a:xfrm>
            <a:prstGeom prst="ellipse">
              <a:avLst/>
            </a:prstGeom>
            <a:gradFill rotWithShape="1">
              <a:gsLst>
                <a:gs pos="0">
                  <a:srgbClr val="5E0000"/>
                </a:gs>
                <a:gs pos="100000">
                  <a:srgbClr val="0070C0"/>
                </a:gs>
              </a:gsLst>
              <a:path path="shape">
                <a:fillToRect l="50000" t="50000" r="50000" b="50000"/>
              </a:path>
            </a:gradFill>
            <a:ln w="38100" cmpd="dbl" algn="ctr">
              <a:solidFill>
                <a:srgbClr val="EBFFFB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7" name="Arc 226"/>
            <p:cNvSpPr/>
            <p:nvPr/>
          </p:nvSpPr>
          <p:spPr>
            <a:xfrm rot="19117538">
              <a:off x="3005597" y="2468946"/>
              <a:ext cx="4114322" cy="7901808"/>
            </a:xfrm>
            <a:prstGeom prst="arc">
              <a:avLst>
                <a:gd name="adj1" fmla="val 16291393"/>
                <a:gd name="adj2" fmla="val 21597084"/>
              </a:avLst>
            </a:prstGeom>
            <a:ln w="57150">
              <a:solidFill>
                <a:srgbClr val="138383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8" name="Arc 227"/>
            <p:cNvSpPr/>
            <p:nvPr/>
          </p:nvSpPr>
          <p:spPr>
            <a:xfrm rot="19838541">
              <a:off x="533760" y="5115241"/>
              <a:ext cx="6352179" cy="3102793"/>
            </a:xfrm>
            <a:prstGeom prst="arc">
              <a:avLst>
                <a:gd name="adj1" fmla="val 16291393"/>
                <a:gd name="adj2" fmla="val 0"/>
              </a:avLst>
            </a:prstGeom>
            <a:ln w="57150">
              <a:solidFill>
                <a:srgbClr val="138383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9" name="Arc 228"/>
            <p:cNvSpPr/>
            <p:nvPr/>
          </p:nvSpPr>
          <p:spPr>
            <a:xfrm rot="1659542">
              <a:off x="3385523" y="3337914"/>
              <a:ext cx="3525900" cy="1758789"/>
            </a:xfrm>
            <a:prstGeom prst="arc">
              <a:avLst>
                <a:gd name="adj1" fmla="val 16291393"/>
                <a:gd name="adj2" fmla="val 0"/>
              </a:avLst>
            </a:prstGeom>
            <a:ln w="57150">
              <a:solidFill>
                <a:srgbClr val="138383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229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/>
        </p:nvSpPr>
        <p:spPr>
          <a:xfrm>
            <a:off x="1979613" y="1143000"/>
            <a:ext cx="4283075" cy="518160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507" name="Title 1"/>
          <p:cNvSpPr>
            <a:spLocks noGrp="1"/>
          </p:cNvSpPr>
          <p:nvPr>
            <p:ph type="title"/>
          </p:nvPr>
        </p:nvSpPr>
        <p:spPr bwMode="auto">
          <a:xfrm>
            <a:off x="2297113" y="239713"/>
            <a:ext cx="5856287" cy="623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 b="1" dirty="0" err="1" smtClean="0">
                <a:solidFill>
                  <a:srgbClr val="FFFF00"/>
                </a:solidFill>
              </a:rPr>
              <a:t>Teknologi</a:t>
            </a:r>
            <a:r>
              <a:rPr lang="en-US" altLang="en-US" sz="2000" b="1" dirty="0" smtClean="0">
                <a:solidFill>
                  <a:srgbClr val="FFFF00"/>
                </a:solidFill>
              </a:rPr>
              <a:t> </a:t>
            </a:r>
            <a:r>
              <a:rPr lang="en-US" altLang="en-US" sz="2000" b="1" dirty="0" err="1" smtClean="0">
                <a:solidFill>
                  <a:srgbClr val="FFFF00"/>
                </a:solidFill>
              </a:rPr>
              <a:t>Komunikasi</a:t>
            </a:r>
            <a:r>
              <a:rPr lang="en-US" altLang="en-US" sz="2000" b="1" dirty="0" smtClean="0">
                <a:solidFill>
                  <a:srgbClr val="FFFF00"/>
                </a:solidFill>
              </a:rPr>
              <a:t> (TK)</a:t>
            </a:r>
          </a:p>
        </p:txBody>
      </p:sp>
      <p:sp>
        <p:nvSpPr>
          <p:cNvPr id="21508" name="Text Box 12"/>
          <p:cNvSpPr txBox="1">
            <a:spLocks noChangeArrowheads="1"/>
          </p:cNvSpPr>
          <p:nvPr/>
        </p:nvSpPr>
        <p:spPr bwMode="auto">
          <a:xfrm>
            <a:off x="393700" y="1785938"/>
            <a:ext cx="7715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rgbClr val="BE0260"/>
                </a:solidFill>
              </a:rPr>
              <a:t>data</a:t>
            </a:r>
          </a:p>
        </p:txBody>
      </p:sp>
      <p:sp>
        <p:nvSpPr>
          <p:cNvPr id="21509" name="Text Box 13"/>
          <p:cNvSpPr txBox="1">
            <a:spLocks noChangeArrowheads="1"/>
          </p:cNvSpPr>
          <p:nvPr/>
        </p:nvSpPr>
        <p:spPr bwMode="auto">
          <a:xfrm>
            <a:off x="350838" y="3954463"/>
            <a:ext cx="13001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rgbClr val="7030A0"/>
                </a:solidFill>
              </a:rPr>
              <a:t>informasi</a:t>
            </a:r>
          </a:p>
        </p:txBody>
      </p:sp>
      <p:sp>
        <p:nvSpPr>
          <p:cNvPr id="14" name="AutoShape 27"/>
          <p:cNvSpPr>
            <a:spLocks noChangeArrowheads="1"/>
          </p:cNvSpPr>
          <p:nvPr/>
        </p:nvSpPr>
        <p:spPr bwMode="auto">
          <a:xfrm>
            <a:off x="1651000" y="2898775"/>
            <a:ext cx="661988" cy="15049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2565400" y="1381125"/>
            <a:ext cx="3221038" cy="584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Gelombang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radio (SW, AM, FM)</a:t>
            </a:r>
          </a:p>
          <a:p>
            <a:pPr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Broadcast / televisi (VHF, UHF)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2413" y="2265363"/>
            <a:ext cx="1052512" cy="8302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Teks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Suara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Gambar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4433888"/>
            <a:ext cx="1414463" cy="13239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Berkas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digital</a:t>
            </a:r>
          </a:p>
          <a:p>
            <a:pPr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Artikel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Grafik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Audio</a:t>
            </a:r>
          </a:p>
          <a:p>
            <a:pPr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Video</a:t>
            </a:r>
          </a:p>
        </p:txBody>
      </p:sp>
      <p:sp>
        <p:nvSpPr>
          <p:cNvPr id="23" name="AutoShape 27"/>
          <p:cNvSpPr>
            <a:spLocks noChangeArrowheads="1"/>
          </p:cNvSpPr>
          <p:nvPr/>
        </p:nvSpPr>
        <p:spPr bwMode="auto">
          <a:xfrm>
            <a:off x="6103938" y="5573713"/>
            <a:ext cx="557212" cy="366712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27" name="TextBox 26"/>
          <p:cNvSpPr txBox="1"/>
          <p:nvPr/>
        </p:nvSpPr>
        <p:spPr>
          <a:xfrm>
            <a:off x="2636838" y="2490788"/>
            <a:ext cx="3171825" cy="3397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- Jaringan Selular (CDMA, GSM)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55875" y="5464175"/>
            <a:ext cx="3335338" cy="5857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- Jaringan Local (LAN, MAN)</a:t>
            </a:r>
          </a:p>
          <a:p>
            <a:pPr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Jaringan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Internet (WAN)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00325" y="3538538"/>
            <a:ext cx="2992438" cy="8318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- Jaringan Nirkabel / wireless </a:t>
            </a:r>
          </a:p>
          <a:p>
            <a:pPr>
              <a:defRPr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   (infrared, bluetooth, wifi)</a:t>
            </a:r>
          </a:p>
          <a:p>
            <a:pPr>
              <a:defRPr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- Jaringan Personal (PAN)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1.bp.blogspot.com/-yxA_GX6O5qk/Uzq8gRPk5lI/AAAAAAAABJE/mIz5Cxc9oU4/s1600/nt_com_bt_conne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88"/>
          <a:stretch>
            <a:fillRect/>
          </a:stretch>
        </p:blipFill>
        <p:spPr bwMode="auto">
          <a:xfrm>
            <a:off x="6548438" y="3290888"/>
            <a:ext cx="2138362" cy="1508125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1028" name="Picture 4" descr="http://4.bp.blogspot.com/-_T4sKCj9Hac/UF57tayc3tI/AAAAAAAAALY/A4fsyoQFKYI/s320/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25" y="2135188"/>
            <a:ext cx="1004888" cy="1004887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1030" name="Picture 6" descr="http://www.locutor.info/index2011/pics/anten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313" y="854075"/>
            <a:ext cx="812800" cy="105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AutoShape 27"/>
          <p:cNvSpPr>
            <a:spLocks noChangeArrowheads="1"/>
          </p:cNvSpPr>
          <p:nvPr/>
        </p:nvSpPr>
        <p:spPr bwMode="auto">
          <a:xfrm>
            <a:off x="6049963" y="1571625"/>
            <a:ext cx="541337" cy="363538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32" name="AutoShape 27"/>
          <p:cNvSpPr>
            <a:spLocks noChangeArrowheads="1"/>
          </p:cNvSpPr>
          <p:nvPr/>
        </p:nvSpPr>
        <p:spPr bwMode="auto">
          <a:xfrm>
            <a:off x="6067425" y="2536825"/>
            <a:ext cx="541338" cy="3619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33" name="AutoShape 27"/>
          <p:cNvSpPr>
            <a:spLocks noChangeArrowheads="1"/>
          </p:cNvSpPr>
          <p:nvPr/>
        </p:nvSpPr>
        <p:spPr bwMode="auto">
          <a:xfrm>
            <a:off x="6067425" y="3814763"/>
            <a:ext cx="541338" cy="363537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350"/>
          </a:p>
        </p:txBody>
      </p:sp>
      <p:pic>
        <p:nvPicPr>
          <p:cNvPr id="1032" name="Picture 8" descr="http://jombangkab.go.id/PDE/images/ja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50" y="5113338"/>
            <a:ext cx="1890713" cy="1419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76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  <p:bldP spid="2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http://1.bp.blogspot.com/-yxA_GX6O5qk/Uzq8gRPk5lI/AAAAAAAABJE/mIz5Cxc9oU4/s1600/nt_com_bt_conn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88"/>
          <a:stretch>
            <a:fillRect/>
          </a:stretch>
        </p:blipFill>
        <p:spPr bwMode="auto">
          <a:xfrm>
            <a:off x="7323138" y="4546600"/>
            <a:ext cx="1519237" cy="1071563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4" name="Rounded Rectangle 3"/>
          <p:cNvSpPr/>
          <p:nvPr/>
        </p:nvSpPr>
        <p:spPr>
          <a:xfrm>
            <a:off x="5106988" y="1870075"/>
            <a:ext cx="2352675" cy="22812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132013" y="1847850"/>
            <a:ext cx="2668587" cy="417671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3557" name="Group 19"/>
          <p:cNvGrpSpPr>
            <a:grpSpLocks/>
          </p:cNvGrpSpPr>
          <p:nvPr/>
        </p:nvGrpSpPr>
        <p:grpSpPr bwMode="auto">
          <a:xfrm>
            <a:off x="3736975" y="2649538"/>
            <a:ext cx="942975" cy="1141412"/>
            <a:chOff x="2688" y="1872"/>
            <a:chExt cx="792" cy="958"/>
          </a:xfrm>
        </p:grpSpPr>
        <p:pic>
          <p:nvPicPr>
            <p:cNvPr id="23583" name="Picture 11" descr="BD1822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2208"/>
              <a:ext cx="696" cy="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2688" y="1872"/>
              <a:ext cx="78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350" dirty="0" err="1"/>
                <a:t>informasi</a:t>
              </a:r>
              <a:endParaRPr lang="en-US" altLang="en-US" sz="1350" dirty="0"/>
            </a:p>
          </p:txBody>
        </p:sp>
      </p:grp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1900" y="2976563"/>
            <a:ext cx="1223963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350" dirty="0"/>
              <a:t>proses</a:t>
            </a:r>
          </a:p>
        </p:txBody>
      </p:sp>
      <p:sp>
        <p:nvSpPr>
          <p:cNvPr id="10" name="AutoShape 27"/>
          <p:cNvSpPr>
            <a:spLocks noChangeArrowheads="1"/>
          </p:cNvSpPr>
          <p:nvPr/>
        </p:nvSpPr>
        <p:spPr bwMode="auto">
          <a:xfrm>
            <a:off x="1587500" y="3336925"/>
            <a:ext cx="623888" cy="588963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11" name="AutoShape 28"/>
          <p:cNvSpPr>
            <a:spLocks noChangeArrowheads="1"/>
          </p:cNvSpPr>
          <p:nvPr/>
        </p:nvSpPr>
        <p:spPr bwMode="auto">
          <a:xfrm>
            <a:off x="3486150" y="3335338"/>
            <a:ext cx="322263" cy="228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12" name="AutoShape 29"/>
          <p:cNvSpPr>
            <a:spLocks noChangeArrowheads="1"/>
          </p:cNvSpPr>
          <p:nvPr/>
        </p:nvSpPr>
        <p:spPr bwMode="auto">
          <a:xfrm>
            <a:off x="4779963" y="3382963"/>
            <a:ext cx="571500" cy="228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377768" y="841375"/>
            <a:ext cx="6539026" cy="3841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sz="2400" kern="0" dirty="0" err="1">
                <a:solidFill>
                  <a:srgbClr val="FFFF00"/>
                </a:solidFill>
              </a:rPr>
              <a:t>Teknologi</a:t>
            </a:r>
            <a:r>
              <a:rPr lang="en-US" altLang="en-US" sz="2400" kern="0" dirty="0">
                <a:solidFill>
                  <a:srgbClr val="FFFF00"/>
                </a:solidFill>
              </a:rPr>
              <a:t> </a:t>
            </a:r>
            <a:r>
              <a:rPr lang="en-US" altLang="en-US" sz="2400" kern="0" dirty="0" err="1">
                <a:solidFill>
                  <a:srgbClr val="FFFF00"/>
                </a:solidFill>
              </a:rPr>
              <a:t>Informasi</a:t>
            </a:r>
            <a:r>
              <a:rPr lang="en-US" altLang="en-US" sz="2400" kern="0" dirty="0">
                <a:solidFill>
                  <a:srgbClr val="FFFF00"/>
                </a:solidFill>
              </a:rPr>
              <a:t> </a:t>
            </a:r>
            <a:r>
              <a:rPr lang="en-US" altLang="en-US" sz="2400" kern="0" dirty="0" err="1">
                <a:solidFill>
                  <a:srgbClr val="FFFF00"/>
                </a:solidFill>
              </a:rPr>
              <a:t>dan</a:t>
            </a:r>
            <a:r>
              <a:rPr lang="en-US" altLang="en-US" sz="2400" kern="0" dirty="0">
                <a:solidFill>
                  <a:srgbClr val="FFFF00"/>
                </a:solidFill>
              </a:rPr>
              <a:t> </a:t>
            </a:r>
            <a:r>
              <a:rPr lang="en-US" altLang="en-US" sz="2400" kern="0" dirty="0" err="1">
                <a:solidFill>
                  <a:srgbClr val="FFFF00"/>
                </a:solidFill>
              </a:rPr>
              <a:t>K</a:t>
            </a:r>
            <a:r>
              <a:rPr lang="en-US" altLang="en-US" sz="2400" kern="0" dirty="0" err="1" smtClean="0">
                <a:solidFill>
                  <a:srgbClr val="FFFF00"/>
                </a:solidFill>
              </a:rPr>
              <a:t>omunikasi</a:t>
            </a:r>
            <a:endParaRPr lang="en-US" altLang="en-US" sz="2400" kern="0" dirty="0">
              <a:solidFill>
                <a:srgbClr val="FFFF00"/>
              </a:solidFill>
            </a:endParaRPr>
          </a:p>
        </p:txBody>
      </p:sp>
      <p:sp>
        <p:nvSpPr>
          <p:cNvPr id="14" name="AutoShape 28"/>
          <p:cNvSpPr>
            <a:spLocks noChangeArrowheads="1"/>
          </p:cNvSpPr>
          <p:nvPr/>
        </p:nvSpPr>
        <p:spPr bwMode="auto">
          <a:xfrm rot="5400000">
            <a:off x="3922713" y="4097338"/>
            <a:ext cx="571500" cy="228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350"/>
          </a:p>
        </p:txBody>
      </p:sp>
      <p:grpSp>
        <p:nvGrpSpPr>
          <p:cNvPr id="23564" name="Group 18"/>
          <p:cNvGrpSpPr>
            <a:grpSpLocks/>
          </p:cNvGrpSpPr>
          <p:nvPr/>
        </p:nvGrpSpPr>
        <p:grpSpPr bwMode="auto">
          <a:xfrm>
            <a:off x="449263" y="2716213"/>
            <a:ext cx="1044575" cy="1339850"/>
            <a:chOff x="253" y="529"/>
            <a:chExt cx="878" cy="1126"/>
          </a:xfrm>
        </p:grpSpPr>
        <p:grpSp>
          <p:nvGrpSpPr>
            <p:cNvPr id="23577" name="Group 6"/>
            <p:cNvGrpSpPr>
              <a:grpSpLocks/>
            </p:cNvGrpSpPr>
            <p:nvPr/>
          </p:nvGrpSpPr>
          <p:grpSpPr bwMode="auto">
            <a:xfrm>
              <a:off x="253" y="932"/>
              <a:ext cx="878" cy="723"/>
              <a:chOff x="1529" y="532"/>
              <a:chExt cx="3129" cy="2583"/>
            </a:xfrm>
          </p:grpSpPr>
          <p:sp>
            <p:nvSpPr>
              <p:cNvPr id="18" name="Puzzle3"/>
              <p:cNvSpPr>
                <a:spLocks noEditPoints="1" noChangeArrowheads="1"/>
              </p:cNvSpPr>
              <p:nvPr/>
            </p:nvSpPr>
            <p:spPr bwMode="auto">
              <a:xfrm>
                <a:off x="3203" y="632"/>
                <a:ext cx="1117" cy="1516"/>
              </a:xfrm>
              <a:custGeom>
                <a:avLst/>
                <a:gdLst>
                  <a:gd name="T0" fmla="*/ 10391 w 21600"/>
                  <a:gd name="T1" fmla="*/ 15806 h 21600"/>
                  <a:gd name="T2" fmla="*/ 20551 w 21600"/>
                  <a:gd name="T3" fmla="*/ 21088 h 21600"/>
                  <a:gd name="T4" fmla="*/ 13180 w 21600"/>
                  <a:gd name="T5" fmla="*/ 13801 h 21600"/>
                  <a:gd name="T6" fmla="*/ 20551 w 21600"/>
                  <a:gd name="T7" fmla="*/ 7025 h 21600"/>
                  <a:gd name="T8" fmla="*/ 10500 w 21600"/>
                  <a:gd name="T9" fmla="*/ 52 h 21600"/>
                  <a:gd name="T10" fmla="*/ 692 w 21600"/>
                  <a:gd name="T11" fmla="*/ 6802 h 21600"/>
                  <a:gd name="T12" fmla="*/ 8064 w 21600"/>
                  <a:gd name="T13" fmla="*/ 13526 h 21600"/>
                  <a:gd name="T14" fmla="*/ 692 w 21600"/>
                  <a:gd name="T15" fmla="*/ 21088 h 21600"/>
                  <a:gd name="T16" fmla="*/ 2273 w 21600"/>
                  <a:gd name="T17" fmla="*/ 7719 h 21600"/>
                  <a:gd name="T18" fmla="*/ 19149 w 21600"/>
                  <a:gd name="T19" fmla="*/ 202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6625" y="20892"/>
                    </a:moveTo>
                    <a:lnTo>
                      <a:pt x="7105" y="21023"/>
                    </a:lnTo>
                    <a:lnTo>
                      <a:pt x="7513" y="21088"/>
                    </a:lnTo>
                    <a:lnTo>
                      <a:pt x="7922" y="21115"/>
                    </a:lnTo>
                    <a:lnTo>
                      <a:pt x="8242" y="21115"/>
                    </a:lnTo>
                    <a:lnTo>
                      <a:pt x="8544" y="21062"/>
                    </a:lnTo>
                    <a:lnTo>
                      <a:pt x="8810" y="20997"/>
                    </a:lnTo>
                    <a:lnTo>
                      <a:pt x="9023" y="20892"/>
                    </a:lnTo>
                    <a:lnTo>
                      <a:pt x="9148" y="20761"/>
                    </a:lnTo>
                    <a:lnTo>
                      <a:pt x="9290" y="20616"/>
                    </a:lnTo>
                    <a:lnTo>
                      <a:pt x="9361" y="20459"/>
                    </a:lnTo>
                    <a:lnTo>
                      <a:pt x="9396" y="20289"/>
                    </a:lnTo>
                    <a:lnTo>
                      <a:pt x="9396" y="20092"/>
                    </a:lnTo>
                    <a:lnTo>
                      <a:pt x="9325" y="19909"/>
                    </a:lnTo>
                    <a:lnTo>
                      <a:pt x="9219" y="19738"/>
                    </a:lnTo>
                    <a:lnTo>
                      <a:pt x="9094" y="19555"/>
                    </a:lnTo>
                    <a:lnTo>
                      <a:pt x="8917" y="19384"/>
                    </a:lnTo>
                    <a:lnTo>
                      <a:pt x="8650" y="19162"/>
                    </a:lnTo>
                    <a:lnTo>
                      <a:pt x="8437" y="18900"/>
                    </a:lnTo>
                    <a:lnTo>
                      <a:pt x="8277" y="18624"/>
                    </a:lnTo>
                    <a:lnTo>
                      <a:pt x="8135" y="18349"/>
                    </a:lnTo>
                    <a:lnTo>
                      <a:pt x="8028" y="18048"/>
                    </a:lnTo>
                    <a:lnTo>
                      <a:pt x="7993" y="17746"/>
                    </a:lnTo>
                    <a:lnTo>
                      <a:pt x="7993" y="17471"/>
                    </a:lnTo>
                    <a:lnTo>
                      <a:pt x="8028" y="17169"/>
                    </a:lnTo>
                    <a:lnTo>
                      <a:pt x="8135" y="16920"/>
                    </a:lnTo>
                    <a:lnTo>
                      <a:pt x="8277" y="16671"/>
                    </a:lnTo>
                    <a:lnTo>
                      <a:pt x="8366" y="16540"/>
                    </a:lnTo>
                    <a:lnTo>
                      <a:pt x="8473" y="16409"/>
                    </a:lnTo>
                    <a:lnTo>
                      <a:pt x="8615" y="16317"/>
                    </a:lnTo>
                    <a:lnTo>
                      <a:pt x="8739" y="16213"/>
                    </a:lnTo>
                    <a:lnTo>
                      <a:pt x="8881" y="16134"/>
                    </a:lnTo>
                    <a:lnTo>
                      <a:pt x="9059" y="16055"/>
                    </a:lnTo>
                    <a:lnTo>
                      <a:pt x="9254" y="15990"/>
                    </a:lnTo>
                    <a:lnTo>
                      <a:pt x="9432" y="15911"/>
                    </a:lnTo>
                    <a:lnTo>
                      <a:pt x="9663" y="15885"/>
                    </a:lnTo>
                    <a:lnTo>
                      <a:pt x="9876" y="15833"/>
                    </a:lnTo>
                    <a:lnTo>
                      <a:pt x="10142" y="15806"/>
                    </a:lnTo>
                    <a:lnTo>
                      <a:pt x="10391" y="15806"/>
                    </a:lnTo>
                    <a:lnTo>
                      <a:pt x="10728" y="15806"/>
                    </a:lnTo>
                    <a:lnTo>
                      <a:pt x="10995" y="15806"/>
                    </a:lnTo>
                    <a:lnTo>
                      <a:pt x="11279" y="15833"/>
                    </a:lnTo>
                    <a:lnTo>
                      <a:pt x="11546" y="15885"/>
                    </a:lnTo>
                    <a:lnTo>
                      <a:pt x="11776" y="15937"/>
                    </a:lnTo>
                    <a:lnTo>
                      <a:pt x="12025" y="15990"/>
                    </a:lnTo>
                    <a:lnTo>
                      <a:pt x="12221" y="16055"/>
                    </a:lnTo>
                    <a:lnTo>
                      <a:pt x="12434" y="16134"/>
                    </a:lnTo>
                    <a:lnTo>
                      <a:pt x="12611" y="16213"/>
                    </a:lnTo>
                    <a:lnTo>
                      <a:pt x="12771" y="16317"/>
                    </a:lnTo>
                    <a:lnTo>
                      <a:pt x="12913" y="16409"/>
                    </a:lnTo>
                    <a:lnTo>
                      <a:pt x="13038" y="16514"/>
                    </a:lnTo>
                    <a:lnTo>
                      <a:pt x="13251" y="16737"/>
                    </a:lnTo>
                    <a:lnTo>
                      <a:pt x="13428" y="16986"/>
                    </a:lnTo>
                    <a:lnTo>
                      <a:pt x="13517" y="17248"/>
                    </a:lnTo>
                    <a:lnTo>
                      <a:pt x="13588" y="17523"/>
                    </a:lnTo>
                    <a:lnTo>
                      <a:pt x="13588" y="17799"/>
                    </a:lnTo>
                    <a:lnTo>
                      <a:pt x="13517" y="18074"/>
                    </a:lnTo>
                    <a:lnTo>
                      <a:pt x="13428" y="18323"/>
                    </a:lnTo>
                    <a:lnTo>
                      <a:pt x="13286" y="18572"/>
                    </a:lnTo>
                    <a:lnTo>
                      <a:pt x="13109" y="18808"/>
                    </a:lnTo>
                    <a:lnTo>
                      <a:pt x="12878" y="19031"/>
                    </a:lnTo>
                    <a:lnTo>
                      <a:pt x="12434" y="19411"/>
                    </a:lnTo>
                    <a:lnTo>
                      <a:pt x="12132" y="19738"/>
                    </a:lnTo>
                    <a:lnTo>
                      <a:pt x="12025" y="19856"/>
                    </a:lnTo>
                    <a:lnTo>
                      <a:pt x="11919" y="20014"/>
                    </a:lnTo>
                    <a:lnTo>
                      <a:pt x="11883" y="20132"/>
                    </a:lnTo>
                    <a:lnTo>
                      <a:pt x="11883" y="20263"/>
                    </a:lnTo>
                    <a:lnTo>
                      <a:pt x="11883" y="20394"/>
                    </a:lnTo>
                    <a:lnTo>
                      <a:pt x="11954" y="20485"/>
                    </a:lnTo>
                    <a:lnTo>
                      <a:pt x="12061" y="20590"/>
                    </a:lnTo>
                    <a:lnTo>
                      <a:pt x="12185" y="20695"/>
                    </a:lnTo>
                    <a:lnTo>
                      <a:pt x="12327" y="20787"/>
                    </a:lnTo>
                    <a:lnTo>
                      <a:pt x="12540" y="20892"/>
                    </a:lnTo>
                    <a:lnTo>
                      <a:pt x="12771" y="20997"/>
                    </a:lnTo>
                    <a:lnTo>
                      <a:pt x="13073" y="21088"/>
                    </a:lnTo>
                    <a:lnTo>
                      <a:pt x="13428" y="21193"/>
                    </a:lnTo>
                    <a:lnTo>
                      <a:pt x="13873" y="21298"/>
                    </a:lnTo>
                    <a:lnTo>
                      <a:pt x="14317" y="21390"/>
                    </a:lnTo>
                    <a:lnTo>
                      <a:pt x="14778" y="21468"/>
                    </a:lnTo>
                    <a:lnTo>
                      <a:pt x="15294" y="21547"/>
                    </a:lnTo>
                    <a:lnTo>
                      <a:pt x="15809" y="21600"/>
                    </a:lnTo>
                    <a:lnTo>
                      <a:pt x="16359" y="21652"/>
                    </a:lnTo>
                    <a:lnTo>
                      <a:pt x="16875" y="21678"/>
                    </a:lnTo>
                    <a:lnTo>
                      <a:pt x="17407" y="21678"/>
                    </a:lnTo>
                    <a:lnTo>
                      <a:pt x="17958" y="21678"/>
                    </a:lnTo>
                    <a:lnTo>
                      <a:pt x="18473" y="21652"/>
                    </a:lnTo>
                    <a:lnTo>
                      <a:pt x="18953" y="21573"/>
                    </a:lnTo>
                    <a:lnTo>
                      <a:pt x="19397" y="21495"/>
                    </a:lnTo>
                    <a:lnTo>
                      <a:pt x="19841" y="21390"/>
                    </a:lnTo>
                    <a:lnTo>
                      <a:pt x="20214" y="21272"/>
                    </a:lnTo>
                    <a:lnTo>
                      <a:pt x="20551" y="21088"/>
                    </a:lnTo>
                    <a:lnTo>
                      <a:pt x="20480" y="20787"/>
                    </a:lnTo>
                    <a:lnTo>
                      <a:pt x="20409" y="20485"/>
                    </a:lnTo>
                    <a:lnTo>
                      <a:pt x="20356" y="20158"/>
                    </a:lnTo>
                    <a:lnTo>
                      <a:pt x="20356" y="19804"/>
                    </a:lnTo>
                    <a:lnTo>
                      <a:pt x="20321" y="19083"/>
                    </a:lnTo>
                    <a:lnTo>
                      <a:pt x="20356" y="18349"/>
                    </a:lnTo>
                    <a:lnTo>
                      <a:pt x="20409" y="17641"/>
                    </a:lnTo>
                    <a:lnTo>
                      <a:pt x="20480" y="17012"/>
                    </a:lnTo>
                    <a:lnTo>
                      <a:pt x="20551" y="16488"/>
                    </a:lnTo>
                    <a:lnTo>
                      <a:pt x="20551" y="16055"/>
                    </a:lnTo>
                    <a:lnTo>
                      <a:pt x="20551" y="15911"/>
                    </a:lnTo>
                    <a:lnTo>
                      <a:pt x="20445" y="15754"/>
                    </a:lnTo>
                    <a:lnTo>
                      <a:pt x="20356" y="15610"/>
                    </a:lnTo>
                    <a:lnTo>
                      <a:pt x="20178" y="15452"/>
                    </a:lnTo>
                    <a:lnTo>
                      <a:pt x="20001" y="15334"/>
                    </a:lnTo>
                    <a:lnTo>
                      <a:pt x="19770" y="15230"/>
                    </a:lnTo>
                    <a:lnTo>
                      <a:pt x="19521" y="15125"/>
                    </a:lnTo>
                    <a:lnTo>
                      <a:pt x="19290" y="15059"/>
                    </a:lnTo>
                    <a:lnTo>
                      <a:pt x="19024" y="15007"/>
                    </a:lnTo>
                    <a:lnTo>
                      <a:pt x="18740" y="14954"/>
                    </a:lnTo>
                    <a:lnTo>
                      <a:pt x="18509" y="14954"/>
                    </a:lnTo>
                    <a:lnTo>
                      <a:pt x="18225" y="14954"/>
                    </a:lnTo>
                    <a:lnTo>
                      <a:pt x="17994" y="15007"/>
                    </a:lnTo>
                    <a:lnTo>
                      <a:pt x="17763" y="15085"/>
                    </a:lnTo>
                    <a:lnTo>
                      <a:pt x="17550" y="15177"/>
                    </a:lnTo>
                    <a:lnTo>
                      <a:pt x="17372" y="15308"/>
                    </a:lnTo>
                    <a:lnTo>
                      <a:pt x="17176" y="15426"/>
                    </a:lnTo>
                    <a:lnTo>
                      <a:pt x="16928" y="15557"/>
                    </a:lnTo>
                    <a:lnTo>
                      <a:pt x="16661" y="15636"/>
                    </a:lnTo>
                    <a:lnTo>
                      <a:pt x="16359" y="15688"/>
                    </a:lnTo>
                    <a:lnTo>
                      <a:pt x="16022" y="15715"/>
                    </a:lnTo>
                    <a:lnTo>
                      <a:pt x="15667" y="15688"/>
                    </a:lnTo>
                    <a:lnTo>
                      <a:pt x="15294" y="15662"/>
                    </a:lnTo>
                    <a:lnTo>
                      <a:pt x="14956" y="15583"/>
                    </a:lnTo>
                    <a:lnTo>
                      <a:pt x="14619" y="15479"/>
                    </a:lnTo>
                    <a:lnTo>
                      <a:pt x="14281" y="15334"/>
                    </a:lnTo>
                    <a:lnTo>
                      <a:pt x="13961" y="15177"/>
                    </a:lnTo>
                    <a:lnTo>
                      <a:pt x="13695" y="14981"/>
                    </a:lnTo>
                    <a:lnTo>
                      <a:pt x="13588" y="14850"/>
                    </a:lnTo>
                    <a:lnTo>
                      <a:pt x="13482" y="14732"/>
                    </a:lnTo>
                    <a:lnTo>
                      <a:pt x="13393" y="14600"/>
                    </a:lnTo>
                    <a:lnTo>
                      <a:pt x="13322" y="14456"/>
                    </a:lnTo>
                    <a:lnTo>
                      <a:pt x="13251" y="14299"/>
                    </a:lnTo>
                    <a:lnTo>
                      <a:pt x="13215" y="14155"/>
                    </a:lnTo>
                    <a:lnTo>
                      <a:pt x="13180" y="13971"/>
                    </a:lnTo>
                    <a:lnTo>
                      <a:pt x="13180" y="13801"/>
                    </a:lnTo>
                    <a:lnTo>
                      <a:pt x="13180" y="13591"/>
                    </a:lnTo>
                    <a:lnTo>
                      <a:pt x="13215" y="13395"/>
                    </a:lnTo>
                    <a:lnTo>
                      <a:pt x="13251" y="13198"/>
                    </a:lnTo>
                    <a:lnTo>
                      <a:pt x="13322" y="13015"/>
                    </a:lnTo>
                    <a:lnTo>
                      <a:pt x="13393" y="12870"/>
                    </a:lnTo>
                    <a:lnTo>
                      <a:pt x="13482" y="12713"/>
                    </a:lnTo>
                    <a:lnTo>
                      <a:pt x="13588" y="12569"/>
                    </a:lnTo>
                    <a:lnTo>
                      <a:pt x="13730" y="12438"/>
                    </a:lnTo>
                    <a:lnTo>
                      <a:pt x="13997" y="12215"/>
                    </a:lnTo>
                    <a:lnTo>
                      <a:pt x="14334" y="12005"/>
                    </a:lnTo>
                    <a:lnTo>
                      <a:pt x="14690" y="11861"/>
                    </a:lnTo>
                    <a:lnTo>
                      <a:pt x="15063" y="11756"/>
                    </a:lnTo>
                    <a:lnTo>
                      <a:pt x="15436" y="11678"/>
                    </a:lnTo>
                    <a:lnTo>
                      <a:pt x="15809" y="11638"/>
                    </a:lnTo>
                    <a:lnTo>
                      <a:pt x="16182" y="11638"/>
                    </a:lnTo>
                    <a:lnTo>
                      <a:pt x="16555" y="11678"/>
                    </a:lnTo>
                    <a:lnTo>
                      <a:pt x="16910" y="11730"/>
                    </a:lnTo>
                    <a:lnTo>
                      <a:pt x="17248" y="11835"/>
                    </a:lnTo>
                    <a:lnTo>
                      <a:pt x="17514" y="11966"/>
                    </a:lnTo>
                    <a:lnTo>
                      <a:pt x="17763" y="12110"/>
                    </a:lnTo>
                    <a:lnTo>
                      <a:pt x="17887" y="12215"/>
                    </a:lnTo>
                    <a:lnTo>
                      <a:pt x="18065" y="12307"/>
                    </a:lnTo>
                    <a:lnTo>
                      <a:pt x="18260" y="12412"/>
                    </a:lnTo>
                    <a:lnTo>
                      <a:pt x="18438" y="12464"/>
                    </a:lnTo>
                    <a:lnTo>
                      <a:pt x="18669" y="12543"/>
                    </a:lnTo>
                    <a:lnTo>
                      <a:pt x="18882" y="12569"/>
                    </a:lnTo>
                    <a:lnTo>
                      <a:pt x="19113" y="12595"/>
                    </a:lnTo>
                    <a:lnTo>
                      <a:pt x="19361" y="12608"/>
                    </a:lnTo>
                    <a:lnTo>
                      <a:pt x="19592" y="12608"/>
                    </a:lnTo>
                    <a:lnTo>
                      <a:pt x="19841" y="12595"/>
                    </a:lnTo>
                    <a:lnTo>
                      <a:pt x="20072" y="12543"/>
                    </a:lnTo>
                    <a:lnTo>
                      <a:pt x="20321" y="12490"/>
                    </a:lnTo>
                    <a:lnTo>
                      <a:pt x="20551" y="12438"/>
                    </a:lnTo>
                    <a:lnTo>
                      <a:pt x="20800" y="12333"/>
                    </a:lnTo>
                    <a:lnTo>
                      <a:pt x="20996" y="12241"/>
                    </a:lnTo>
                    <a:lnTo>
                      <a:pt x="21244" y="12110"/>
                    </a:lnTo>
                    <a:lnTo>
                      <a:pt x="21298" y="12032"/>
                    </a:lnTo>
                    <a:lnTo>
                      <a:pt x="21404" y="11966"/>
                    </a:lnTo>
                    <a:lnTo>
                      <a:pt x="21475" y="11861"/>
                    </a:lnTo>
                    <a:lnTo>
                      <a:pt x="21511" y="11730"/>
                    </a:lnTo>
                    <a:lnTo>
                      <a:pt x="21617" y="11481"/>
                    </a:lnTo>
                    <a:lnTo>
                      <a:pt x="21653" y="11180"/>
                    </a:lnTo>
                    <a:lnTo>
                      <a:pt x="21653" y="10826"/>
                    </a:lnTo>
                    <a:lnTo>
                      <a:pt x="21653" y="10472"/>
                    </a:lnTo>
                    <a:lnTo>
                      <a:pt x="21582" y="10092"/>
                    </a:lnTo>
                    <a:lnTo>
                      <a:pt x="21511" y="9725"/>
                    </a:lnTo>
                    <a:lnTo>
                      <a:pt x="21298" y="8912"/>
                    </a:lnTo>
                    <a:lnTo>
                      <a:pt x="21067" y="8191"/>
                    </a:lnTo>
                    <a:lnTo>
                      <a:pt x="20800" y="7536"/>
                    </a:lnTo>
                    <a:lnTo>
                      <a:pt x="20551" y="7025"/>
                    </a:lnTo>
                    <a:lnTo>
                      <a:pt x="20001" y="7103"/>
                    </a:lnTo>
                    <a:lnTo>
                      <a:pt x="19432" y="7156"/>
                    </a:lnTo>
                    <a:lnTo>
                      <a:pt x="18846" y="7208"/>
                    </a:lnTo>
                    <a:lnTo>
                      <a:pt x="18225" y="7208"/>
                    </a:lnTo>
                    <a:lnTo>
                      <a:pt x="17656" y="7208"/>
                    </a:lnTo>
                    <a:lnTo>
                      <a:pt x="17070" y="7182"/>
                    </a:lnTo>
                    <a:lnTo>
                      <a:pt x="16484" y="7156"/>
                    </a:lnTo>
                    <a:lnTo>
                      <a:pt x="15986" y="7103"/>
                    </a:lnTo>
                    <a:lnTo>
                      <a:pt x="14992" y="6999"/>
                    </a:lnTo>
                    <a:lnTo>
                      <a:pt x="14210" y="6907"/>
                    </a:lnTo>
                    <a:lnTo>
                      <a:pt x="13695" y="6828"/>
                    </a:lnTo>
                    <a:lnTo>
                      <a:pt x="13517" y="6802"/>
                    </a:lnTo>
                    <a:lnTo>
                      <a:pt x="13073" y="6645"/>
                    </a:lnTo>
                    <a:lnTo>
                      <a:pt x="12700" y="6474"/>
                    </a:lnTo>
                    <a:lnTo>
                      <a:pt x="12363" y="6304"/>
                    </a:lnTo>
                    <a:lnTo>
                      <a:pt x="12132" y="6094"/>
                    </a:lnTo>
                    <a:lnTo>
                      <a:pt x="11919" y="5871"/>
                    </a:lnTo>
                    <a:lnTo>
                      <a:pt x="11776" y="5649"/>
                    </a:lnTo>
                    <a:lnTo>
                      <a:pt x="11688" y="5413"/>
                    </a:lnTo>
                    <a:lnTo>
                      <a:pt x="11617" y="5190"/>
                    </a:lnTo>
                    <a:lnTo>
                      <a:pt x="11617" y="4941"/>
                    </a:lnTo>
                    <a:lnTo>
                      <a:pt x="11652" y="4718"/>
                    </a:lnTo>
                    <a:lnTo>
                      <a:pt x="11723" y="4482"/>
                    </a:lnTo>
                    <a:lnTo>
                      <a:pt x="11812" y="4285"/>
                    </a:lnTo>
                    <a:lnTo>
                      <a:pt x="11919" y="4089"/>
                    </a:lnTo>
                    <a:lnTo>
                      <a:pt x="12096" y="3905"/>
                    </a:lnTo>
                    <a:lnTo>
                      <a:pt x="12292" y="3735"/>
                    </a:lnTo>
                    <a:lnTo>
                      <a:pt x="12505" y="3604"/>
                    </a:lnTo>
                    <a:lnTo>
                      <a:pt x="12700" y="3460"/>
                    </a:lnTo>
                    <a:lnTo>
                      <a:pt x="12878" y="3250"/>
                    </a:lnTo>
                    <a:lnTo>
                      <a:pt x="13038" y="3027"/>
                    </a:lnTo>
                    <a:lnTo>
                      <a:pt x="13180" y="2752"/>
                    </a:lnTo>
                    <a:lnTo>
                      <a:pt x="13286" y="2477"/>
                    </a:lnTo>
                    <a:lnTo>
                      <a:pt x="13322" y="2175"/>
                    </a:lnTo>
                    <a:lnTo>
                      <a:pt x="13357" y="1874"/>
                    </a:lnTo>
                    <a:lnTo>
                      <a:pt x="13286" y="1572"/>
                    </a:lnTo>
                    <a:lnTo>
                      <a:pt x="13180" y="1271"/>
                    </a:lnTo>
                    <a:lnTo>
                      <a:pt x="13038" y="983"/>
                    </a:lnTo>
                    <a:lnTo>
                      <a:pt x="12949" y="865"/>
                    </a:lnTo>
                    <a:lnTo>
                      <a:pt x="12807" y="733"/>
                    </a:lnTo>
                    <a:lnTo>
                      <a:pt x="12665" y="616"/>
                    </a:lnTo>
                    <a:lnTo>
                      <a:pt x="12505" y="511"/>
                    </a:lnTo>
                    <a:lnTo>
                      <a:pt x="12327" y="406"/>
                    </a:lnTo>
                    <a:lnTo>
                      <a:pt x="12132" y="314"/>
                    </a:lnTo>
                    <a:lnTo>
                      <a:pt x="11883" y="235"/>
                    </a:lnTo>
                    <a:lnTo>
                      <a:pt x="11652" y="183"/>
                    </a:lnTo>
                    <a:lnTo>
                      <a:pt x="11368" y="104"/>
                    </a:lnTo>
                    <a:lnTo>
                      <a:pt x="11101" y="78"/>
                    </a:lnTo>
                    <a:lnTo>
                      <a:pt x="10800" y="52"/>
                    </a:lnTo>
                    <a:lnTo>
                      <a:pt x="10444" y="52"/>
                    </a:lnTo>
                    <a:lnTo>
                      <a:pt x="10142" y="52"/>
                    </a:lnTo>
                    <a:lnTo>
                      <a:pt x="9840" y="78"/>
                    </a:lnTo>
                    <a:lnTo>
                      <a:pt x="9574" y="104"/>
                    </a:lnTo>
                    <a:lnTo>
                      <a:pt x="9325" y="157"/>
                    </a:lnTo>
                    <a:lnTo>
                      <a:pt x="9094" y="209"/>
                    </a:lnTo>
                    <a:lnTo>
                      <a:pt x="8846" y="262"/>
                    </a:lnTo>
                    <a:lnTo>
                      <a:pt x="8650" y="340"/>
                    </a:lnTo>
                    <a:lnTo>
                      <a:pt x="8437" y="432"/>
                    </a:lnTo>
                    <a:lnTo>
                      <a:pt x="8277" y="511"/>
                    </a:lnTo>
                    <a:lnTo>
                      <a:pt x="8100" y="616"/>
                    </a:lnTo>
                    <a:lnTo>
                      <a:pt x="7957" y="707"/>
                    </a:lnTo>
                    <a:lnTo>
                      <a:pt x="7833" y="838"/>
                    </a:lnTo>
                    <a:lnTo>
                      <a:pt x="7620" y="1061"/>
                    </a:lnTo>
                    <a:lnTo>
                      <a:pt x="7442" y="1336"/>
                    </a:lnTo>
                    <a:lnTo>
                      <a:pt x="7353" y="1599"/>
                    </a:lnTo>
                    <a:lnTo>
                      <a:pt x="7318" y="1900"/>
                    </a:lnTo>
                    <a:lnTo>
                      <a:pt x="7318" y="2175"/>
                    </a:lnTo>
                    <a:lnTo>
                      <a:pt x="7353" y="2450"/>
                    </a:lnTo>
                    <a:lnTo>
                      <a:pt x="7442" y="2726"/>
                    </a:lnTo>
                    <a:lnTo>
                      <a:pt x="7620" y="2975"/>
                    </a:lnTo>
                    <a:lnTo>
                      <a:pt x="7833" y="3198"/>
                    </a:lnTo>
                    <a:lnTo>
                      <a:pt x="8064" y="3433"/>
                    </a:lnTo>
                    <a:lnTo>
                      <a:pt x="8295" y="3630"/>
                    </a:lnTo>
                    <a:lnTo>
                      <a:pt x="8508" y="3853"/>
                    </a:lnTo>
                    <a:lnTo>
                      <a:pt x="8686" y="4089"/>
                    </a:lnTo>
                    <a:lnTo>
                      <a:pt x="8775" y="4312"/>
                    </a:lnTo>
                    <a:lnTo>
                      <a:pt x="8846" y="4561"/>
                    </a:lnTo>
                    <a:lnTo>
                      <a:pt x="8846" y="4810"/>
                    </a:lnTo>
                    <a:lnTo>
                      <a:pt x="8810" y="5059"/>
                    </a:lnTo>
                    <a:lnTo>
                      <a:pt x="8721" y="5295"/>
                    </a:lnTo>
                    <a:lnTo>
                      <a:pt x="8579" y="5544"/>
                    </a:lnTo>
                    <a:lnTo>
                      <a:pt x="8366" y="5766"/>
                    </a:lnTo>
                    <a:lnTo>
                      <a:pt x="8135" y="5976"/>
                    </a:lnTo>
                    <a:lnTo>
                      <a:pt x="7833" y="6199"/>
                    </a:lnTo>
                    <a:lnTo>
                      <a:pt x="7478" y="6369"/>
                    </a:lnTo>
                    <a:lnTo>
                      <a:pt x="7069" y="6527"/>
                    </a:lnTo>
                    <a:lnTo>
                      <a:pt x="6590" y="6671"/>
                    </a:lnTo>
                    <a:lnTo>
                      <a:pt x="6092" y="6802"/>
                    </a:lnTo>
                    <a:lnTo>
                      <a:pt x="5684" y="6802"/>
                    </a:lnTo>
                    <a:lnTo>
                      <a:pt x="5133" y="6802"/>
                    </a:lnTo>
                    <a:lnTo>
                      <a:pt x="4547" y="6802"/>
                    </a:lnTo>
                    <a:lnTo>
                      <a:pt x="3872" y="6802"/>
                    </a:lnTo>
                    <a:lnTo>
                      <a:pt x="3144" y="6802"/>
                    </a:lnTo>
                    <a:lnTo>
                      <a:pt x="2362" y="6802"/>
                    </a:lnTo>
                    <a:lnTo>
                      <a:pt x="1545" y="6802"/>
                    </a:lnTo>
                    <a:lnTo>
                      <a:pt x="692" y="6802"/>
                    </a:lnTo>
                    <a:lnTo>
                      <a:pt x="586" y="7234"/>
                    </a:lnTo>
                    <a:lnTo>
                      <a:pt x="461" y="7837"/>
                    </a:lnTo>
                    <a:lnTo>
                      <a:pt x="355" y="8493"/>
                    </a:lnTo>
                    <a:lnTo>
                      <a:pt x="248" y="9187"/>
                    </a:lnTo>
                    <a:lnTo>
                      <a:pt x="142" y="9869"/>
                    </a:lnTo>
                    <a:lnTo>
                      <a:pt x="106" y="10498"/>
                    </a:lnTo>
                    <a:lnTo>
                      <a:pt x="106" y="10983"/>
                    </a:lnTo>
                    <a:lnTo>
                      <a:pt x="106" y="11311"/>
                    </a:lnTo>
                    <a:lnTo>
                      <a:pt x="213" y="11481"/>
                    </a:lnTo>
                    <a:lnTo>
                      <a:pt x="319" y="11651"/>
                    </a:lnTo>
                    <a:lnTo>
                      <a:pt x="497" y="11783"/>
                    </a:lnTo>
                    <a:lnTo>
                      <a:pt x="692" y="11914"/>
                    </a:lnTo>
                    <a:lnTo>
                      <a:pt x="941" y="12032"/>
                    </a:lnTo>
                    <a:lnTo>
                      <a:pt x="1207" y="12110"/>
                    </a:lnTo>
                    <a:lnTo>
                      <a:pt x="1509" y="12189"/>
                    </a:lnTo>
                    <a:lnTo>
                      <a:pt x="1794" y="12241"/>
                    </a:lnTo>
                    <a:lnTo>
                      <a:pt x="2131" y="12267"/>
                    </a:lnTo>
                    <a:lnTo>
                      <a:pt x="2433" y="12281"/>
                    </a:lnTo>
                    <a:lnTo>
                      <a:pt x="2735" y="12267"/>
                    </a:lnTo>
                    <a:lnTo>
                      <a:pt x="3055" y="12241"/>
                    </a:lnTo>
                    <a:lnTo>
                      <a:pt x="3357" y="12189"/>
                    </a:lnTo>
                    <a:lnTo>
                      <a:pt x="3623" y="12084"/>
                    </a:lnTo>
                    <a:lnTo>
                      <a:pt x="3872" y="11979"/>
                    </a:lnTo>
                    <a:lnTo>
                      <a:pt x="4103" y="11861"/>
                    </a:lnTo>
                    <a:lnTo>
                      <a:pt x="4316" y="11704"/>
                    </a:lnTo>
                    <a:lnTo>
                      <a:pt x="4582" y="11612"/>
                    </a:lnTo>
                    <a:lnTo>
                      <a:pt x="4849" y="11533"/>
                    </a:lnTo>
                    <a:lnTo>
                      <a:pt x="5169" y="11507"/>
                    </a:lnTo>
                    <a:lnTo>
                      <a:pt x="5506" y="11481"/>
                    </a:lnTo>
                    <a:lnTo>
                      <a:pt x="5808" y="11507"/>
                    </a:lnTo>
                    <a:lnTo>
                      <a:pt x="6146" y="11560"/>
                    </a:lnTo>
                    <a:lnTo>
                      <a:pt x="6501" y="11651"/>
                    </a:lnTo>
                    <a:lnTo>
                      <a:pt x="6803" y="11783"/>
                    </a:lnTo>
                    <a:lnTo>
                      <a:pt x="7105" y="11940"/>
                    </a:lnTo>
                    <a:lnTo>
                      <a:pt x="7353" y="12110"/>
                    </a:lnTo>
                    <a:lnTo>
                      <a:pt x="7584" y="12333"/>
                    </a:lnTo>
                    <a:lnTo>
                      <a:pt x="7798" y="12595"/>
                    </a:lnTo>
                    <a:lnTo>
                      <a:pt x="7922" y="12870"/>
                    </a:lnTo>
                    <a:lnTo>
                      <a:pt x="8028" y="13198"/>
                    </a:lnTo>
                    <a:lnTo>
                      <a:pt x="8064" y="13526"/>
                    </a:lnTo>
                    <a:lnTo>
                      <a:pt x="8028" y="13775"/>
                    </a:lnTo>
                    <a:lnTo>
                      <a:pt x="7922" y="13998"/>
                    </a:lnTo>
                    <a:lnTo>
                      <a:pt x="7798" y="14220"/>
                    </a:lnTo>
                    <a:lnTo>
                      <a:pt x="7584" y="14404"/>
                    </a:lnTo>
                    <a:lnTo>
                      <a:pt x="7353" y="14574"/>
                    </a:lnTo>
                    <a:lnTo>
                      <a:pt x="7105" y="14732"/>
                    </a:lnTo>
                    <a:lnTo>
                      <a:pt x="6803" y="14850"/>
                    </a:lnTo>
                    <a:lnTo>
                      <a:pt x="6501" y="14954"/>
                    </a:lnTo>
                    <a:lnTo>
                      <a:pt x="6146" y="15033"/>
                    </a:lnTo>
                    <a:lnTo>
                      <a:pt x="5808" y="15085"/>
                    </a:lnTo>
                    <a:lnTo>
                      <a:pt x="5506" y="15085"/>
                    </a:lnTo>
                    <a:lnTo>
                      <a:pt x="5169" y="15059"/>
                    </a:lnTo>
                    <a:lnTo>
                      <a:pt x="4849" y="15007"/>
                    </a:lnTo>
                    <a:lnTo>
                      <a:pt x="4582" y="14902"/>
                    </a:lnTo>
                    <a:lnTo>
                      <a:pt x="4316" y="14784"/>
                    </a:lnTo>
                    <a:lnTo>
                      <a:pt x="4103" y="14600"/>
                    </a:lnTo>
                    <a:lnTo>
                      <a:pt x="3907" y="14430"/>
                    </a:lnTo>
                    <a:lnTo>
                      <a:pt x="3659" y="14299"/>
                    </a:lnTo>
                    <a:lnTo>
                      <a:pt x="3428" y="14194"/>
                    </a:lnTo>
                    <a:lnTo>
                      <a:pt x="3179" y="14129"/>
                    </a:lnTo>
                    <a:lnTo>
                      <a:pt x="2913" y="14102"/>
                    </a:lnTo>
                    <a:lnTo>
                      <a:pt x="2646" y="14102"/>
                    </a:lnTo>
                    <a:lnTo>
                      <a:pt x="2362" y="14129"/>
                    </a:lnTo>
                    <a:lnTo>
                      <a:pt x="2096" y="14168"/>
                    </a:lnTo>
                    <a:lnTo>
                      <a:pt x="1811" y="14273"/>
                    </a:lnTo>
                    <a:lnTo>
                      <a:pt x="1545" y="14378"/>
                    </a:lnTo>
                    <a:lnTo>
                      <a:pt x="1314" y="14496"/>
                    </a:lnTo>
                    <a:lnTo>
                      <a:pt x="1065" y="14653"/>
                    </a:lnTo>
                    <a:lnTo>
                      <a:pt x="870" y="14797"/>
                    </a:lnTo>
                    <a:lnTo>
                      <a:pt x="657" y="14981"/>
                    </a:lnTo>
                    <a:lnTo>
                      <a:pt x="497" y="15177"/>
                    </a:lnTo>
                    <a:lnTo>
                      <a:pt x="390" y="15413"/>
                    </a:lnTo>
                    <a:lnTo>
                      <a:pt x="284" y="15636"/>
                    </a:lnTo>
                    <a:lnTo>
                      <a:pt x="248" y="15911"/>
                    </a:lnTo>
                    <a:lnTo>
                      <a:pt x="284" y="16239"/>
                    </a:lnTo>
                    <a:lnTo>
                      <a:pt x="319" y="16566"/>
                    </a:lnTo>
                    <a:lnTo>
                      <a:pt x="497" y="17340"/>
                    </a:lnTo>
                    <a:lnTo>
                      <a:pt x="692" y="18152"/>
                    </a:lnTo>
                    <a:lnTo>
                      <a:pt x="799" y="18559"/>
                    </a:lnTo>
                    <a:lnTo>
                      <a:pt x="905" y="18978"/>
                    </a:lnTo>
                    <a:lnTo>
                      <a:pt x="959" y="19384"/>
                    </a:lnTo>
                    <a:lnTo>
                      <a:pt x="994" y="19791"/>
                    </a:lnTo>
                    <a:lnTo>
                      <a:pt x="994" y="20132"/>
                    </a:lnTo>
                    <a:lnTo>
                      <a:pt x="959" y="20485"/>
                    </a:lnTo>
                    <a:lnTo>
                      <a:pt x="941" y="20669"/>
                    </a:lnTo>
                    <a:lnTo>
                      <a:pt x="870" y="20813"/>
                    </a:lnTo>
                    <a:lnTo>
                      <a:pt x="799" y="20970"/>
                    </a:lnTo>
                    <a:lnTo>
                      <a:pt x="692" y="21088"/>
                    </a:lnTo>
                    <a:lnTo>
                      <a:pt x="1474" y="20997"/>
                    </a:lnTo>
                    <a:lnTo>
                      <a:pt x="2291" y="20866"/>
                    </a:lnTo>
                    <a:lnTo>
                      <a:pt x="3108" y="20787"/>
                    </a:lnTo>
                    <a:lnTo>
                      <a:pt x="3907" y="20721"/>
                    </a:lnTo>
                    <a:lnTo>
                      <a:pt x="4653" y="20695"/>
                    </a:lnTo>
                    <a:lnTo>
                      <a:pt x="5364" y="20695"/>
                    </a:lnTo>
                    <a:lnTo>
                      <a:pt x="5701" y="20721"/>
                    </a:lnTo>
                    <a:lnTo>
                      <a:pt x="6057" y="20761"/>
                    </a:lnTo>
                    <a:lnTo>
                      <a:pt x="6323" y="20813"/>
                    </a:lnTo>
                    <a:lnTo>
                      <a:pt x="6625" y="20892"/>
                    </a:lnTo>
                    <a:close/>
                  </a:path>
                </a:pathLst>
              </a:custGeom>
              <a:solidFill>
                <a:srgbClr val="FFBE7D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9" name="Puzzle2"/>
              <p:cNvSpPr>
                <a:spLocks noEditPoints="1" noChangeArrowheads="1"/>
              </p:cNvSpPr>
              <p:nvPr/>
            </p:nvSpPr>
            <p:spPr bwMode="auto">
              <a:xfrm>
                <a:off x="2880" y="1738"/>
                <a:ext cx="1778" cy="1377"/>
              </a:xfrm>
              <a:custGeom>
                <a:avLst/>
                <a:gdLst>
                  <a:gd name="T0" fmla="*/ 11 w 21600"/>
                  <a:gd name="T1" fmla="*/ 13386 h 21600"/>
                  <a:gd name="T2" fmla="*/ 4202 w 21600"/>
                  <a:gd name="T3" fmla="*/ 21161 h 21600"/>
                  <a:gd name="T4" fmla="*/ 10400 w 21600"/>
                  <a:gd name="T5" fmla="*/ 13909 h 21600"/>
                  <a:gd name="T6" fmla="*/ 16821 w 21600"/>
                  <a:gd name="T7" fmla="*/ 21190 h 21600"/>
                  <a:gd name="T8" fmla="*/ 21600 w 21600"/>
                  <a:gd name="T9" fmla="*/ 15083 h 21600"/>
                  <a:gd name="T10" fmla="*/ 16889 w 21600"/>
                  <a:gd name="T11" fmla="*/ 5739 h 21600"/>
                  <a:gd name="T12" fmla="*/ 10800 w 21600"/>
                  <a:gd name="T13" fmla="*/ 28 h 21600"/>
                  <a:gd name="T14" fmla="*/ 4202 w 21600"/>
                  <a:gd name="T15" fmla="*/ 5894 h 21600"/>
                  <a:gd name="T16" fmla="*/ 5388 w 21600"/>
                  <a:gd name="T17" fmla="*/ 6742 h 21600"/>
                  <a:gd name="T18" fmla="*/ 16177 w 21600"/>
                  <a:gd name="T19" fmla="*/ 2044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4247" y="12354"/>
                    </a:moveTo>
                    <a:lnTo>
                      <a:pt x="4134" y="12468"/>
                    </a:lnTo>
                    <a:lnTo>
                      <a:pt x="4010" y="12581"/>
                    </a:lnTo>
                    <a:lnTo>
                      <a:pt x="3897" y="12637"/>
                    </a:lnTo>
                    <a:lnTo>
                      <a:pt x="3773" y="12694"/>
                    </a:lnTo>
                    <a:lnTo>
                      <a:pt x="3637" y="12694"/>
                    </a:lnTo>
                    <a:lnTo>
                      <a:pt x="3524" y="12694"/>
                    </a:lnTo>
                    <a:lnTo>
                      <a:pt x="3400" y="12665"/>
                    </a:lnTo>
                    <a:lnTo>
                      <a:pt x="3287" y="12609"/>
                    </a:lnTo>
                    <a:lnTo>
                      <a:pt x="3027" y="12496"/>
                    </a:lnTo>
                    <a:lnTo>
                      <a:pt x="2790" y="12340"/>
                    </a:lnTo>
                    <a:lnTo>
                      <a:pt x="2530" y="12142"/>
                    </a:lnTo>
                    <a:lnTo>
                      <a:pt x="2293" y="11987"/>
                    </a:lnTo>
                    <a:lnTo>
                      <a:pt x="2033" y="11817"/>
                    </a:lnTo>
                    <a:lnTo>
                      <a:pt x="1773" y="11676"/>
                    </a:lnTo>
                    <a:lnTo>
                      <a:pt x="1638" y="11662"/>
                    </a:lnTo>
                    <a:lnTo>
                      <a:pt x="1513" y="11634"/>
                    </a:lnTo>
                    <a:lnTo>
                      <a:pt x="1378" y="11634"/>
                    </a:lnTo>
                    <a:lnTo>
                      <a:pt x="1253" y="11634"/>
                    </a:lnTo>
                    <a:lnTo>
                      <a:pt x="1118" y="11662"/>
                    </a:lnTo>
                    <a:lnTo>
                      <a:pt x="971" y="11732"/>
                    </a:lnTo>
                    <a:lnTo>
                      <a:pt x="835" y="11817"/>
                    </a:lnTo>
                    <a:lnTo>
                      <a:pt x="711" y="11959"/>
                    </a:lnTo>
                    <a:lnTo>
                      <a:pt x="553" y="12086"/>
                    </a:lnTo>
                    <a:lnTo>
                      <a:pt x="429" y="12284"/>
                    </a:lnTo>
                    <a:lnTo>
                      <a:pt x="271" y="12524"/>
                    </a:lnTo>
                    <a:lnTo>
                      <a:pt x="146" y="12793"/>
                    </a:lnTo>
                    <a:lnTo>
                      <a:pt x="79" y="12962"/>
                    </a:lnTo>
                    <a:lnTo>
                      <a:pt x="33" y="13146"/>
                    </a:lnTo>
                    <a:lnTo>
                      <a:pt x="11" y="13386"/>
                    </a:lnTo>
                    <a:lnTo>
                      <a:pt x="11" y="13641"/>
                    </a:lnTo>
                    <a:lnTo>
                      <a:pt x="33" y="13881"/>
                    </a:lnTo>
                    <a:lnTo>
                      <a:pt x="101" y="14150"/>
                    </a:lnTo>
                    <a:lnTo>
                      <a:pt x="192" y="14404"/>
                    </a:lnTo>
                    <a:lnTo>
                      <a:pt x="293" y="14645"/>
                    </a:lnTo>
                    <a:lnTo>
                      <a:pt x="451" y="14857"/>
                    </a:lnTo>
                    <a:lnTo>
                      <a:pt x="621" y="15054"/>
                    </a:lnTo>
                    <a:lnTo>
                      <a:pt x="734" y="15125"/>
                    </a:lnTo>
                    <a:lnTo>
                      <a:pt x="835" y="15210"/>
                    </a:lnTo>
                    <a:lnTo>
                      <a:pt x="948" y="15267"/>
                    </a:lnTo>
                    <a:lnTo>
                      <a:pt x="1084" y="15323"/>
                    </a:lnTo>
                    <a:lnTo>
                      <a:pt x="1208" y="15351"/>
                    </a:lnTo>
                    <a:lnTo>
                      <a:pt x="1355" y="15380"/>
                    </a:lnTo>
                    <a:lnTo>
                      <a:pt x="1513" y="15380"/>
                    </a:lnTo>
                    <a:lnTo>
                      <a:pt x="1683" y="15380"/>
                    </a:lnTo>
                    <a:lnTo>
                      <a:pt x="1864" y="15351"/>
                    </a:lnTo>
                    <a:lnTo>
                      <a:pt x="2033" y="15323"/>
                    </a:lnTo>
                    <a:lnTo>
                      <a:pt x="2225" y="15238"/>
                    </a:lnTo>
                    <a:lnTo>
                      <a:pt x="2428" y="15153"/>
                    </a:lnTo>
                    <a:lnTo>
                      <a:pt x="2745" y="15026"/>
                    </a:lnTo>
                    <a:lnTo>
                      <a:pt x="3005" y="14913"/>
                    </a:lnTo>
                    <a:lnTo>
                      <a:pt x="3264" y="14828"/>
                    </a:lnTo>
                    <a:lnTo>
                      <a:pt x="3513" y="14800"/>
                    </a:lnTo>
                    <a:lnTo>
                      <a:pt x="3615" y="14828"/>
                    </a:lnTo>
                    <a:lnTo>
                      <a:pt x="3728" y="14857"/>
                    </a:lnTo>
                    <a:lnTo>
                      <a:pt x="3807" y="14913"/>
                    </a:lnTo>
                    <a:lnTo>
                      <a:pt x="3920" y="14998"/>
                    </a:lnTo>
                    <a:lnTo>
                      <a:pt x="4010" y="15097"/>
                    </a:lnTo>
                    <a:lnTo>
                      <a:pt x="4089" y="15238"/>
                    </a:lnTo>
                    <a:lnTo>
                      <a:pt x="4179" y="15408"/>
                    </a:lnTo>
                    <a:lnTo>
                      <a:pt x="4247" y="15620"/>
                    </a:lnTo>
                    <a:lnTo>
                      <a:pt x="4326" y="15860"/>
                    </a:lnTo>
                    <a:lnTo>
                      <a:pt x="4394" y="16129"/>
                    </a:lnTo>
                    <a:lnTo>
                      <a:pt x="4439" y="16440"/>
                    </a:lnTo>
                    <a:lnTo>
                      <a:pt x="4507" y="16737"/>
                    </a:lnTo>
                    <a:lnTo>
                      <a:pt x="4552" y="17090"/>
                    </a:lnTo>
                    <a:lnTo>
                      <a:pt x="4575" y="17443"/>
                    </a:lnTo>
                    <a:lnTo>
                      <a:pt x="4586" y="17825"/>
                    </a:lnTo>
                    <a:lnTo>
                      <a:pt x="4586" y="18193"/>
                    </a:lnTo>
                    <a:lnTo>
                      <a:pt x="4586" y="18574"/>
                    </a:lnTo>
                    <a:lnTo>
                      <a:pt x="4586" y="18984"/>
                    </a:lnTo>
                    <a:lnTo>
                      <a:pt x="4552" y="19366"/>
                    </a:lnTo>
                    <a:lnTo>
                      <a:pt x="4507" y="19748"/>
                    </a:lnTo>
                    <a:lnTo>
                      <a:pt x="4462" y="20129"/>
                    </a:lnTo>
                    <a:lnTo>
                      <a:pt x="4371" y="20483"/>
                    </a:lnTo>
                    <a:lnTo>
                      <a:pt x="4292" y="20836"/>
                    </a:lnTo>
                    <a:lnTo>
                      <a:pt x="4202" y="21161"/>
                    </a:lnTo>
                    <a:lnTo>
                      <a:pt x="4744" y="21161"/>
                    </a:lnTo>
                    <a:lnTo>
                      <a:pt x="5264" y="21161"/>
                    </a:lnTo>
                    <a:lnTo>
                      <a:pt x="5784" y="21161"/>
                    </a:lnTo>
                    <a:lnTo>
                      <a:pt x="6235" y="21161"/>
                    </a:lnTo>
                    <a:lnTo>
                      <a:pt x="6676" y="21161"/>
                    </a:lnTo>
                    <a:lnTo>
                      <a:pt x="7060" y="21161"/>
                    </a:lnTo>
                    <a:lnTo>
                      <a:pt x="7410" y="21161"/>
                    </a:lnTo>
                    <a:lnTo>
                      <a:pt x="7670" y="21161"/>
                    </a:lnTo>
                    <a:lnTo>
                      <a:pt x="8020" y="21020"/>
                    </a:lnTo>
                    <a:lnTo>
                      <a:pt x="8303" y="20893"/>
                    </a:lnTo>
                    <a:lnTo>
                      <a:pt x="8563" y="20695"/>
                    </a:lnTo>
                    <a:lnTo>
                      <a:pt x="8800" y="20511"/>
                    </a:lnTo>
                    <a:lnTo>
                      <a:pt x="8969" y="20285"/>
                    </a:lnTo>
                    <a:lnTo>
                      <a:pt x="9150" y="20045"/>
                    </a:lnTo>
                    <a:lnTo>
                      <a:pt x="9252" y="19804"/>
                    </a:lnTo>
                    <a:lnTo>
                      <a:pt x="9342" y="19550"/>
                    </a:lnTo>
                    <a:lnTo>
                      <a:pt x="9410" y="19281"/>
                    </a:lnTo>
                    <a:lnTo>
                      <a:pt x="9433" y="19013"/>
                    </a:lnTo>
                    <a:lnTo>
                      <a:pt x="9433" y="18744"/>
                    </a:lnTo>
                    <a:lnTo>
                      <a:pt x="9387" y="18504"/>
                    </a:lnTo>
                    <a:lnTo>
                      <a:pt x="9320" y="18221"/>
                    </a:lnTo>
                    <a:lnTo>
                      <a:pt x="9207" y="17981"/>
                    </a:lnTo>
                    <a:lnTo>
                      <a:pt x="9105" y="17740"/>
                    </a:lnTo>
                    <a:lnTo>
                      <a:pt x="8924" y="17514"/>
                    </a:lnTo>
                    <a:lnTo>
                      <a:pt x="8777" y="17274"/>
                    </a:lnTo>
                    <a:lnTo>
                      <a:pt x="8642" y="17034"/>
                    </a:lnTo>
                    <a:lnTo>
                      <a:pt x="8563" y="16765"/>
                    </a:lnTo>
                    <a:lnTo>
                      <a:pt x="8472" y="16468"/>
                    </a:lnTo>
                    <a:lnTo>
                      <a:pt x="8450" y="16157"/>
                    </a:lnTo>
                    <a:lnTo>
                      <a:pt x="8450" y="15860"/>
                    </a:lnTo>
                    <a:lnTo>
                      <a:pt x="8472" y="15563"/>
                    </a:lnTo>
                    <a:lnTo>
                      <a:pt x="8540" y="15267"/>
                    </a:lnTo>
                    <a:lnTo>
                      <a:pt x="8642" y="14998"/>
                    </a:lnTo>
                    <a:lnTo>
                      <a:pt x="8777" y="14729"/>
                    </a:lnTo>
                    <a:lnTo>
                      <a:pt x="8868" y="14616"/>
                    </a:lnTo>
                    <a:lnTo>
                      <a:pt x="8969" y="14475"/>
                    </a:lnTo>
                    <a:lnTo>
                      <a:pt x="9060" y="14376"/>
                    </a:lnTo>
                    <a:lnTo>
                      <a:pt x="9184" y="14291"/>
                    </a:lnTo>
                    <a:lnTo>
                      <a:pt x="9297" y="14206"/>
                    </a:lnTo>
                    <a:lnTo>
                      <a:pt x="9433" y="14121"/>
                    </a:lnTo>
                    <a:lnTo>
                      <a:pt x="9579" y="14051"/>
                    </a:lnTo>
                    <a:lnTo>
                      <a:pt x="9726" y="13994"/>
                    </a:lnTo>
                    <a:lnTo>
                      <a:pt x="9884" y="13938"/>
                    </a:lnTo>
                    <a:lnTo>
                      <a:pt x="10054" y="13909"/>
                    </a:lnTo>
                    <a:lnTo>
                      <a:pt x="10257" y="13881"/>
                    </a:lnTo>
                    <a:lnTo>
                      <a:pt x="10449" y="13881"/>
                    </a:lnTo>
                    <a:lnTo>
                      <a:pt x="10664" y="13881"/>
                    </a:lnTo>
                    <a:lnTo>
                      <a:pt x="10856" y="13909"/>
                    </a:lnTo>
                    <a:lnTo>
                      <a:pt x="11037" y="13966"/>
                    </a:lnTo>
                    <a:lnTo>
                      <a:pt x="11206" y="14023"/>
                    </a:lnTo>
                    <a:lnTo>
                      <a:pt x="11353" y="14093"/>
                    </a:lnTo>
                    <a:lnTo>
                      <a:pt x="11511" y="14178"/>
                    </a:lnTo>
                    <a:lnTo>
                      <a:pt x="11635" y="14263"/>
                    </a:lnTo>
                    <a:lnTo>
                      <a:pt x="11748" y="14376"/>
                    </a:lnTo>
                    <a:lnTo>
                      <a:pt x="11861" y="14475"/>
                    </a:lnTo>
                    <a:lnTo>
                      <a:pt x="11941" y="14616"/>
                    </a:lnTo>
                    <a:lnTo>
                      <a:pt x="12031" y="14758"/>
                    </a:lnTo>
                    <a:lnTo>
                      <a:pt x="12099" y="14885"/>
                    </a:lnTo>
                    <a:lnTo>
                      <a:pt x="12200" y="15210"/>
                    </a:lnTo>
                    <a:lnTo>
                      <a:pt x="12268" y="15507"/>
                    </a:lnTo>
                    <a:lnTo>
                      <a:pt x="12291" y="15832"/>
                    </a:lnTo>
                    <a:lnTo>
                      <a:pt x="12291" y="16157"/>
                    </a:lnTo>
                    <a:lnTo>
                      <a:pt x="12246" y="16482"/>
                    </a:lnTo>
                    <a:lnTo>
                      <a:pt x="12178" y="16807"/>
                    </a:lnTo>
                    <a:lnTo>
                      <a:pt x="12099" y="17090"/>
                    </a:lnTo>
                    <a:lnTo>
                      <a:pt x="12008" y="17330"/>
                    </a:lnTo>
                    <a:lnTo>
                      <a:pt x="11884" y="17542"/>
                    </a:lnTo>
                    <a:lnTo>
                      <a:pt x="11748" y="17712"/>
                    </a:lnTo>
                    <a:lnTo>
                      <a:pt x="11613" y="17839"/>
                    </a:lnTo>
                    <a:lnTo>
                      <a:pt x="11489" y="18037"/>
                    </a:lnTo>
                    <a:lnTo>
                      <a:pt x="11398" y="18221"/>
                    </a:lnTo>
                    <a:lnTo>
                      <a:pt x="11319" y="18447"/>
                    </a:lnTo>
                    <a:lnTo>
                      <a:pt x="11251" y="18659"/>
                    </a:lnTo>
                    <a:lnTo>
                      <a:pt x="11206" y="18900"/>
                    </a:lnTo>
                    <a:lnTo>
                      <a:pt x="11184" y="19154"/>
                    </a:lnTo>
                    <a:lnTo>
                      <a:pt x="11184" y="19423"/>
                    </a:lnTo>
                    <a:lnTo>
                      <a:pt x="11229" y="19663"/>
                    </a:lnTo>
                    <a:lnTo>
                      <a:pt x="11297" y="19903"/>
                    </a:lnTo>
                    <a:lnTo>
                      <a:pt x="11376" y="20158"/>
                    </a:lnTo>
                    <a:lnTo>
                      <a:pt x="11511" y="20398"/>
                    </a:lnTo>
                    <a:lnTo>
                      <a:pt x="11681" y="20610"/>
                    </a:lnTo>
                    <a:lnTo>
                      <a:pt x="11884" y="20808"/>
                    </a:lnTo>
                    <a:lnTo>
                      <a:pt x="12121" y="20992"/>
                    </a:lnTo>
                    <a:lnTo>
                      <a:pt x="12404" y="21161"/>
                    </a:lnTo>
                    <a:lnTo>
                      <a:pt x="12528" y="21190"/>
                    </a:lnTo>
                    <a:lnTo>
                      <a:pt x="12856" y="21274"/>
                    </a:lnTo>
                    <a:lnTo>
                      <a:pt x="13330" y="21373"/>
                    </a:lnTo>
                    <a:lnTo>
                      <a:pt x="13963" y="21486"/>
                    </a:lnTo>
                    <a:lnTo>
                      <a:pt x="14313" y="21543"/>
                    </a:lnTo>
                    <a:lnTo>
                      <a:pt x="14652" y="21571"/>
                    </a:lnTo>
                    <a:lnTo>
                      <a:pt x="15025" y="21600"/>
                    </a:lnTo>
                    <a:lnTo>
                      <a:pt x="15409" y="21600"/>
                    </a:lnTo>
                    <a:lnTo>
                      <a:pt x="15782" y="21600"/>
                    </a:lnTo>
                    <a:lnTo>
                      <a:pt x="16177" y="21571"/>
                    </a:lnTo>
                    <a:lnTo>
                      <a:pt x="16516" y="21486"/>
                    </a:lnTo>
                    <a:lnTo>
                      <a:pt x="16889" y="21402"/>
                    </a:lnTo>
                    <a:lnTo>
                      <a:pt x="16821" y="21190"/>
                    </a:lnTo>
                    <a:lnTo>
                      <a:pt x="16776" y="20935"/>
                    </a:lnTo>
                    <a:lnTo>
                      <a:pt x="16742" y="20667"/>
                    </a:lnTo>
                    <a:lnTo>
                      <a:pt x="16719" y="20370"/>
                    </a:lnTo>
                    <a:lnTo>
                      <a:pt x="16697" y="19719"/>
                    </a:lnTo>
                    <a:lnTo>
                      <a:pt x="16697" y="19013"/>
                    </a:lnTo>
                    <a:lnTo>
                      <a:pt x="16719" y="18306"/>
                    </a:lnTo>
                    <a:lnTo>
                      <a:pt x="16753" y="17599"/>
                    </a:lnTo>
                    <a:lnTo>
                      <a:pt x="16821" y="16949"/>
                    </a:lnTo>
                    <a:lnTo>
                      <a:pt x="16889" y="16383"/>
                    </a:lnTo>
                    <a:lnTo>
                      <a:pt x="16934" y="16129"/>
                    </a:lnTo>
                    <a:lnTo>
                      <a:pt x="17002" y="15945"/>
                    </a:lnTo>
                    <a:lnTo>
                      <a:pt x="17081" y="15790"/>
                    </a:lnTo>
                    <a:lnTo>
                      <a:pt x="17194" y="15648"/>
                    </a:lnTo>
                    <a:lnTo>
                      <a:pt x="17318" y="15563"/>
                    </a:lnTo>
                    <a:lnTo>
                      <a:pt x="17453" y="15507"/>
                    </a:lnTo>
                    <a:lnTo>
                      <a:pt x="17600" y="15450"/>
                    </a:lnTo>
                    <a:lnTo>
                      <a:pt x="17758" y="15450"/>
                    </a:lnTo>
                    <a:lnTo>
                      <a:pt x="17905" y="15479"/>
                    </a:lnTo>
                    <a:lnTo>
                      <a:pt x="18064" y="15535"/>
                    </a:lnTo>
                    <a:lnTo>
                      <a:pt x="18233" y="15620"/>
                    </a:lnTo>
                    <a:lnTo>
                      <a:pt x="18380" y="15733"/>
                    </a:lnTo>
                    <a:lnTo>
                      <a:pt x="18561" y="15832"/>
                    </a:lnTo>
                    <a:lnTo>
                      <a:pt x="18707" y="15973"/>
                    </a:lnTo>
                    <a:lnTo>
                      <a:pt x="18866" y="16129"/>
                    </a:lnTo>
                    <a:lnTo>
                      <a:pt x="18990" y="16327"/>
                    </a:lnTo>
                    <a:lnTo>
                      <a:pt x="19125" y="16482"/>
                    </a:lnTo>
                    <a:lnTo>
                      <a:pt x="19295" y="16624"/>
                    </a:lnTo>
                    <a:lnTo>
                      <a:pt x="19464" y="16737"/>
                    </a:lnTo>
                    <a:lnTo>
                      <a:pt x="19668" y="16807"/>
                    </a:lnTo>
                    <a:lnTo>
                      <a:pt x="19860" y="16836"/>
                    </a:lnTo>
                    <a:lnTo>
                      <a:pt x="20052" y="16864"/>
                    </a:lnTo>
                    <a:lnTo>
                      <a:pt x="20266" y="16836"/>
                    </a:lnTo>
                    <a:lnTo>
                      <a:pt x="20470" y="16793"/>
                    </a:lnTo>
                    <a:lnTo>
                      <a:pt x="20662" y="16708"/>
                    </a:lnTo>
                    <a:lnTo>
                      <a:pt x="20854" y="16567"/>
                    </a:lnTo>
                    <a:lnTo>
                      <a:pt x="21035" y="16412"/>
                    </a:lnTo>
                    <a:lnTo>
                      <a:pt x="21182" y="16214"/>
                    </a:lnTo>
                    <a:lnTo>
                      <a:pt x="21340" y="16002"/>
                    </a:lnTo>
                    <a:lnTo>
                      <a:pt x="21441" y="15733"/>
                    </a:lnTo>
                    <a:lnTo>
                      <a:pt x="21532" y="15436"/>
                    </a:lnTo>
                    <a:lnTo>
                      <a:pt x="21600" y="15083"/>
                    </a:lnTo>
                    <a:lnTo>
                      <a:pt x="21600" y="14885"/>
                    </a:lnTo>
                    <a:lnTo>
                      <a:pt x="21600" y="14729"/>
                    </a:lnTo>
                    <a:lnTo>
                      <a:pt x="21600" y="14531"/>
                    </a:lnTo>
                    <a:lnTo>
                      <a:pt x="21577" y="14376"/>
                    </a:lnTo>
                    <a:lnTo>
                      <a:pt x="21532" y="14206"/>
                    </a:lnTo>
                    <a:lnTo>
                      <a:pt x="21487" y="14051"/>
                    </a:lnTo>
                    <a:lnTo>
                      <a:pt x="21419" y="13909"/>
                    </a:lnTo>
                    <a:lnTo>
                      <a:pt x="21351" y="13768"/>
                    </a:lnTo>
                    <a:lnTo>
                      <a:pt x="21204" y="13500"/>
                    </a:lnTo>
                    <a:lnTo>
                      <a:pt x="21035" y="13287"/>
                    </a:lnTo>
                    <a:lnTo>
                      <a:pt x="20809" y="13090"/>
                    </a:lnTo>
                    <a:lnTo>
                      <a:pt x="20594" y="12962"/>
                    </a:lnTo>
                    <a:lnTo>
                      <a:pt x="20357" y="12821"/>
                    </a:lnTo>
                    <a:lnTo>
                      <a:pt x="20120" y="12764"/>
                    </a:lnTo>
                    <a:lnTo>
                      <a:pt x="19882" y="12708"/>
                    </a:lnTo>
                    <a:lnTo>
                      <a:pt x="19645" y="12736"/>
                    </a:lnTo>
                    <a:lnTo>
                      <a:pt x="19430" y="12793"/>
                    </a:lnTo>
                    <a:lnTo>
                      <a:pt x="19227" y="12906"/>
                    </a:lnTo>
                    <a:lnTo>
                      <a:pt x="19148" y="12962"/>
                    </a:lnTo>
                    <a:lnTo>
                      <a:pt x="19058" y="13047"/>
                    </a:lnTo>
                    <a:lnTo>
                      <a:pt x="18990" y="13146"/>
                    </a:lnTo>
                    <a:lnTo>
                      <a:pt x="18911" y="13259"/>
                    </a:lnTo>
                    <a:lnTo>
                      <a:pt x="18775" y="13471"/>
                    </a:lnTo>
                    <a:lnTo>
                      <a:pt x="18628" y="13641"/>
                    </a:lnTo>
                    <a:lnTo>
                      <a:pt x="18470" y="13740"/>
                    </a:lnTo>
                    <a:lnTo>
                      <a:pt x="18301" y="13825"/>
                    </a:lnTo>
                    <a:lnTo>
                      <a:pt x="18143" y="13853"/>
                    </a:lnTo>
                    <a:lnTo>
                      <a:pt x="17973" y="13881"/>
                    </a:lnTo>
                    <a:lnTo>
                      <a:pt x="17804" y="13853"/>
                    </a:lnTo>
                    <a:lnTo>
                      <a:pt x="17646" y="13796"/>
                    </a:lnTo>
                    <a:lnTo>
                      <a:pt x="17499" y="13726"/>
                    </a:lnTo>
                    <a:lnTo>
                      <a:pt x="17341" y="13641"/>
                    </a:lnTo>
                    <a:lnTo>
                      <a:pt x="17216" y="13528"/>
                    </a:lnTo>
                    <a:lnTo>
                      <a:pt x="17103" y="13386"/>
                    </a:lnTo>
                    <a:lnTo>
                      <a:pt x="17024" y="13259"/>
                    </a:lnTo>
                    <a:lnTo>
                      <a:pt x="16934" y="13118"/>
                    </a:lnTo>
                    <a:lnTo>
                      <a:pt x="16889" y="12991"/>
                    </a:lnTo>
                    <a:lnTo>
                      <a:pt x="16889" y="12849"/>
                    </a:lnTo>
                    <a:lnTo>
                      <a:pt x="16889" y="12383"/>
                    </a:lnTo>
                    <a:lnTo>
                      <a:pt x="16889" y="11662"/>
                    </a:lnTo>
                    <a:lnTo>
                      <a:pt x="16889" y="10701"/>
                    </a:lnTo>
                    <a:lnTo>
                      <a:pt x="16889" y="9640"/>
                    </a:lnTo>
                    <a:lnTo>
                      <a:pt x="16889" y="8566"/>
                    </a:lnTo>
                    <a:lnTo>
                      <a:pt x="16889" y="7478"/>
                    </a:lnTo>
                    <a:lnTo>
                      <a:pt x="16889" y="6502"/>
                    </a:lnTo>
                    <a:lnTo>
                      <a:pt x="16889" y="5739"/>
                    </a:lnTo>
                    <a:lnTo>
                      <a:pt x="16674" y="5894"/>
                    </a:lnTo>
                    <a:lnTo>
                      <a:pt x="16414" y="6036"/>
                    </a:lnTo>
                    <a:lnTo>
                      <a:pt x="16154" y="6177"/>
                    </a:lnTo>
                    <a:lnTo>
                      <a:pt x="15849" y="6248"/>
                    </a:lnTo>
                    <a:lnTo>
                      <a:pt x="15544" y="6304"/>
                    </a:lnTo>
                    <a:lnTo>
                      <a:pt x="15217" y="6332"/>
                    </a:lnTo>
                    <a:lnTo>
                      <a:pt x="14866" y="6361"/>
                    </a:lnTo>
                    <a:lnTo>
                      <a:pt x="14550" y="6361"/>
                    </a:lnTo>
                    <a:lnTo>
                      <a:pt x="14200" y="6332"/>
                    </a:lnTo>
                    <a:lnTo>
                      <a:pt x="13850" y="6276"/>
                    </a:lnTo>
                    <a:lnTo>
                      <a:pt x="13522" y="6219"/>
                    </a:lnTo>
                    <a:lnTo>
                      <a:pt x="13206" y="6149"/>
                    </a:lnTo>
                    <a:lnTo>
                      <a:pt x="12901" y="6064"/>
                    </a:lnTo>
                    <a:lnTo>
                      <a:pt x="12618" y="5951"/>
                    </a:lnTo>
                    <a:lnTo>
                      <a:pt x="12358" y="5838"/>
                    </a:lnTo>
                    <a:lnTo>
                      <a:pt x="12121" y="5739"/>
                    </a:lnTo>
                    <a:lnTo>
                      <a:pt x="11941" y="5626"/>
                    </a:lnTo>
                    <a:lnTo>
                      <a:pt x="11794" y="5513"/>
                    </a:lnTo>
                    <a:lnTo>
                      <a:pt x="11658" y="5414"/>
                    </a:lnTo>
                    <a:lnTo>
                      <a:pt x="11556" y="5301"/>
                    </a:lnTo>
                    <a:lnTo>
                      <a:pt x="11466" y="5187"/>
                    </a:lnTo>
                    <a:lnTo>
                      <a:pt x="11398" y="5089"/>
                    </a:lnTo>
                    <a:lnTo>
                      <a:pt x="11376" y="4947"/>
                    </a:lnTo>
                    <a:lnTo>
                      <a:pt x="11353" y="4834"/>
                    </a:lnTo>
                    <a:lnTo>
                      <a:pt x="11353" y="4707"/>
                    </a:lnTo>
                    <a:lnTo>
                      <a:pt x="11376" y="4565"/>
                    </a:lnTo>
                    <a:lnTo>
                      <a:pt x="11443" y="4410"/>
                    </a:lnTo>
                    <a:lnTo>
                      <a:pt x="11511" y="4240"/>
                    </a:lnTo>
                    <a:lnTo>
                      <a:pt x="11703" y="3887"/>
                    </a:lnTo>
                    <a:lnTo>
                      <a:pt x="11986" y="3505"/>
                    </a:lnTo>
                    <a:lnTo>
                      <a:pt x="12144" y="3265"/>
                    </a:lnTo>
                    <a:lnTo>
                      <a:pt x="12246" y="3025"/>
                    </a:lnTo>
                    <a:lnTo>
                      <a:pt x="12336" y="2756"/>
                    </a:lnTo>
                    <a:lnTo>
                      <a:pt x="12404" y="2445"/>
                    </a:lnTo>
                    <a:lnTo>
                      <a:pt x="12438" y="2176"/>
                    </a:lnTo>
                    <a:lnTo>
                      <a:pt x="12438" y="1880"/>
                    </a:lnTo>
                    <a:lnTo>
                      <a:pt x="12404" y="1583"/>
                    </a:lnTo>
                    <a:lnTo>
                      <a:pt x="12336" y="1314"/>
                    </a:lnTo>
                    <a:lnTo>
                      <a:pt x="12246" y="1046"/>
                    </a:lnTo>
                    <a:lnTo>
                      <a:pt x="12099" y="791"/>
                    </a:lnTo>
                    <a:lnTo>
                      <a:pt x="12008" y="692"/>
                    </a:lnTo>
                    <a:lnTo>
                      <a:pt x="11918" y="579"/>
                    </a:lnTo>
                    <a:lnTo>
                      <a:pt x="11816" y="466"/>
                    </a:lnTo>
                    <a:lnTo>
                      <a:pt x="11703" y="381"/>
                    </a:lnTo>
                    <a:lnTo>
                      <a:pt x="11579" y="310"/>
                    </a:lnTo>
                    <a:lnTo>
                      <a:pt x="11443" y="226"/>
                    </a:lnTo>
                    <a:lnTo>
                      <a:pt x="11297" y="169"/>
                    </a:lnTo>
                    <a:lnTo>
                      <a:pt x="11138" y="113"/>
                    </a:lnTo>
                    <a:lnTo>
                      <a:pt x="10969" y="56"/>
                    </a:lnTo>
                    <a:lnTo>
                      <a:pt x="10800" y="28"/>
                    </a:lnTo>
                    <a:lnTo>
                      <a:pt x="10619" y="28"/>
                    </a:lnTo>
                    <a:lnTo>
                      <a:pt x="10404" y="28"/>
                    </a:lnTo>
                    <a:lnTo>
                      <a:pt x="10257" y="28"/>
                    </a:lnTo>
                    <a:lnTo>
                      <a:pt x="10076" y="56"/>
                    </a:lnTo>
                    <a:lnTo>
                      <a:pt x="9952" y="84"/>
                    </a:lnTo>
                    <a:lnTo>
                      <a:pt x="9794" y="141"/>
                    </a:lnTo>
                    <a:lnTo>
                      <a:pt x="9692" y="226"/>
                    </a:lnTo>
                    <a:lnTo>
                      <a:pt x="9557" y="282"/>
                    </a:lnTo>
                    <a:lnTo>
                      <a:pt x="9455" y="381"/>
                    </a:lnTo>
                    <a:lnTo>
                      <a:pt x="9365" y="466"/>
                    </a:lnTo>
                    <a:lnTo>
                      <a:pt x="9274" y="579"/>
                    </a:lnTo>
                    <a:lnTo>
                      <a:pt x="9184" y="692"/>
                    </a:lnTo>
                    <a:lnTo>
                      <a:pt x="9128" y="791"/>
                    </a:lnTo>
                    <a:lnTo>
                      <a:pt x="9060" y="932"/>
                    </a:lnTo>
                    <a:lnTo>
                      <a:pt x="8969" y="1201"/>
                    </a:lnTo>
                    <a:lnTo>
                      <a:pt x="8913" y="1498"/>
                    </a:lnTo>
                    <a:lnTo>
                      <a:pt x="8890" y="1795"/>
                    </a:lnTo>
                    <a:lnTo>
                      <a:pt x="8890" y="2120"/>
                    </a:lnTo>
                    <a:lnTo>
                      <a:pt x="8913" y="2445"/>
                    </a:lnTo>
                    <a:lnTo>
                      <a:pt x="8969" y="2756"/>
                    </a:lnTo>
                    <a:lnTo>
                      <a:pt x="9060" y="3081"/>
                    </a:lnTo>
                    <a:lnTo>
                      <a:pt x="9173" y="3378"/>
                    </a:lnTo>
                    <a:lnTo>
                      <a:pt x="9297" y="3647"/>
                    </a:lnTo>
                    <a:lnTo>
                      <a:pt x="9466" y="3887"/>
                    </a:lnTo>
                    <a:lnTo>
                      <a:pt x="9579" y="4085"/>
                    </a:lnTo>
                    <a:lnTo>
                      <a:pt x="9670" y="4269"/>
                    </a:lnTo>
                    <a:lnTo>
                      <a:pt x="9726" y="4467"/>
                    </a:lnTo>
                    <a:lnTo>
                      <a:pt x="9771" y="4650"/>
                    </a:lnTo>
                    <a:lnTo>
                      <a:pt x="9771" y="4834"/>
                    </a:lnTo>
                    <a:lnTo>
                      <a:pt x="9749" y="5032"/>
                    </a:lnTo>
                    <a:lnTo>
                      <a:pt x="9715" y="5216"/>
                    </a:lnTo>
                    <a:lnTo>
                      <a:pt x="9625" y="5385"/>
                    </a:lnTo>
                    <a:lnTo>
                      <a:pt x="9534" y="5513"/>
                    </a:lnTo>
                    <a:lnTo>
                      <a:pt x="9410" y="5626"/>
                    </a:lnTo>
                    <a:lnTo>
                      <a:pt x="9229" y="5710"/>
                    </a:lnTo>
                    <a:lnTo>
                      <a:pt x="9060" y="5767"/>
                    </a:lnTo>
                    <a:lnTo>
                      <a:pt x="8845" y="5767"/>
                    </a:lnTo>
                    <a:lnTo>
                      <a:pt x="8585" y="5739"/>
                    </a:lnTo>
                    <a:lnTo>
                      <a:pt x="8325" y="5654"/>
                    </a:lnTo>
                    <a:lnTo>
                      <a:pt x="8020" y="5513"/>
                    </a:lnTo>
                    <a:lnTo>
                      <a:pt x="7840" y="5442"/>
                    </a:lnTo>
                    <a:lnTo>
                      <a:pt x="7648" y="5385"/>
                    </a:lnTo>
                    <a:lnTo>
                      <a:pt x="7433" y="5329"/>
                    </a:lnTo>
                    <a:lnTo>
                      <a:pt x="7241" y="5301"/>
                    </a:lnTo>
                    <a:lnTo>
                      <a:pt x="6755" y="5301"/>
                    </a:lnTo>
                    <a:lnTo>
                      <a:pt x="6281" y="5329"/>
                    </a:lnTo>
                    <a:lnTo>
                      <a:pt x="5784" y="5385"/>
                    </a:lnTo>
                    <a:lnTo>
                      <a:pt x="5264" y="5498"/>
                    </a:lnTo>
                    <a:lnTo>
                      <a:pt x="4744" y="5597"/>
                    </a:lnTo>
                    <a:lnTo>
                      <a:pt x="4247" y="5739"/>
                    </a:lnTo>
                    <a:lnTo>
                      <a:pt x="4202" y="5894"/>
                    </a:lnTo>
                    <a:lnTo>
                      <a:pt x="4202" y="6191"/>
                    </a:lnTo>
                    <a:lnTo>
                      <a:pt x="4202" y="6545"/>
                    </a:lnTo>
                    <a:lnTo>
                      <a:pt x="4225" y="6954"/>
                    </a:lnTo>
                    <a:lnTo>
                      <a:pt x="4315" y="7930"/>
                    </a:lnTo>
                    <a:lnTo>
                      <a:pt x="4394" y="9018"/>
                    </a:lnTo>
                    <a:lnTo>
                      <a:pt x="4439" y="9570"/>
                    </a:lnTo>
                    <a:lnTo>
                      <a:pt x="4462" y="10107"/>
                    </a:lnTo>
                    <a:lnTo>
                      <a:pt x="4484" y="10630"/>
                    </a:lnTo>
                    <a:lnTo>
                      <a:pt x="4507" y="11082"/>
                    </a:lnTo>
                    <a:lnTo>
                      <a:pt x="4484" y="11520"/>
                    </a:lnTo>
                    <a:lnTo>
                      <a:pt x="4439" y="11874"/>
                    </a:lnTo>
                    <a:lnTo>
                      <a:pt x="4394" y="12029"/>
                    </a:lnTo>
                    <a:lnTo>
                      <a:pt x="4349" y="12171"/>
                    </a:lnTo>
                    <a:lnTo>
                      <a:pt x="4315" y="12284"/>
                    </a:lnTo>
                    <a:lnTo>
                      <a:pt x="4247" y="12354"/>
                    </a:lnTo>
                    <a:close/>
                  </a:path>
                </a:pathLst>
              </a:custGeom>
              <a:solidFill>
                <a:srgbClr val="FFFFCC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0" name="Puzzle4"/>
              <p:cNvSpPr>
                <a:spLocks noEditPoints="1" noChangeArrowheads="1"/>
              </p:cNvSpPr>
              <p:nvPr/>
            </p:nvSpPr>
            <p:spPr bwMode="auto">
              <a:xfrm>
                <a:off x="2280" y="532"/>
                <a:ext cx="1070" cy="1764"/>
              </a:xfrm>
              <a:custGeom>
                <a:avLst/>
                <a:gdLst>
                  <a:gd name="T0" fmla="*/ 8307 w 21600"/>
                  <a:gd name="T1" fmla="*/ 11593 h 21600"/>
                  <a:gd name="T2" fmla="*/ 453 w 21600"/>
                  <a:gd name="T3" fmla="*/ 16938 h 21600"/>
                  <a:gd name="T4" fmla="*/ 11500 w 21600"/>
                  <a:gd name="T5" fmla="*/ 21600 h 21600"/>
                  <a:gd name="T6" fmla="*/ 20920 w 21600"/>
                  <a:gd name="T7" fmla="*/ 16751 h 21600"/>
                  <a:gd name="T8" fmla="*/ 13972 w 21600"/>
                  <a:gd name="T9" fmla="*/ 10888 h 21600"/>
                  <a:gd name="T10" fmla="*/ 21033 w 21600"/>
                  <a:gd name="T11" fmla="*/ 4716 h 21600"/>
                  <a:gd name="T12" fmla="*/ 11102 w 21600"/>
                  <a:gd name="T13" fmla="*/ 11 h 21600"/>
                  <a:gd name="T14" fmla="*/ 453 w 21600"/>
                  <a:gd name="T15" fmla="*/ 4716 h 21600"/>
                  <a:gd name="T16" fmla="*/ 2076 w 21600"/>
                  <a:gd name="T17" fmla="*/ 5664 h 21600"/>
                  <a:gd name="T18" fmla="*/ 20203 w 21600"/>
                  <a:gd name="T19" fmla="*/ 1598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3813" y="10590"/>
                    </a:moveTo>
                    <a:lnTo>
                      <a:pt x="3927" y="10513"/>
                    </a:lnTo>
                    <a:lnTo>
                      <a:pt x="4078" y="10425"/>
                    </a:lnTo>
                    <a:lnTo>
                      <a:pt x="4210" y="10359"/>
                    </a:lnTo>
                    <a:lnTo>
                      <a:pt x="4361" y="10315"/>
                    </a:lnTo>
                    <a:lnTo>
                      <a:pt x="4682" y="10237"/>
                    </a:lnTo>
                    <a:lnTo>
                      <a:pt x="5041" y="10193"/>
                    </a:lnTo>
                    <a:lnTo>
                      <a:pt x="5456" y="10171"/>
                    </a:lnTo>
                    <a:lnTo>
                      <a:pt x="5853" y="10193"/>
                    </a:lnTo>
                    <a:lnTo>
                      <a:pt x="6249" y="10260"/>
                    </a:lnTo>
                    <a:lnTo>
                      <a:pt x="6646" y="10337"/>
                    </a:lnTo>
                    <a:lnTo>
                      <a:pt x="7004" y="10469"/>
                    </a:lnTo>
                    <a:lnTo>
                      <a:pt x="7363" y="10612"/>
                    </a:lnTo>
                    <a:lnTo>
                      <a:pt x="7665" y="10788"/>
                    </a:lnTo>
                    <a:lnTo>
                      <a:pt x="7911" y="10998"/>
                    </a:lnTo>
                    <a:lnTo>
                      <a:pt x="8024" y="11097"/>
                    </a:lnTo>
                    <a:lnTo>
                      <a:pt x="8137" y="11207"/>
                    </a:lnTo>
                    <a:lnTo>
                      <a:pt x="8194" y="11340"/>
                    </a:lnTo>
                    <a:lnTo>
                      <a:pt x="8269" y="11461"/>
                    </a:lnTo>
                    <a:lnTo>
                      <a:pt x="8307" y="11593"/>
                    </a:lnTo>
                    <a:lnTo>
                      <a:pt x="8307" y="11714"/>
                    </a:lnTo>
                    <a:lnTo>
                      <a:pt x="8307" y="11868"/>
                    </a:lnTo>
                    <a:lnTo>
                      <a:pt x="8307" y="12012"/>
                    </a:lnTo>
                    <a:lnTo>
                      <a:pt x="8194" y="12265"/>
                    </a:lnTo>
                    <a:lnTo>
                      <a:pt x="8062" y="12519"/>
                    </a:lnTo>
                    <a:lnTo>
                      <a:pt x="7873" y="12706"/>
                    </a:lnTo>
                    <a:lnTo>
                      <a:pt x="7627" y="12904"/>
                    </a:lnTo>
                    <a:lnTo>
                      <a:pt x="7363" y="13048"/>
                    </a:lnTo>
                    <a:lnTo>
                      <a:pt x="7080" y="13180"/>
                    </a:lnTo>
                    <a:lnTo>
                      <a:pt x="6759" y="13257"/>
                    </a:lnTo>
                    <a:lnTo>
                      <a:pt x="6419" y="13345"/>
                    </a:lnTo>
                    <a:lnTo>
                      <a:pt x="6098" y="13389"/>
                    </a:lnTo>
                    <a:lnTo>
                      <a:pt x="5739" y="13389"/>
                    </a:lnTo>
                    <a:lnTo>
                      <a:pt x="5418" y="13389"/>
                    </a:lnTo>
                    <a:lnTo>
                      <a:pt x="5079" y="13345"/>
                    </a:lnTo>
                    <a:lnTo>
                      <a:pt x="4758" y="13301"/>
                    </a:lnTo>
                    <a:lnTo>
                      <a:pt x="4474" y="13213"/>
                    </a:lnTo>
                    <a:lnTo>
                      <a:pt x="4172" y="13114"/>
                    </a:lnTo>
                    <a:lnTo>
                      <a:pt x="3965" y="12982"/>
                    </a:lnTo>
                    <a:lnTo>
                      <a:pt x="3738" y="12838"/>
                    </a:lnTo>
                    <a:lnTo>
                      <a:pt x="3493" y="12706"/>
                    </a:lnTo>
                    <a:lnTo>
                      <a:pt x="3228" y="12607"/>
                    </a:lnTo>
                    <a:lnTo>
                      <a:pt x="2945" y="12519"/>
                    </a:lnTo>
                    <a:lnTo>
                      <a:pt x="2700" y="12431"/>
                    </a:lnTo>
                    <a:lnTo>
                      <a:pt x="2397" y="12375"/>
                    </a:lnTo>
                    <a:lnTo>
                      <a:pt x="2152" y="12331"/>
                    </a:lnTo>
                    <a:lnTo>
                      <a:pt x="1888" y="12309"/>
                    </a:lnTo>
                    <a:lnTo>
                      <a:pt x="1642" y="12309"/>
                    </a:lnTo>
                    <a:lnTo>
                      <a:pt x="1397" y="12331"/>
                    </a:lnTo>
                    <a:lnTo>
                      <a:pt x="1170" y="12397"/>
                    </a:lnTo>
                    <a:lnTo>
                      <a:pt x="962" y="12453"/>
                    </a:lnTo>
                    <a:lnTo>
                      <a:pt x="774" y="12563"/>
                    </a:lnTo>
                    <a:lnTo>
                      <a:pt x="623" y="12684"/>
                    </a:lnTo>
                    <a:lnTo>
                      <a:pt x="528" y="12838"/>
                    </a:lnTo>
                    <a:lnTo>
                      <a:pt x="453" y="13026"/>
                    </a:lnTo>
                    <a:lnTo>
                      <a:pt x="339" y="13477"/>
                    </a:lnTo>
                    <a:lnTo>
                      <a:pt x="226" y="13984"/>
                    </a:lnTo>
                    <a:lnTo>
                      <a:pt x="151" y="14535"/>
                    </a:lnTo>
                    <a:lnTo>
                      <a:pt x="113" y="15075"/>
                    </a:lnTo>
                    <a:lnTo>
                      <a:pt x="113" y="15626"/>
                    </a:lnTo>
                    <a:lnTo>
                      <a:pt x="151" y="16133"/>
                    </a:lnTo>
                    <a:lnTo>
                      <a:pt x="188" y="16376"/>
                    </a:lnTo>
                    <a:lnTo>
                      <a:pt x="264" y="16585"/>
                    </a:lnTo>
                    <a:lnTo>
                      <a:pt x="339" y="16773"/>
                    </a:lnTo>
                    <a:lnTo>
                      <a:pt x="453" y="16938"/>
                    </a:lnTo>
                    <a:lnTo>
                      <a:pt x="1095" y="16883"/>
                    </a:lnTo>
                    <a:lnTo>
                      <a:pt x="1963" y="16795"/>
                    </a:lnTo>
                    <a:lnTo>
                      <a:pt x="2945" y="16751"/>
                    </a:lnTo>
                    <a:lnTo>
                      <a:pt x="3965" y="16706"/>
                    </a:lnTo>
                    <a:lnTo>
                      <a:pt x="5022" y="16684"/>
                    </a:lnTo>
                    <a:lnTo>
                      <a:pt x="5947" y="16684"/>
                    </a:lnTo>
                    <a:lnTo>
                      <a:pt x="6759" y="16706"/>
                    </a:lnTo>
                    <a:lnTo>
                      <a:pt x="7363" y="16751"/>
                    </a:lnTo>
                    <a:lnTo>
                      <a:pt x="7948" y="16839"/>
                    </a:lnTo>
                    <a:lnTo>
                      <a:pt x="8458" y="16916"/>
                    </a:lnTo>
                    <a:lnTo>
                      <a:pt x="8893" y="17026"/>
                    </a:lnTo>
                    <a:lnTo>
                      <a:pt x="9289" y="17158"/>
                    </a:lnTo>
                    <a:lnTo>
                      <a:pt x="9572" y="17280"/>
                    </a:lnTo>
                    <a:lnTo>
                      <a:pt x="9799" y="17412"/>
                    </a:lnTo>
                    <a:lnTo>
                      <a:pt x="9969" y="17555"/>
                    </a:lnTo>
                    <a:lnTo>
                      <a:pt x="10120" y="17687"/>
                    </a:lnTo>
                    <a:lnTo>
                      <a:pt x="10158" y="17831"/>
                    </a:lnTo>
                    <a:lnTo>
                      <a:pt x="10195" y="17974"/>
                    </a:lnTo>
                    <a:lnTo>
                      <a:pt x="10158" y="18128"/>
                    </a:lnTo>
                    <a:lnTo>
                      <a:pt x="10082" y="18271"/>
                    </a:lnTo>
                    <a:lnTo>
                      <a:pt x="9969" y="18426"/>
                    </a:lnTo>
                    <a:lnTo>
                      <a:pt x="9837" y="18569"/>
                    </a:lnTo>
                    <a:lnTo>
                      <a:pt x="9648" y="18701"/>
                    </a:lnTo>
                    <a:lnTo>
                      <a:pt x="9440" y="18822"/>
                    </a:lnTo>
                    <a:lnTo>
                      <a:pt x="9213" y="18999"/>
                    </a:lnTo>
                    <a:lnTo>
                      <a:pt x="9044" y="19186"/>
                    </a:lnTo>
                    <a:lnTo>
                      <a:pt x="8893" y="19395"/>
                    </a:lnTo>
                    <a:lnTo>
                      <a:pt x="8817" y="19627"/>
                    </a:lnTo>
                    <a:lnTo>
                      <a:pt x="8779" y="19858"/>
                    </a:lnTo>
                    <a:lnTo>
                      <a:pt x="8779" y="20112"/>
                    </a:lnTo>
                    <a:lnTo>
                      <a:pt x="8855" y="20354"/>
                    </a:lnTo>
                    <a:lnTo>
                      <a:pt x="8968" y="20586"/>
                    </a:lnTo>
                    <a:lnTo>
                      <a:pt x="9138" y="20817"/>
                    </a:lnTo>
                    <a:lnTo>
                      <a:pt x="9365" y="21026"/>
                    </a:lnTo>
                    <a:lnTo>
                      <a:pt x="9610" y="21192"/>
                    </a:lnTo>
                    <a:lnTo>
                      <a:pt x="9950" y="21368"/>
                    </a:lnTo>
                    <a:lnTo>
                      <a:pt x="10120" y="21445"/>
                    </a:lnTo>
                    <a:lnTo>
                      <a:pt x="10346" y="21511"/>
                    </a:lnTo>
                    <a:lnTo>
                      <a:pt x="10516" y="21555"/>
                    </a:lnTo>
                    <a:lnTo>
                      <a:pt x="10743" y="21600"/>
                    </a:lnTo>
                    <a:lnTo>
                      <a:pt x="10988" y="21644"/>
                    </a:lnTo>
                    <a:lnTo>
                      <a:pt x="11215" y="21666"/>
                    </a:lnTo>
                    <a:lnTo>
                      <a:pt x="11498" y="21666"/>
                    </a:lnTo>
                    <a:lnTo>
                      <a:pt x="11762" y="21666"/>
                    </a:lnTo>
                    <a:lnTo>
                      <a:pt x="12253" y="21644"/>
                    </a:lnTo>
                    <a:lnTo>
                      <a:pt x="12763" y="21577"/>
                    </a:lnTo>
                    <a:lnTo>
                      <a:pt x="13197" y="21467"/>
                    </a:lnTo>
                    <a:lnTo>
                      <a:pt x="13556" y="21346"/>
                    </a:lnTo>
                    <a:lnTo>
                      <a:pt x="13896" y="21192"/>
                    </a:lnTo>
                    <a:lnTo>
                      <a:pt x="14179" y="21026"/>
                    </a:lnTo>
                    <a:lnTo>
                      <a:pt x="14444" y="20839"/>
                    </a:lnTo>
                    <a:lnTo>
                      <a:pt x="14576" y="20641"/>
                    </a:lnTo>
                    <a:lnTo>
                      <a:pt x="14727" y="20431"/>
                    </a:lnTo>
                    <a:lnTo>
                      <a:pt x="14765" y="20200"/>
                    </a:lnTo>
                    <a:lnTo>
                      <a:pt x="14802" y="19991"/>
                    </a:lnTo>
                    <a:lnTo>
                      <a:pt x="14727" y="19759"/>
                    </a:lnTo>
                    <a:lnTo>
                      <a:pt x="14613" y="19550"/>
                    </a:lnTo>
                    <a:lnTo>
                      <a:pt x="14444" y="19307"/>
                    </a:lnTo>
                    <a:lnTo>
                      <a:pt x="14217" y="19098"/>
                    </a:lnTo>
                    <a:lnTo>
                      <a:pt x="13934" y="18911"/>
                    </a:lnTo>
                    <a:lnTo>
                      <a:pt x="13669" y="18745"/>
                    </a:lnTo>
                    <a:lnTo>
                      <a:pt x="13462" y="18547"/>
                    </a:lnTo>
                    <a:lnTo>
                      <a:pt x="13311" y="18337"/>
                    </a:lnTo>
                    <a:lnTo>
                      <a:pt x="13197" y="18150"/>
                    </a:lnTo>
                    <a:lnTo>
                      <a:pt x="13122" y="17941"/>
                    </a:lnTo>
                    <a:lnTo>
                      <a:pt x="13122" y="17720"/>
                    </a:lnTo>
                    <a:lnTo>
                      <a:pt x="13122" y="17533"/>
                    </a:lnTo>
                    <a:lnTo>
                      <a:pt x="13197" y="17346"/>
                    </a:lnTo>
                    <a:lnTo>
                      <a:pt x="13273" y="17158"/>
                    </a:lnTo>
                    <a:lnTo>
                      <a:pt x="13386" y="16982"/>
                    </a:lnTo>
                    <a:lnTo>
                      <a:pt x="13537" y="16839"/>
                    </a:lnTo>
                    <a:lnTo>
                      <a:pt x="13707" y="16706"/>
                    </a:lnTo>
                    <a:lnTo>
                      <a:pt x="13896" y="16607"/>
                    </a:lnTo>
                    <a:lnTo>
                      <a:pt x="14104" y="16519"/>
                    </a:lnTo>
                    <a:lnTo>
                      <a:pt x="14330" y="16453"/>
                    </a:lnTo>
                    <a:lnTo>
                      <a:pt x="14538" y="16431"/>
                    </a:lnTo>
                    <a:lnTo>
                      <a:pt x="14897" y="16453"/>
                    </a:lnTo>
                    <a:lnTo>
                      <a:pt x="15406" y="16497"/>
                    </a:lnTo>
                    <a:lnTo>
                      <a:pt x="16105" y="16541"/>
                    </a:lnTo>
                    <a:lnTo>
                      <a:pt x="16898" y="16607"/>
                    </a:lnTo>
                    <a:lnTo>
                      <a:pt x="17804" y="16651"/>
                    </a:lnTo>
                    <a:lnTo>
                      <a:pt x="18786" y="16684"/>
                    </a:lnTo>
                    <a:lnTo>
                      <a:pt x="19844" y="16728"/>
                    </a:lnTo>
                    <a:lnTo>
                      <a:pt x="20920" y="16751"/>
                    </a:lnTo>
                    <a:lnTo>
                      <a:pt x="21109" y="16497"/>
                    </a:lnTo>
                    <a:lnTo>
                      <a:pt x="21241" y="16222"/>
                    </a:lnTo>
                    <a:lnTo>
                      <a:pt x="21392" y="15946"/>
                    </a:lnTo>
                    <a:lnTo>
                      <a:pt x="21467" y="15648"/>
                    </a:lnTo>
                    <a:lnTo>
                      <a:pt x="21543" y="15351"/>
                    </a:lnTo>
                    <a:lnTo>
                      <a:pt x="21618" y="15042"/>
                    </a:lnTo>
                    <a:lnTo>
                      <a:pt x="21618" y="14745"/>
                    </a:lnTo>
                    <a:lnTo>
                      <a:pt x="21618" y="14447"/>
                    </a:lnTo>
                    <a:lnTo>
                      <a:pt x="21618" y="14150"/>
                    </a:lnTo>
                    <a:lnTo>
                      <a:pt x="21581" y="13852"/>
                    </a:lnTo>
                    <a:lnTo>
                      <a:pt x="21505" y="13577"/>
                    </a:lnTo>
                    <a:lnTo>
                      <a:pt x="21430" y="13301"/>
                    </a:lnTo>
                    <a:lnTo>
                      <a:pt x="21354" y="13048"/>
                    </a:lnTo>
                    <a:lnTo>
                      <a:pt x="21241" y="12816"/>
                    </a:lnTo>
                    <a:lnTo>
                      <a:pt x="21146" y="12607"/>
                    </a:lnTo>
                    <a:lnTo>
                      <a:pt x="21033" y="12431"/>
                    </a:lnTo>
                    <a:lnTo>
                      <a:pt x="20920" y="12265"/>
                    </a:lnTo>
                    <a:lnTo>
                      <a:pt x="20769" y="12144"/>
                    </a:lnTo>
                    <a:lnTo>
                      <a:pt x="20637" y="12034"/>
                    </a:lnTo>
                    <a:lnTo>
                      <a:pt x="20486" y="11946"/>
                    </a:lnTo>
                    <a:lnTo>
                      <a:pt x="20297" y="11891"/>
                    </a:lnTo>
                    <a:lnTo>
                      <a:pt x="20165" y="11846"/>
                    </a:lnTo>
                    <a:lnTo>
                      <a:pt x="19976" y="11824"/>
                    </a:lnTo>
                    <a:lnTo>
                      <a:pt x="19806" y="11802"/>
                    </a:lnTo>
                    <a:lnTo>
                      <a:pt x="19390" y="11824"/>
                    </a:lnTo>
                    <a:lnTo>
                      <a:pt x="18956" y="11891"/>
                    </a:lnTo>
                    <a:lnTo>
                      <a:pt x="18503" y="11968"/>
                    </a:lnTo>
                    <a:lnTo>
                      <a:pt x="17993" y="12078"/>
                    </a:lnTo>
                    <a:lnTo>
                      <a:pt x="17653" y="12144"/>
                    </a:lnTo>
                    <a:lnTo>
                      <a:pt x="17332" y="12199"/>
                    </a:lnTo>
                    <a:lnTo>
                      <a:pt x="17049" y="12221"/>
                    </a:lnTo>
                    <a:lnTo>
                      <a:pt x="16747" y="12243"/>
                    </a:lnTo>
                    <a:lnTo>
                      <a:pt x="16464" y="12243"/>
                    </a:lnTo>
                    <a:lnTo>
                      <a:pt x="16218" y="12243"/>
                    </a:lnTo>
                    <a:lnTo>
                      <a:pt x="15992" y="12221"/>
                    </a:lnTo>
                    <a:lnTo>
                      <a:pt x="15746" y="12199"/>
                    </a:lnTo>
                    <a:lnTo>
                      <a:pt x="15520" y="12155"/>
                    </a:lnTo>
                    <a:lnTo>
                      <a:pt x="15350" y="12122"/>
                    </a:lnTo>
                    <a:lnTo>
                      <a:pt x="15161" y="12056"/>
                    </a:lnTo>
                    <a:lnTo>
                      <a:pt x="14972" y="11990"/>
                    </a:lnTo>
                    <a:lnTo>
                      <a:pt x="14689" y="11846"/>
                    </a:lnTo>
                    <a:lnTo>
                      <a:pt x="14444" y="11670"/>
                    </a:lnTo>
                    <a:lnTo>
                      <a:pt x="14255" y="11483"/>
                    </a:lnTo>
                    <a:lnTo>
                      <a:pt x="14104" y="11295"/>
                    </a:lnTo>
                    <a:lnTo>
                      <a:pt x="14028" y="11086"/>
                    </a:lnTo>
                    <a:lnTo>
                      <a:pt x="13972" y="10888"/>
                    </a:lnTo>
                    <a:lnTo>
                      <a:pt x="13972" y="10700"/>
                    </a:lnTo>
                    <a:lnTo>
                      <a:pt x="14009" y="10513"/>
                    </a:lnTo>
                    <a:lnTo>
                      <a:pt x="14066" y="10359"/>
                    </a:lnTo>
                    <a:lnTo>
                      <a:pt x="14179" y="10215"/>
                    </a:lnTo>
                    <a:lnTo>
                      <a:pt x="14406" y="10006"/>
                    </a:lnTo>
                    <a:lnTo>
                      <a:pt x="14651" y="9830"/>
                    </a:lnTo>
                    <a:lnTo>
                      <a:pt x="14878" y="9686"/>
                    </a:lnTo>
                    <a:lnTo>
                      <a:pt x="15123" y="9554"/>
                    </a:lnTo>
                    <a:lnTo>
                      <a:pt x="15350" y="9477"/>
                    </a:lnTo>
                    <a:lnTo>
                      <a:pt x="15558" y="9411"/>
                    </a:lnTo>
                    <a:lnTo>
                      <a:pt x="15803" y="9345"/>
                    </a:lnTo>
                    <a:lnTo>
                      <a:pt x="16030" y="9323"/>
                    </a:lnTo>
                    <a:lnTo>
                      <a:pt x="16256" y="9301"/>
                    </a:lnTo>
                    <a:lnTo>
                      <a:pt x="16464" y="9323"/>
                    </a:lnTo>
                    <a:lnTo>
                      <a:pt x="16690" y="9345"/>
                    </a:lnTo>
                    <a:lnTo>
                      <a:pt x="16898" y="9367"/>
                    </a:lnTo>
                    <a:lnTo>
                      <a:pt x="17332" y="9477"/>
                    </a:lnTo>
                    <a:lnTo>
                      <a:pt x="17767" y="9598"/>
                    </a:lnTo>
                    <a:lnTo>
                      <a:pt x="18163" y="9731"/>
                    </a:lnTo>
                    <a:lnTo>
                      <a:pt x="18597" y="9874"/>
                    </a:lnTo>
                    <a:lnTo>
                      <a:pt x="18994" y="10006"/>
                    </a:lnTo>
                    <a:lnTo>
                      <a:pt x="19428" y="10083"/>
                    </a:lnTo>
                    <a:lnTo>
                      <a:pt x="19617" y="10127"/>
                    </a:lnTo>
                    <a:lnTo>
                      <a:pt x="19844" y="10149"/>
                    </a:lnTo>
                    <a:lnTo>
                      <a:pt x="20013" y="10149"/>
                    </a:lnTo>
                    <a:lnTo>
                      <a:pt x="20240" y="10127"/>
                    </a:lnTo>
                    <a:lnTo>
                      <a:pt x="20410" y="10105"/>
                    </a:lnTo>
                    <a:lnTo>
                      <a:pt x="20637" y="10061"/>
                    </a:lnTo>
                    <a:lnTo>
                      <a:pt x="20844" y="9984"/>
                    </a:lnTo>
                    <a:lnTo>
                      <a:pt x="21033" y="9896"/>
                    </a:lnTo>
                    <a:lnTo>
                      <a:pt x="21146" y="9830"/>
                    </a:lnTo>
                    <a:lnTo>
                      <a:pt x="21203" y="9753"/>
                    </a:lnTo>
                    <a:lnTo>
                      <a:pt x="21279" y="9642"/>
                    </a:lnTo>
                    <a:lnTo>
                      <a:pt x="21354" y="9521"/>
                    </a:lnTo>
                    <a:lnTo>
                      <a:pt x="21430" y="9246"/>
                    </a:lnTo>
                    <a:lnTo>
                      <a:pt x="21430" y="8904"/>
                    </a:lnTo>
                    <a:lnTo>
                      <a:pt x="21430" y="8540"/>
                    </a:lnTo>
                    <a:lnTo>
                      <a:pt x="21392" y="8144"/>
                    </a:lnTo>
                    <a:lnTo>
                      <a:pt x="21354" y="7714"/>
                    </a:lnTo>
                    <a:lnTo>
                      <a:pt x="21279" y="7295"/>
                    </a:lnTo>
                    <a:lnTo>
                      <a:pt x="21146" y="6446"/>
                    </a:lnTo>
                    <a:lnTo>
                      <a:pt x="20995" y="5686"/>
                    </a:lnTo>
                    <a:lnTo>
                      <a:pt x="20958" y="5366"/>
                    </a:lnTo>
                    <a:lnTo>
                      <a:pt x="20958" y="5091"/>
                    </a:lnTo>
                    <a:lnTo>
                      <a:pt x="20958" y="4860"/>
                    </a:lnTo>
                    <a:lnTo>
                      <a:pt x="21033" y="4716"/>
                    </a:lnTo>
                    <a:lnTo>
                      <a:pt x="20637" y="4860"/>
                    </a:lnTo>
                    <a:lnTo>
                      <a:pt x="20127" y="4992"/>
                    </a:lnTo>
                    <a:lnTo>
                      <a:pt x="19617" y="5069"/>
                    </a:lnTo>
                    <a:lnTo>
                      <a:pt x="19032" y="5157"/>
                    </a:lnTo>
                    <a:lnTo>
                      <a:pt x="18465" y="5201"/>
                    </a:lnTo>
                    <a:lnTo>
                      <a:pt x="17842" y="5245"/>
                    </a:lnTo>
                    <a:lnTo>
                      <a:pt x="17219" y="5267"/>
                    </a:lnTo>
                    <a:lnTo>
                      <a:pt x="16615" y="5267"/>
                    </a:lnTo>
                    <a:lnTo>
                      <a:pt x="15992" y="5245"/>
                    </a:lnTo>
                    <a:lnTo>
                      <a:pt x="15369" y="5201"/>
                    </a:lnTo>
                    <a:lnTo>
                      <a:pt x="14840" y="5157"/>
                    </a:lnTo>
                    <a:lnTo>
                      <a:pt x="14293" y="5091"/>
                    </a:lnTo>
                    <a:lnTo>
                      <a:pt x="13783" y="5014"/>
                    </a:lnTo>
                    <a:lnTo>
                      <a:pt x="13386" y="4926"/>
                    </a:lnTo>
                    <a:lnTo>
                      <a:pt x="13027" y="4815"/>
                    </a:lnTo>
                    <a:lnTo>
                      <a:pt x="12725" y="4716"/>
                    </a:lnTo>
                    <a:lnTo>
                      <a:pt x="12480" y="4606"/>
                    </a:lnTo>
                    <a:lnTo>
                      <a:pt x="12291" y="4496"/>
                    </a:lnTo>
                    <a:lnTo>
                      <a:pt x="12197" y="4397"/>
                    </a:lnTo>
                    <a:lnTo>
                      <a:pt x="12083" y="4286"/>
                    </a:lnTo>
                    <a:lnTo>
                      <a:pt x="12046" y="4187"/>
                    </a:lnTo>
                    <a:lnTo>
                      <a:pt x="12008" y="4077"/>
                    </a:lnTo>
                    <a:lnTo>
                      <a:pt x="12046" y="3967"/>
                    </a:lnTo>
                    <a:lnTo>
                      <a:pt x="12121" y="3868"/>
                    </a:lnTo>
                    <a:lnTo>
                      <a:pt x="12197" y="3735"/>
                    </a:lnTo>
                    <a:lnTo>
                      <a:pt x="12291" y="3614"/>
                    </a:lnTo>
                    <a:lnTo>
                      <a:pt x="12442" y="3482"/>
                    </a:lnTo>
                    <a:lnTo>
                      <a:pt x="12631" y="3361"/>
                    </a:lnTo>
                    <a:lnTo>
                      <a:pt x="13065" y="3085"/>
                    </a:lnTo>
                    <a:lnTo>
                      <a:pt x="13537" y="2766"/>
                    </a:lnTo>
                    <a:lnTo>
                      <a:pt x="13783" y="2578"/>
                    </a:lnTo>
                    <a:lnTo>
                      <a:pt x="13934" y="2380"/>
                    </a:lnTo>
                    <a:lnTo>
                      <a:pt x="14028" y="2171"/>
                    </a:lnTo>
                    <a:lnTo>
                      <a:pt x="14104" y="1961"/>
                    </a:lnTo>
                    <a:lnTo>
                      <a:pt x="14104" y="1730"/>
                    </a:lnTo>
                    <a:lnTo>
                      <a:pt x="14066" y="1498"/>
                    </a:lnTo>
                    <a:lnTo>
                      <a:pt x="13972" y="1267"/>
                    </a:lnTo>
                    <a:lnTo>
                      <a:pt x="13820" y="1057"/>
                    </a:lnTo>
                    <a:lnTo>
                      <a:pt x="13594" y="837"/>
                    </a:lnTo>
                    <a:lnTo>
                      <a:pt x="13386" y="628"/>
                    </a:lnTo>
                    <a:lnTo>
                      <a:pt x="13103" y="462"/>
                    </a:lnTo>
                    <a:lnTo>
                      <a:pt x="12763" y="308"/>
                    </a:lnTo>
                    <a:lnTo>
                      <a:pt x="12404" y="187"/>
                    </a:lnTo>
                    <a:lnTo>
                      <a:pt x="12008" y="77"/>
                    </a:lnTo>
                    <a:lnTo>
                      <a:pt x="11574" y="33"/>
                    </a:lnTo>
                    <a:lnTo>
                      <a:pt x="11102" y="11"/>
                    </a:lnTo>
                    <a:lnTo>
                      <a:pt x="10667" y="11"/>
                    </a:lnTo>
                    <a:lnTo>
                      <a:pt x="10233" y="77"/>
                    </a:lnTo>
                    <a:lnTo>
                      <a:pt x="9837" y="187"/>
                    </a:lnTo>
                    <a:lnTo>
                      <a:pt x="9440" y="286"/>
                    </a:lnTo>
                    <a:lnTo>
                      <a:pt x="9062" y="462"/>
                    </a:lnTo>
                    <a:lnTo>
                      <a:pt x="8741" y="628"/>
                    </a:lnTo>
                    <a:lnTo>
                      <a:pt x="8458" y="815"/>
                    </a:lnTo>
                    <a:lnTo>
                      <a:pt x="8232" y="1035"/>
                    </a:lnTo>
                    <a:lnTo>
                      <a:pt x="8062" y="1245"/>
                    </a:lnTo>
                    <a:lnTo>
                      <a:pt x="7911" y="1476"/>
                    </a:lnTo>
                    <a:lnTo>
                      <a:pt x="7835" y="1708"/>
                    </a:lnTo>
                    <a:lnTo>
                      <a:pt x="7797" y="1961"/>
                    </a:lnTo>
                    <a:lnTo>
                      <a:pt x="7835" y="2193"/>
                    </a:lnTo>
                    <a:lnTo>
                      <a:pt x="7948" y="2402"/>
                    </a:lnTo>
                    <a:lnTo>
                      <a:pt x="8062" y="2534"/>
                    </a:lnTo>
                    <a:lnTo>
                      <a:pt x="8175" y="2644"/>
                    </a:lnTo>
                    <a:lnTo>
                      <a:pt x="8269" y="2744"/>
                    </a:lnTo>
                    <a:lnTo>
                      <a:pt x="8420" y="2832"/>
                    </a:lnTo>
                    <a:lnTo>
                      <a:pt x="8704" y="3019"/>
                    </a:lnTo>
                    <a:lnTo>
                      <a:pt x="8968" y="3206"/>
                    </a:lnTo>
                    <a:lnTo>
                      <a:pt x="9138" y="3405"/>
                    </a:lnTo>
                    <a:lnTo>
                      <a:pt x="9327" y="3570"/>
                    </a:lnTo>
                    <a:lnTo>
                      <a:pt x="9440" y="3735"/>
                    </a:lnTo>
                    <a:lnTo>
                      <a:pt x="9516" y="3890"/>
                    </a:lnTo>
                    <a:lnTo>
                      <a:pt x="9534" y="4033"/>
                    </a:lnTo>
                    <a:lnTo>
                      <a:pt x="9534" y="4165"/>
                    </a:lnTo>
                    <a:lnTo>
                      <a:pt x="9516" y="4286"/>
                    </a:lnTo>
                    <a:lnTo>
                      <a:pt x="9440" y="4397"/>
                    </a:lnTo>
                    <a:lnTo>
                      <a:pt x="9327" y="4496"/>
                    </a:lnTo>
                    <a:lnTo>
                      <a:pt x="9176" y="4562"/>
                    </a:lnTo>
                    <a:lnTo>
                      <a:pt x="9006" y="4628"/>
                    </a:lnTo>
                    <a:lnTo>
                      <a:pt x="8779" y="4694"/>
                    </a:lnTo>
                    <a:lnTo>
                      <a:pt x="8534" y="4716"/>
                    </a:lnTo>
                    <a:lnTo>
                      <a:pt x="8232" y="4716"/>
                    </a:lnTo>
                    <a:lnTo>
                      <a:pt x="7118" y="4738"/>
                    </a:lnTo>
                    <a:lnTo>
                      <a:pt x="5947" y="4771"/>
                    </a:lnTo>
                    <a:lnTo>
                      <a:pt x="4795" y="4815"/>
                    </a:lnTo>
                    <a:lnTo>
                      <a:pt x="3681" y="4860"/>
                    </a:lnTo>
                    <a:lnTo>
                      <a:pt x="2662" y="4882"/>
                    </a:lnTo>
                    <a:lnTo>
                      <a:pt x="1755" y="4882"/>
                    </a:lnTo>
                    <a:lnTo>
                      <a:pt x="1359" y="4860"/>
                    </a:lnTo>
                    <a:lnTo>
                      <a:pt x="981" y="4837"/>
                    </a:lnTo>
                    <a:lnTo>
                      <a:pt x="698" y="4771"/>
                    </a:lnTo>
                    <a:lnTo>
                      <a:pt x="453" y="4716"/>
                    </a:lnTo>
                    <a:lnTo>
                      <a:pt x="453" y="5322"/>
                    </a:lnTo>
                    <a:lnTo>
                      <a:pt x="453" y="6083"/>
                    </a:lnTo>
                    <a:lnTo>
                      <a:pt x="453" y="6909"/>
                    </a:lnTo>
                    <a:lnTo>
                      <a:pt x="453" y="7780"/>
                    </a:lnTo>
                    <a:lnTo>
                      <a:pt x="453" y="8606"/>
                    </a:lnTo>
                    <a:lnTo>
                      <a:pt x="453" y="9345"/>
                    </a:lnTo>
                    <a:lnTo>
                      <a:pt x="453" y="9918"/>
                    </a:lnTo>
                    <a:lnTo>
                      <a:pt x="453" y="10282"/>
                    </a:lnTo>
                    <a:lnTo>
                      <a:pt x="490" y="10381"/>
                    </a:lnTo>
                    <a:lnTo>
                      <a:pt x="547" y="10491"/>
                    </a:lnTo>
                    <a:lnTo>
                      <a:pt x="660" y="10590"/>
                    </a:lnTo>
                    <a:lnTo>
                      <a:pt x="811" y="10700"/>
                    </a:lnTo>
                    <a:lnTo>
                      <a:pt x="981" y="10811"/>
                    </a:lnTo>
                    <a:lnTo>
                      <a:pt x="1208" y="10888"/>
                    </a:lnTo>
                    <a:lnTo>
                      <a:pt x="1453" y="10954"/>
                    </a:lnTo>
                    <a:lnTo>
                      <a:pt x="1718" y="11020"/>
                    </a:lnTo>
                    <a:lnTo>
                      <a:pt x="1963" y="11064"/>
                    </a:lnTo>
                    <a:lnTo>
                      <a:pt x="2265" y="11086"/>
                    </a:lnTo>
                    <a:lnTo>
                      <a:pt x="2548" y="11064"/>
                    </a:lnTo>
                    <a:lnTo>
                      <a:pt x="2794" y="11042"/>
                    </a:lnTo>
                    <a:lnTo>
                      <a:pt x="3096" y="10976"/>
                    </a:lnTo>
                    <a:lnTo>
                      <a:pt x="3341" y="10888"/>
                    </a:lnTo>
                    <a:lnTo>
                      <a:pt x="3606" y="10766"/>
                    </a:lnTo>
                    <a:lnTo>
                      <a:pt x="3813" y="10590"/>
                    </a:lnTo>
                    <a:close/>
                  </a:path>
                </a:pathLst>
              </a:custGeom>
              <a:solidFill>
                <a:srgbClr val="D8EBB3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1" name="Puzzle1"/>
              <p:cNvSpPr>
                <a:spLocks noEditPoints="1" noChangeArrowheads="1"/>
              </p:cNvSpPr>
              <p:nvPr/>
            </p:nvSpPr>
            <p:spPr bwMode="auto">
              <a:xfrm>
                <a:off x="1529" y="1585"/>
                <a:ext cx="1802" cy="1049"/>
              </a:xfrm>
              <a:custGeom>
                <a:avLst/>
                <a:gdLst>
                  <a:gd name="T0" fmla="*/ 16740 w 21600"/>
                  <a:gd name="T1" fmla="*/ 21078 h 21600"/>
                  <a:gd name="T2" fmla="*/ 16976 w 21600"/>
                  <a:gd name="T3" fmla="*/ 521 h 21600"/>
                  <a:gd name="T4" fmla="*/ 4725 w 21600"/>
                  <a:gd name="T5" fmla="*/ 856 h 21600"/>
                  <a:gd name="T6" fmla="*/ 5040 w 21600"/>
                  <a:gd name="T7" fmla="*/ 21004 h 21600"/>
                  <a:gd name="T8" fmla="*/ 10811 w 21600"/>
                  <a:gd name="T9" fmla="*/ 12885 h 21600"/>
                  <a:gd name="T10" fmla="*/ 10845 w 21600"/>
                  <a:gd name="T11" fmla="*/ 8714 h 21600"/>
                  <a:gd name="T12" fmla="*/ 21600 w 21600"/>
                  <a:gd name="T13" fmla="*/ 10000 h 21600"/>
                  <a:gd name="T14" fmla="*/ 56 w 21600"/>
                  <a:gd name="T15" fmla="*/ 10000 h 21600"/>
                  <a:gd name="T16" fmla="*/ 6086 w 21600"/>
                  <a:gd name="T17" fmla="*/ 2569 h 21600"/>
                  <a:gd name="T18" fmla="*/ 16132 w 21600"/>
                  <a:gd name="T19" fmla="*/ 1955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9360" y="20836"/>
                    </a:moveTo>
                    <a:lnTo>
                      <a:pt x="9528" y="20836"/>
                    </a:lnTo>
                    <a:lnTo>
                      <a:pt x="9686" y="20762"/>
                    </a:lnTo>
                    <a:lnTo>
                      <a:pt x="9810" y="20687"/>
                    </a:lnTo>
                    <a:lnTo>
                      <a:pt x="9922" y="20575"/>
                    </a:lnTo>
                    <a:lnTo>
                      <a:pt x="10012" y="20426"/>
                    </a:lnTo>
                    <a:lnTo>
                      <a:pt x="10068" y="20296"/>
                    </a:lnTo>
                    <a:lnTo>
                      <a:pt x="10113" y="20110"/>
                    </a:lnTo>
                    <a:lnTo>
                      <a:pt x="10136" y="19905"/>
                    </a:lnTo>
                    <a:lnTo>
                      <a:pt x="10136" y="19682"/>
                    </a:lnTo>
                    <a:lnTo>
                      <a:pt x="10113" y="19440"/>
                    </a:lnTo>
                    <a:lnTo>
                      <a:pt x="10068" y="19142"/>
                    </a:lnTo>
                    <a:lnTo>
                      <a:pt x="10012" y="18900"/>
                    </a:lnTo>
                    <a:lnTo>
                      <a:pt x="9900" y="18620"/>
                    </a:lnTo>
                    <a:lnTo>
                      <a:pt x="9787" y="18285"/>
                    </a:lnTo>
                    <a:lnTo>
                      <a:pt x="9641" y="17968"/>
                    </a:lnTo>
                    <a:lnTo>
                      <a:pt x="9472" y="17652"/>
                    </a:lnTo>
                    <a:lnTo>
                      <a:pt x="9382" y="17466"/>
                    </a:lnTo>
                    <a:lnTo>
                      <a:pt x="9315" y="17298"/>
                    </a:lnTo>
                    <a:lnTo>
                      <a:pt x="9258" y="17112"/>
                    </a:lnTo>
                    <a:lnTo>
                      <a:pt x="9191" y="16926"/>
                    </a:lnTo>
                    <a:lnTo>
                      <a:pt x="9123" y="16535"/>
                    </a:lnTo>
                    <a:lnTo>
                      <a:pt x="9101" y="16144"/>
                    </a:lnTo>
                    <a:lnTo>
                      <a:pt x="9101" y="15753"/>
                    </a:lnTo>
                    <a:lnTo>
                      <a:pt x="9168" y="15362"/>
                    </a:lnTo>
                    <a:lnTo>
                      <a:pt x="9236" y="14971"/>
                    </a:lnTo>
                    <a:lnTo>
                      <a:pt x="9360" y="14580"/>
                    </a:lnTo>
                    <a:lnTo>
                      <a:pt x="9495" y="14244"/>
                    </a:lnTo>
                    <a:lnTo>
                      <a:pt x="9663" y="13891"/>
                    </a:lnTo>
                    <a:lnTo>
                      <a:pt x="9855" y="13611"/>
                    </a:lnTo>
                    <a:lnTo>
                      <a:pt x="10068" y="13351"/>
                    </a:lnTo>
                    <a:lnTo>
                      <a:pt x="10293" y="13146"/>
                    </a:lnTo>
                    <a:lnTo>
                      <a:pt x="10552" y="12997"/>
                    </a:lnTo>
                    <a:lnTo>
                      <a:pt x="10811" y="12885"/>
                    </a:lnTo>
                    <a:lnTo>
                      <a:pt x="11069" y="12866"/>
                    </a:lnTo>
                    <a:lnTo>
                      <a:pt x="11351" y="12885"/>
                    </a:lnTo>
                    <a:lnTo>
                      <a:pt x="11610" y="12997"/>
                    </a:lnTo>
                    <a:lnTo>
                      <a:pt x="11846" y="13183"/>
                    </a:lnTo>
                    <a:lnTo>
                      <a:pt x="12060" y="13388"/>
                    </a:lnTo>
                    <a:lnTo>
                      <a:pt x="12251" y="13648"/>
                    </a:lnTo>
                    <a:lnTo>
                      <a:pt x="12419" y="13928"/>
                    </a:lnTo>
                    <a:lnTo>
                      <a:pt x="12555" y="14244"/>
                    </a:lnTo>
                    <a:lnTo>
                      <a:pt x="12690" y="14617"/>
                    </a:lnTo>
                    <a:lnTo>
                      <a:pt x="12768" y="15008"/>
                    </a:lnTo>
                    <a:lnTo>
                      <a:pt x="12836" y="15399"/>
                    </a:lnTo>
                    <a:lnTo>
                      <a:pt x="12858" y="15753"/>
                    </a:lnTo>
                    <a:lnTo>
                      <a:pt x="12858" y="16144"/>
                    </a:lnTo>
                    <a:lnTo>
                      <a:pt x="12813" y="16535"/>
                    </a:lnTo>
                    <a:lnTo>
                      <a:pt x="12746" y="16888"/>
                    </a:lnTo>
                    <a:lnTo>
                      <a:pt x="12667" y="17224"/>
                    </a:lnTo>
                    <a:lnTo>
                      <a:pt x="12510" y="17503"/>
                    </a:lnTo>
                    <a:lnTo>
                      <a:pt x="12228" y="18043"/>
                    </a:lnTo>
                    <a:lnTo>
                      <a:pt x="11970" y="18546"/>
                    </a:lnTo>
                    <a:lnTo>
                      <a:pt x="11868" y="18751"/>
                    </a:lnTo>
                    <a:lnTo>
                      <a:pt x="11778" y="18974"/>
                    </a:lnTo>
                    <a:lnTo>
                      <a:pt x="11711" y="19179"/>
                    </a:lnTo>
                    <a:lnTo>
                      <a:pt x="11666" y="19365"/>
                    </a:lnTo>
                    <a:lnTo>
                      <a:pt x="11632" y="19570"/>
                    </a:lnTo>
                    <a:lnTo>
                      <a:pt x="11632" y="19756"/>
                    </a:lnTo>
                    <a:lnTo>
                      <a:pt x="11632" y="19942"/>
                    </a:lnTo>
                    <a:lnTo>
                      <a:pt x="11643" y="20110"/>
                    </a:lnTo>
                    <a:lnTo>
                      <a:pt x="11711" y="20296"/>
                    </a:lnTo>
                    <a:lnTo>
                      <a:pt x="11801" y="20464"/>
                    </a:lnTo>
                    <a:lnTo>
                      <a:pt x="11891" y="20650"/>
                    </a:lnTo>
                    <a:lnTo>
                      <a:pt x="12037" y="20836"/>
                    </a:lnTo>
                    <a:lnTo>
                      <a:pt x="12206" y="21004"/>
                    </a:lnTo>
                    <a:lnTo>
                      <a:pt x="12419" y="21190"/>
                    </a:lnTo>
                    <a:lnTo>
                      <a:pt x="12667" y="21320"/>
                    </a:lnTo>
                    <a:lnTo>
                      <a:pt x="12960" y="21432"/>
                    </a:lnTo>
                    <a:lnTo>
                      <a:pt x="13286" y="21544"/>
                    </a:lnTo>
                    <a:lnTo>
                      <a:pt x="13612" y="21655"/>
                    </a:lnTo>
                    <a:lnTo>
                      <a:pt x="13983" y="21693"/>
                    </a:lnTo>
                    <a:lnTo>
                      <a:pt x="14343" y="21730"/>
                    </a:lnTo>
                    <a:lnTo>
                      <a:pt x="14715" y="21730"/>
                    </a:lnTo>
                    <a:lnTo>
                      <a:pt x="15075" y="21730"/>
                    </a:lnTo>
                    <a:lnTo>
                      <a:pt x="15446" y="21655"/>
                    </a:lnTo>
                    <a:lnTo>
                      <a:pt x="15794" y="21581"/>
                    </a:lnTo>
                    <a:lnTo>
                      <a:pt x="16132" y="21432"/>
                    </a:lnTo>
                    <a:lnTo>
                      <a:pt x="16458" y="21302"/>
                    </a:lnTo>
                    <a:lnTo>
                      <a:pt x="16740" y="21078"/>
                    </a:lnTo>
                    <a:lnTo>
                      <a:pt x="16976" y="20836"/>
                    </a:lnTo>
                    <a:lnTo>
                      <a:pt x="17043" y="20650"/>
                    </a:lnTo>
                    <a:lnTo>
                      <a:pt x="17088" y="20426"/>
                    </a:lnTo>
                    <a:lnTo>
                      <a:pt x="17133" y="20222"/>
                    </a:lnTo>
                    <a:lnTo>
                      <a:pt x="17156" y="19980"/>
                    </a:lnTo>
                    <a:lnTo>
                      <a:pt x="17167" y="19477"/>
                    </a:lnTo>
                    <a:lnTo>
                      <a:pt x="17167" y="18974"/>
                    </a:lnTo>
                    <a:lnTo>
                      <a:pt x="17156" y="18397"/>
                    </a:lnTo>
                    <a:lnTo>
                      <a:pt x="17111" y="17820"/>
                    </a:lnTo>
                    <a:lnTo>
                      <a:pt x="17066" y="17261"/>
                    </a:lnTo>
                    <a:lnTo>
                      <a:pt x="16998" y="16646"/>
                    </a:lnTo>
                    <a:lnTo>
                      <a:pt x="16852" y="15511"/>
                    </a:lnTo>
                    <a:lnTo>
                      <a:pt x="16740" y="14393"/>
                    </a:lnTo>
                    <a:lnTo>
                      <a:pt x="16717" y="13928"/>
                    </a:lnTo>
                    <a:lnTo>
                      <a:pt x="16695" y="13462"/>
                    </a:lnTo>
                    <a:lnTo>
                      <a:pt x="16717" y="13071"/>
                    </a:lnTo>
                    <a:lnTo>
                      <a:pt x="16785" y="12755"/>
                    </a:lnTo>
                    <a:lnTo>
                      <a:pt x="16852" y="12419"/>
                    </a:lnTo>
                    <a:lnTo>
                      <a:pt x="16953" y="12140"/>
                    </a:lnTo>
                    <a:lnTo>
                      <a:pt x="17088" y="11898"/>
                    </a:lnTo>
                    <a:lnTo>
                      <a:pt x="17212" y="11675"/>
                    </a:lnTo>
                    <a:lnTo>
                      <a:pt x="17370" y="11470"/>
                    </a:lnTo>
                    <a:lnTo>
                      <a:pt x="17516" y="11284"/>
                    </a:lnTo>
                    <a:lnTo>
                      <a:pt x="17696" y="11135"/>
                    </a:lnTo>
                    <a:lnTo>
                      <a:pt x="17865" y="11042"/>
                    </a:lnTo>
                    <a:lnTo>
                      <a:pt x="18033" y="10930"/>
                    </a:lnTo>
                    <a:lnTo>
                      <a:pt x="18213" y="10893"/>
                    </a:lnTo>
                    <a:lnTo>
                      <a:pt x="18382" y="10893"/>
                    </a:lnTo>
                    <a:lnTo>
                      <a:pt x="18551" y="10967"/>
                    </a:lnTo>
                    <a:lnTo>
                      <a:pt x="18708" y="11042"/>
                    </a:lnTo>
                    <a:lnTo>
                      <a:pt x="18855" y="11172"/>
                    </a:lnTo>
                    <a:lnTo>
                      <a:pt x="19012" y="11358"/>
                    </a:lnTo>
                    <a:lnTo>
                      <a:pt x="19136" y="11600"/>
                    </a:lnTo>
                    <a:lnTo>
                      <a:pt x="19271" y="11861"/>
                    </a:lnTo>
                    <a:lnTo>
                      <a:pt x="19440" y="12028"/>
                    </a:lnTo>
                    <a:lnTo>
                      <a:pt x="19608" y="12177"/>
                    </a:lnTo>
                    <a:lnTo>
                      <a:pt x="19822" y="12289"/>
                    </a:lnTo>
                    <a:lnTo>
                      <a:pt x="20025" y="12289"/>
                    </a:lnTo>
                    <a:lnTo>
                      <a:pt x="20238" y="12289"/>
                    </a:lnTo>
                    <a:lnTo>
                      <a:pt x="20452" y="12215"/>
                    </a:lnTo>
                    <a:lnTo>
                      <a:pt x="20643" y="12103"/>
                    </a:lnTo>
                    <a:lnTo>
                      <a:pt x="20846" y="11973"/>
                    </a:lnTo>
                    <a:lnTo>
                      <a:pt x="21037" y="11786"/>
                    </a:lnTo>
                    <a:lnTo>
                      <a:pt x="21206" y="11563"/>
                    </a:lnTo>
                    <a:lnTo>
                      <a:pt x="21363" y="11321"/>
                    </a:lnTo>
                    <a:lnTo>
                      <a:pt x="21465" y="11079"/>
                    </a:lnTo>
                    <a:lnTo>
                      <a:pt x="21577" y="10744"/>
                    </a:lnTo>
                    <a:lnTo>
                      <a:pt x="21622" y="10427"/>
                    </a:lnTo>
                    <a:lnTo>
                      <a:pt x="21645" y="10111"/>
                    </a:lnTo>
                    <a:lnTo>
                      <a:pt x="21622" y="9608"/>
                    </a:lnTo>
                    <a:lnTo>
                      <a:pt x="21577" y="9142"/>
                    </a:lnTo>
                    <a:lnTo>
                      <a:pt x="21465" y="8751"/>
                    </a:lnTo>
                    <a:lnTo>
                      <a:pt x="21363" y="8397"/>
                    </a:lnTo>
                    <a:lnTo>
                      <a:pt x="21206" y="8062"/>
                    </a:lnTo>
                    <a:lnTo>
                      <a:pt x="21037" y="7820"/>
                    </a:lnTo>
                    <a:lnTo>
                      <a:pt x="20846" y="7597"/>
                    </a:lnTo>
                    <a:lnTo>
                      <a:pt x="20643" y="7429"/>
                    </a:lnTo>
                    <a:lnTo>
                      <a:pt x="20452" y="7317"/>
                    </a:lnTo>
                    <a:lnTo>
                      <a:pt x="20238" y="7206"/>
                    </a:lnTo>
                    <a:lnTo>
                      <a:pt x="20025" y="7168"/>
                    </a:lnTo>
                    <a:lnTo>
                      <a:pt x="19822" y="7206"/>
                    </a:lnTo>
                    <a:lnTo>
                      <a:pt x="19608" y="7243"/>
                    </a:lnTo>
                    <a:lnTo>
                      <a:pt x="19440" y="7355"/>
                    </a:lnTo>
                    <a:lnTo>
                      <a:pt x="19271" y="7504"/>
                    </a:lnTo>
                    <a:lnTo>
                      <a:pt x="19136" y="7708"/>
                    </a:lnTo>
                    <a:lnTo>
                      <a:pt x="19012" y="7895"/>
                    </a:lnTo>
                    <a:lnTo>
                      <a:pt x="18832" y="8025"/>
                    </a:lnTo>
                    <a:lnTo>
                      <a:pt x="18663" y="8174"/>
                    </a:lnTo>
                    <a:lnTo>
                      <a:pt x="18472" y="8248"/>
                    </a:lnTo>
                    <a:lnTo>
                      <a:pt x="18270" y="8286"/>
                    </a:lnTo>
                    <a:lnTo>
                      <a:pt x="18078" y="8323"/>
                    </a:lnTo>
                    <a:lnTo>
                      <a:pt x="17887" y="8323"/>
                    </a:lnTo>
                    <a:lnTo>
                      <a:pt x="17696" y="8248"/>
                    </a:lnTo>
                    <a:lnTo>
                      <a:pt x="17493" y="8174"/>
                    </a:lnTo>
                    <a:lnTo>
                      <a:pt x="17302" y="8062"/>
                    </a:lnTo>
                    <a:lnTo>
                      <a:pt x="17133" y="7969"/>
                    </a:lnTo>
                    <a:lnTo>
                      <a:pt x="16976" y="7783"/>
                    </a:lnTo>
                    <a:lnTo>
                      <a:pt x="16852" y="7597"/>
                    </a:lnTo>
                    <a:lnTo>
                      <a:pt x="16740" y="7429"/>
                    </a:lnTo>
                    <a:lnTo>
                      <a:pt x="16672" y="7168"/>
                    </a:lnTo>
                    <a:lnTo>
                      <a:pt x="16638" y="6926"/>
                    </a:lnTo>
                    <a:lnTo>
                      <a:pt x="16616" y="6498"/>
                    </a:lnTo>
                    <a:lnTo>
                      <a:pt x="16616" y="5772"/>
                    </a:lnTo>
                    <a:lnTo>
                      <a:pt x="16650" y="4915"/>
                    </a:lnTo>
                    <a:lnTo>
                      <a:pt x="16695" y="3928"/>
                    </a:lnTo>
                    <a:lnTo>
                      <a:pt x="16762" y="2960"/>
                    </a:lnTo>
                    <a:lnTo>
                      <a:pt x="16830" y="1992"/>
                    </a:lnTo>
                    <a:lnTo>
                      <a:pt x="16908" y="1173"/>
                    </a:lnTo>
                    <a:lnTo>
                      <a:pt x="16976" y="521"/>
                    </a:lnTo>
                    <a:lnTo>
                      <a:pt x="16953" y="521"/>
                    </a:lnTo>
                    <a:lnTo>
                      <a:pt x="16931" y="521"/>
                    </a:lnTo>
                    <a:lnTo>
                      <a:pt x="16267" y="484"/>
                    </a:lnTo>
                    <a:lnTo>
                      <a:pt x="15637" y="428"/>
                    </a:lnTo>
                    <a:lnTo>
                      <a:pt x="15063" y="353"/>
                    </a:lnTo>
                    <a:lnTo>
                      <a:pt x="14523" y="279"/>
                    </a:lnTo>
                    <a:lnTo>
                      <a:pt x="14040" y="167"/>
                    </a:lnTo>
                    <a:lnTo>
                      <a:pt x="13635" y="93"/>
                    </a:lnTo>
                    <a:lnTo>
                      <a:pt x="13331" y="18"/>
                    </a:lnTo>
                    <a:lnTo>
                      <a:pt x="13117" y="18"/>
                    </a:lnTo>
                    <a:lnTo>
                      <a:pt x="12982" y="18"/>
                    </a:lnTo>
                    <a:lnTo>
                      <a:pt x="12858" y="130"/>
                    </a:lnTo>
                    <a:lnTo>
                      <a:pt x="12723" y="279"/>
                    </a:lnTo>
                    <a:lnTo>
                      <a:pt x="12622" y="446"/>
                    </a:lnTo>
                    <a:lnTo>
                      <a:pt x="12510" y="670"/>
                    </a:lnTo>
                    <a:lnTo>
                      <a:pt x="12419" y="912"/>
                    </a:lnTo>
                    <a:lnTo>
                      <a:pt x="12363" y="1210"/>
                    </a:lnTo>
                    <a:lnTo>
                      <a:pt x="12318" y="1526"/>
                    </a:lnTo>
                    <a:lnTo>
                      <a:pt x="12273" y="1843"/>
                    </a:lnTo>
                    <a:lnTo>
                      <a:pt x="12251" y="2215"/>
                    </a:lnTo>
                    <a:lnTo>
                      <a:pt x="12273" y="2532"/>
                    </a:lnTo>
                    <a:lnTo>
                      <a:pt x="12318" y="2886"/>
                    </a:lnTo>
                    <a:lnTo>
                      <a:pt x="12386" y="3240"/>
                    </a:lnTo>
                    <a:lnTo>
                      <a:pt x="12464" y="3556"/>
                    </a:lnTo>
                    <a:lnTo>
                      <a:pt x="12577" y="3891"/>
                    </a:lnTo>
                    <a:lnTo>
                      <a:pt x="12746" y="4171"/>
                    </a:lnTo>
                    <a:lnTo>
                      <a:pt x="12926" y="4487"/>
                    </a:lnTo>
                    <a:lnTo>
                      <a:pt x="13050" y="4860"/>
                    </a:lnTo>
                    <a:lnTo>
                      <a:pt x="13162" y="5251"/>
                    </a:lnTo>
                    <a:lnTo>
                      <a:pt x="13218" y="5604"/>
                    </a:lnTo>
                    <a:lnTo>
                      <a:pt x="13263" y="5995"/>
                    </a:lnTo>
                    <a:lnTo>
                      <a:pt x="13241" y="6386"/>
                    </a:lnTo>
                    <a:lnTo>
                      <a:pt x="13218" y="6740"/>
                    </a:lnTo>
                    <a:lnTo>
                      <a:pt x="13139" y="7094"/>
                    </a:lnTo>
                    <a:lnTo>
                      <a:pt x="13050" y="7429"/>
                    </a:lnTo>
                    <a:lnTo>
                      <a:pt x="12903" y="7746"/>
                    </a:lnTo>
                    <a:lnTo>
                      <a:pt x="12723" y="8025"/>
                    </a:lnTo>
                    <a:lnTo>
                      <a:pt x="12532" y="8286"/>
                    </a:lnTo>
                    <a:lnTo>
                      <a:pt x="12318" y="8491"/>
                    </a:lnTo>
                    <a:lnTo>
                      <a:pt x="12060" y="8677"/>
                    </a:lnTo>
                    <a:lnTo>
                      <a:pt x="11756" y="8788"/>
                    </a:lnTo>
                    <a:lnTo>
                      <a:pt x="11452" y="8826"/>
                    </a:lnTo>
                    <a:lnTo>
                      <a:pt x="11283" y="8826"/>
                    </a:lnTo>
                    <a:lnTo>
                      <a:pt x="11126" y="8826"/>
                    </a:lnTo>
                    <a:lnTo>
                      <a:pt x="11002" y="8788"/>
                    </a:lnTo>
                    <a:lnTo>
                      <a:pt x="10845" y="8714"/>
                    </a:lnTo>
                    <a:lnTo>
                      <a:pt x="10721" y="8640"/>
                    </a:lnTo>
                    <a:lnTo>
                      <a:pt x="10608" y="8565"/>
                    </a:lnTo>
                    <a:lnTo>
                      <a:pt x="10485" y="8453"/>
                    </a:lnTo>
                    <a:lnTo>
                      <a:pt x="10372" y="8323"/>
                    </a:lnTo>
                    <a:lnTo>
                      <a:pt x="10181" y="8062"/>
                    </a:lnTo>
                    <a:lnTo>
                      <a:pt x="10035" y="7746"/>
                    </a:lnTo>
                    <a:lnTo>
                      <a:pt x="9900" y="7392"/>
                    </a:lnTo>
                    <a:lnTo>
                      <a:pt x="9787" y="7001"/>
                    </a:lnTo>
                    <a:lnTo>
                      <a:pt x="9731" y="6610"/>
                    </a:lnTo>
                    <a:lnTo>
                      <a:pt x="9686" y="6219"/>
                    </a:lnTo>
                    <a:lnTo>
                      <a:pt x="9663" y="5772"/>
                    </a:lnTo>
                    <a:lnTo>
                      <a:pt x="9686" y="5381"/>
                    </a:lnTo>
                    <a:lnTo>
                      <a:pt x="9753" y="4990"/>
                    </a:lnTo>
                    <a:lnTo>
                      <a:pt x="9832" y="4636"/>
                    </a:lnTo>
                    <a:lnTo>
                      <a:pt x="9945" y="4320"/>
                    </a:lnTo>
                    <a:lnTo>
                      <a:pt x="10068" y="4022"/>
                    </a:lnTo>
                    <a:lnTo>
                      <a:pt x="10203" y="3817"/>
                    </a:lnTo>
                    <a:lnTo>
                      <a:pt x="10316" y="3593"/>
                    </a:lnTo>
                    <a:lnTo>
                      <a:pt x="10395" y="3351"/>
                    </a:lnTo>
                    <a:lnTo>
                      <a:pt x="10462" y="3109"/>
                    </a:lnTo>
                    <a:lnTo>
                      <a:pt x="10507" y="2848"/>
                    </a:lnTo>
                    <a:lnTo>
                      <a:pt x="10530" y="2606"/>
                    </a:lnTo>
                    <a:lnTo>
                      <a:pt x="10507" y="2346"/>
                    </a:lnTo>
                    <a:lnTo>
                      <a:pt x="10462" y="2141"/>
                    </a:lnTo>
                    <a:lnTo>
                      <a:pt x="10395" y="1880"/>
                    </a:lnTo>
                    <a:lnTo>
                      <a:pt x="10293" y="1638"/>
                    </a:lnTo>
                    <a:lnTo>
                      <a:pt x="10158" y="1415"/>
                    </a:lnTo>
                    <a:lnTo>
                      <a:pt x="9967" y="1210"/>
                    </a:lnTo>
                    <a:lnTo>
                      <a:pt x="9753" y="986"/>
                    </a:lnTo>
                    <a:lnTo>
                      <a:pt x="9495" y="819"/>
                    </a:lnTo>
                    <a:lnTo>
                      <a:pt x="9191" y="670"/>
                    </a:lnTo>
                    <a:lnTo>
                      <a:pt x="8842" y="521"/>
                    </a:lnTo>
                    <a:lnTo>
                      <a:pt x="8471" y="446"/>
                    </a:lnTo>
                    <a:lnTo>
                      <a:pt x="7998" y="428"/>
                    </a:lnTo>
                    <a:lnTo>
                      <a:pt x="7413" y="428"/>
                    </a:lnTo>
                    <a:lnTo>
                      <a:pt x="6817" y="446"/>
                    </a:lnTo>
                    <a:lnTo>
                      <a:pt x="6187" y="521"/>
                    </a:lnTo>
                    <a:lnTo>
                      <a:pt x="5602" y="633"/>
                    </a:lnTo>
                    <a:lnTo>
                      <a:pt x="5107" y="744"/>
                    </a:lnTo>
                    <a:lnTo>
                      <a:pt x="4725" y="856"/>
                    </a:lnTo>
                    <a:lnTo>
                      <a:pt x="4848" y="1564"/>
                    </a:lnTo>
                    <a:lnTo>
                      <a:pt x="5028" y="2495"/>
                    </a:lnTo>
                    <a:lnTo>
                      <a:pt x="5175" y="3556"/>
                    </a:lnTo>
                    <a:lnTo>
                      <a:pt x="5298" y="4673"/>
                    </a:lnTo>
                    <a:lnTo>
                      <a:pt x="5343" y="5213"/>
                    </a:lnTo>
                    <a:lnTo>
                      <a:pt x="5388" y="5753"/>
                    </a:lnTo>
                    <a:lnTo>
                      <a:pt x="5411" y="6275"/>
                    </a:lnTo>
                    <a:lnTo>
                      <a:pt x="5411" y="6740"/>
                    </a:lnTo>
                    <a:lnTo>
                      <a:pt x="5366" y="7168"/>
                    </a:lnTo>
                    <a:lnTo>
                      <a:pt x="5321" y="7541"/>
                    </a:lnTo>
                    <a:lnTo>
                      <a:pt x="5287" y="7708"/>
                    </a:lnTo>
                    <a:lnTo>
                      <a:pt x="5242" y="7857"/>
                    </a:lnTo>
                    <a:lnTo>
                      <a:pt x="5197" y="7969"/>
                    </a:lnTo>
                    <a:lnTo>
                      <a:pt x="5130" y="8062"/>
                    </a:lnTo>
                    <a:lnTo>
                      <a:pt x="5006" y="8248"/>
                    </a:lnTo>
                    <a:lnTo>
                      <a:pt x="4848" y="8397"/>
                    </a:lnTo>
                    <a:lnTo>
                      <a:pt x="4725" y="8528"/>
                    </a:lnTo>
                    <a:lnTo>
                      <a:pt x="4567" y="8640"/>
                    </a:lnTo>
                    <a:lnTo>
                      <a:pt x="4421" y="8714"/>
                    </a:lnTo>
                    <a:lnTo>
                      <a:pt x="4263" y="8751"/>
                    </a:lnTo>
                    <a:lnTo>
                      <a:pt x="4095" y="8788"/>
                    </a:lnTo>
                    <a:lnTo>
                      <a:pt x="3948" y="8788"/>
                    </a:lnTo>
                    <a:lnTo>
                      <a:pt x="3791" y="8751"/>
                    </a:lnTo>
                    <a:lnTo>
                      <a:pt x="3667" y="8714"/>
                    </a:lnTo>
                    <a:lnTo>
                      <a:pt x="3510" y="8677"/>
                    </a:lnTo>
                    <a:lnTo>
                      <a:pt x="3386" y="8602"/>
                    </a:lnTo>
                    <a:lnTo>
                      <a:pt x="3251" y="8491"/>
                    </a:lnTo>
                    <a:lnTo>
                      <a:pt x="3127" y="8360"/>
                    </a:lnTo>
                    <a:lnTo>
                      <a:pt x="3015" y="8248"/>
                    </a:lnTo>
                    <a:lnTo>
                      <a:pt x="2925" y="8062"/>
                    </a:lnTo>
                    <a:lnTo>
                      <a:pt x="2778" y="7857"/>
                    </a:lnTo>
                    <a:lnTo>
                      <a:pt x="2610" y="7671"/>
                    </a:lnTo>
                    <a:lnTo>
                      <a:pt x="2407" y="7541"/>
                    </a:lnTo>
                    <a:lnTo>
                      <a:pt x="2171" y="7466"/>
                    </a:lnTo>
                    <a:lnTo>
                      <a:pt x="1957" y="7429"/>
                    </a:lnTo>
                    <a:lnTo>
                      <a:pt x="1698" y="7429"/>
                    </a:lnTo>
                    <a:lnTo>
                      <a:pt x="1462" y="7466"/>
                    </a:lnTo>
                    <a:lnTo>
                      <a:pt x="1226" y="7559"/>
                    </a:lnTo>
                    <a:lnTo>
                      <a:pt x="989" y="7708"/>
                    </a:lnTo>
                    <a:lnTo>
                      <a:pt x="776" y="7932"/>
                    </a:lnTo>
                    <a:lnTo>
                      <a:pt x="551" y="8211"/>
                    </a:lnTo>
                    <a:lnTo>
                      <a:pt x="382" y="8528"/>
                    </a:lnTo>
                    <a:lnTo>
                      <a:pt x="315" y="8714"/>
                    </a:lnTo>
                    <a:lnTo>
                      <a:pt x="236" y="8919"/>
                    </a:lnTo>
                    <a:lnTo>
                      <a:pt x="191" y="9142"/>
                    </a:lnTo>
                    <a:lnTo>
                      <a:pt x="123" y="9347"/>
                    </a:lnTo>
                    <a:lnTo>
                      <a:pt x="78" y="9608"/>
                    </a:lnTo>
                    <a:lnTo>
                      <a:pt x="56" y="9887"/>
                    </a:lnTo>
                    <a:lnTo>
                      <a:pt x="33" y="10185"/>
                    </a:lnTo>
                    <a:lnTo>
                      <a:pt x="33" y="10464"/>
                    </a:lnTo>
                    <a:lnTo>
                      <a:pt x="33" y="10706"/>
                    </a:lnTo>
                    <a:lnTo>
                      <a:pt x="56" y="10967"/>
                    </a:lnTo>
                    <a:lnTo>
                      <a:pt x="78" y="11172"/>
                    </a:lnTo>
                    <a:lnTo>
                      <a:pt x="123" y="11395"/>
                    </a:lnTo>
                    <a:lnTo>
                      <a:pt x="168" y="11600"/>
                    </a:lnTo>
                    <a:lnTo>
                      <a:pt x="236" y="11786"/>
                    </a:lnTo>
                    <a:lnTo>
                      <a:pt x="292" y="11973"/>
                    </a:lnTo>
                    <a:lnTo>
                      <a:pt x="382" y="12140"/>
                    </a:lnTo>
                    <a:lnTo>
                      <a:pt x="540" y="12419"/>
                    </a:lnTo>
                    <a:lnTo>
                      <a:pt x="731" y="12680"/>
                    </a:lnTo>
                    <a:lnTo>
                      <a:pt x="944" y="12866"/>
                    </a:lnTo>
                    <a:lnTo>
                      <a:pt x="1158" y="12997"/>
                    </a:lnTo>
                    <a:lnTo>
                      <a:pt x="1395" y="13108"/>
                    </a:lnTo>
                    <a:lnTo>
                      <a:pt x="1608" y="13183"/>
                    </a:lnTo>
                    <a:lnTo>
                      <a:pt x="1856" y="13183"/>
                    </a:lnTo>
                    <a:lnTo>
                      <a:pt x="2070" y="13146"/>
                    </a:lnTo>
                    <a:lnTo>
                      <a:pt x="2261" y="13071"/>
                    </a:lnTo>
                    <a:lnTo>
                      <a:pt x="2430" y="12960"/>
                    </a:lnTo>
                    <a:lnTo>
                      <a:pt x="2587" y="12792"/>
                    </a:lnTo>
                    <a:lnTo>
                      <a:pt x="2688" y="12606"/>
                    </a:lnTo>
                    <a:lnTo>
                      <a:pt x="2801" y="12419"/>
                    </a:lnTo>
                    <a:lnTo>
                      <a:pt x="2925" y="12289"/>
                    </a:lnTo>
                    <a:lnTo>
                      <a:pt x="3082" y="12177"/>
                    </a:lnTo>
                    <a:lnTo>
                      <a:pt x="3228" y="12103"/>
                    </a:lnTo>
                    <a:lnTo>
                      <a:pt x="3408" y="12103"/>
                    </a:lnTo>
                    <a:lnTo>
                      <a:pt x="3577" y="12103"/>
                    </a:lnTo>
                    <a:lnTo>
                      <a:pt x="3723" y="12177"/>
                    </a:lnTo>
                    <a:lnTo>
                      <a:pt x="3903" y="12252"/>
                    </a:lnTo>
                    <a:lnTo>
                      <a:pt x="4072" y="12364"/>
                    </a:lnTo>
                    <a:lnTo>
                      <a:pt x="4230" y="12494"/>
                    </a:lnTo>
                    <a:lnTo>
                      <a:pt x="4353" y="12643"/>
                    </a:lnTo>
                    <a:lnTo>
                      <a:pt x="4488" y="12829"/>
                    </a:lnTo>
                    <a:lnTo>
                      <a:pt x="4567" y="13034"/>
                    </a:lnTo>
                    <a:lnTo>
                      <a:pt x="4657" y="13257"/>
                    </a:lnTo>
                    <a:lnTo>
                      <a:pt x="4702" y="13462"/>
                    </a:lnTo>
                    <a:lnTo>
                      <a:pt x="4725" y="13686"/>
                    </a:lnTo>
                    <a:lnTo>
                      <a:pt x="4702" y="14282"/>
                    </a:lnTo>
                    <a:lnTo>
                      <a:pt x="4657" y="15045"/>
                    </a:lnTo>
                    <a:lnTo>
                      <a:pt x="4612" y="15976"/>
                    </a:lnTo>
                    <a:lnTo>
                      <a:pt x="4590" y="16926"/>
                    </a:lnTo>
                    <a:lnTo>
                      <a:pt x="4567" y="17968"/>
                    </a:lnTo>
                    <a:lnTo>
                      <a:pt x="4567" y="19011"/>
                    </a:lnTo>
                    <a:lnTo>
                      <a:pt x="4590" y="19514"/>
                    </a:lnTo>
                    <a:lnTo>
                      <a:pt x="4612" y="19980"/>
                    </a:lnTo>
                    <a:lnTo>
                      <a:pt x="4657" y="20426"/>
                    </a:lnTo>
                    <a:lnTo>
                      <a:pt x="4725" y="20836"/>
                    </a:lnTo>
                    <a:lnTo>
                      <a:pt x="4848" y="20929"/>
                    </a:lnTo>
                    <a:lnTo>
                      <a:pt x="5040" y="21004"/>
                    </a:lnTo>
                    <a:lnTo>
                      <a:pt x="5265" y="21078"/>
                    </a:lnTo>
                    <a:lnTo>
                      <a:pt x="5478" y="21115"/>
                    </a:lnTo>
                    <a:lnTo>
                      <a:pt x="6041" y="21115"/>
                    </a:lnTo>
                    <a:lnTo>
                      <a:pt x="6637" y="21078"/>
                    </a:lnTo>
                    <a:lnTo>
                      <a:pt x="7312" y="21004"/>
                    </a:lnTo>
                    <a:lnTo>
                      <a:pt x="7998" y="20929"/>
                    </a:lnTo>
                    <a:lnTo>
                      <a:pt x="8696" y="20855"/>
                    </a:lnTo>
                    <a:lnTo>
                      <a:pt x="9360" y="20836"/>
                    </a:lnTo>
                    <a:close/>
                  </a:path>
                </a:pathLst>
              </a:custGeom>
              <a:solidFill>
                <a:srgbClr val="CCCC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23578" name="Text Box 12"/>
            <p:cNvSpPr txBox="1">
              <a:spLocks noChangeArrowheads="1"/>
            </p:cNvSpPr>
            <p:nvPr/>
          </p:nvSpPr>
          <p:spPr bwMode="auto">
            <a:xfrm>
              <a:off x="422" y="529"/>
              <a:ext cx="64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BE0260"/>
                  </a:solidFill>
                </a:rPr>
                <a:t>data</a:t>
              </a:r>
            </a:p>
          </p:txBody>
        </p:sp>
      </p:grpSp>
      <p:sp>
        <p:nvSpPr>
          <p:cNvPr id="23565" name="Text Placeholder 2"/>
          <p:cNvSpPr txBox="1">
            <a:spLocks/>
          </p:cNvSpPr>
          <p:nvPr/>
        </p:nvSpPr>
        <p:spPr bwMode="auto">
          <a:xfrm>
            <a:off x="2292350" y="2032000"/>
            <a:ext cx="31972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altLang="en-US" b="1">
                <a:solidFill>
                  <a:srgbClr val="404040"/>
                </a:solidFill>
                <a:latin typeface="Georgia" panose="02040502050405020303" pitchFamily="18" charset="0"/>
              </a:rPr>
              <a:t>Teknologi </a:t>
            </a:r>
            <a:br>
              <a:rPr lang="en-US" altLang="en-US" b="1">
                <a:solidFill>
                  <a:srgbClr val="404040"/>
                </a:solidFill>
                <a:latin typeface="Georgia" panose="02040502050405020303" pitchFamily="18" charset="0"/>
              </a:rPr>
            </a:br>
            <a:r>
              <a:rPr lang="en-US" altLang="en-US" b="1">
                <a:solidFill>
                  <a:srgbClr val="404040"/>
                </a:solidFill>
                <a:latin typeface="Georgia" panose="02040502050405020303" pitchFamily="18" charset="0"/>
              </a:rPr>
              <a:t>Informasi</a:t>
            </a:r>
          </a:p>
        </p:txBody>
      </p:sp>
      <p:sp>
        <p:nvSpPr>
          <p:cNvPr id="23566" name="Text Placeholder 4"/>
          <p:cNvSpPr txBox="1">
            <a:spLocks/>
          </p:cNvSpPr>
          <p:nvPr/>
        </p:nvSpPr>
        <p:spPr bwMode="auto">
          <a:xfrm>
            <a:off x="5278438" y="2054225"/>
            <a:ext cx="20097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altLang="en-US" b="1">
                <a:solidFill>
                  <a:srgbClr val="404040"/>
                </a:solidFill>
                <a:latin typeface="Georgia" panose="02040502050405020303" pitchFamily="18" charset="0"/>
              </a:rPr>
              <a:t>Teknologi </a:t>
            </a:r>
            <a:br>
              <a:rPr lang="en-US" altLang="en-US" b="1">
                <a:solidFill>
                  <a:srgbClr val="404040"/>
                </a:solidFill>
                <a:latin typeface="Georgia" panose="02040502050405020303" pitchFamily="18" charset="0"/>
              </a:rPr>
            </a:br>
            <a:r>
              <a:rPr lang="en-US" altLang="en-US" b="1">
                <a:solidFill>
                  <a:srgbClr val="404040"/>
                </a:solidFill>
                <a:latin typeface="Georgia" panose="02040502050405020303" pitchFamily="18" charset="0"/>
              </a:rPr>
              <a:t>Komunikasi</a:t>
            </a:r>
          </a:p>
        </p:txBody>
      </p:sp>
      <p:pic>
        <p:nvPicPr>
          <p:cNvPr id="23567" name="Picture 2" descr="http://previews.123rf.com/images/JKunnen/JKunnen0801/JKunnen080100014/2388077-Various-types-of-computer-data-storage-media-floppy-disks-CD-DVD-tape-and-flash-drive-Stock-Phot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63" y="4887913"/>
            <a:ext cx="1398587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8" name="Picture 6" descr="http://yaprocmon.sourceforge.net/Images/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3454400"/>
            <a:ext cx="765175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9" name="Picture 6" descr="http://yaprocmon.sourceforge.net/Images/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3" y="3287713"/>
            <a:ext cx="763587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0" name="Picture 6" descr="http://www.locutor.info/index2011/pics/antena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2954338"/>
            <a:ext cx="812800" cy="105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71" name="Picture 8" descr="http://jombangkab.go.id/PDE/images/ja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913" y="4843463"/>
            <a:ext cx="1362075" cy="1022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utoShape 29"/>
          <p:cNvSpPr>
            <a:spLocks noChangeArrowheads="1"/>
          </p:cNvSpPr>
          <p:nvPr/>
        </p:nvSpPr>
        <p:spPr bwMode="auto">
          <a:xfrm>
            <a:off x="7323138" y="3228975"/>
            <a:ext cx="571500" cy="228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30" name="AutoShape 29"/>
          <p:cNvSpPr>
            <a:spLocks noChangeArrowheads="1"/>
          </p:cNvSpPr>
          <p:nvPr/>
        </p:nvSpPr>
        <p:spPr bwMode="auto">
          <a:xfrm rot="2419705">
            <a:off x="6953250" y="4059238"/>
            <a:ext cx="571500" cy="228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31" name="AutoShape 29"/>
          <p:cNvSpPr>
            <a:spLocks noChangeArrowheads="1"/>
          </p:cNvSpPr>
          <p:nvPr/>
        </p:nvSpPr>
        <p:spPr bwMode="auto">
          <a:xfrm rot="5400000">
            <a:off x="5922963" y="4224338"/>
            <a:ext cx="571500" cy="228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350"/>
          </a:p>
        </p:txBody>
      </p:sp>
      <p:pic>
        <p:nvPicPr>
          <p:cNvPr id="23575" name="Picture 8" descr="http://202.67.224.137/pdimage/77/339977_wats-2002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" t="-10138" r="-464" b="9789"/>
          <a:stretch>
            <a:fillRect/>
          </a:stretch>
        </p:blipFill>
        <p:spPr bwMode="auto">
          <a:xfrm>
            <a:off x="5538788" y="2716213"/>
            <a:ext cx="14890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3068638" y="4651375"/>
            <a:ext cx="1379537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350" dirty="0" err="1"/>
              <a:t>penyimpanan</a:t>
            </a:r>
            <a:endParaRPr lang="en-US" altLang="en-US" sz="1350" dirty="0"/>
          </a:p>
        </p:txBody>
      </p:sp>
    </p:spTree>
    <p:extLst>
      <p:ext uri="{BB962C8B-B14F-4D97-AF65-F5344CB8AC3E}">
        <p14:creationId xmlns:p14="http://schemas.microsoft.com/office/powerpoint/2010/main" val="73007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125113" cy="924475"/>
          </a:xfrm>
        </p:spPr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</a:rPr>
              <a:t>Istilah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7620000" cy="2459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 smtClean="0"/>
              <a:t>Teknologi</a:t>
            </a:r>
            <a:r>
              <a:rPr lang="en-US" sz="2800" dirty="0" smtClean="0"/>
              <a:t> … ?</a:t>
            </a:r>
          </a:p>
          <a:p>
            <a:pPr marL="0" indent="0">
              <a:buNone/>
            </a:pPr>
            <a:r>
              <a:rPr lang="en-US" sz="2800" dirty="0" err="1" smtClean="0"/>
              <a:t>Informasi</a:t>
            </a:r>
            <a:r>
              <a:rPr lang="en-US" sz="2800" dirty="0" smtClean="0"/>
              <a:t> … ?</a:t>
            </a:r>
          </a:p>
          <a:p>
            <a:pPr marL="0" indent="0">
              <a:buNone/>
            </a:pPr>
            <a:r>
              <a:rPr lang="en-US" sz="2800" dirty="0" err="1" smtClean="0"/>
              <a:t>Teknologi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… ?</a:t>
            </a:r>
          </a:p>
          <a:p>
            <a:pPr marL="0" indent="0">
              <a:buNone/>
            </a:pPr>
            <a:r>
              <a:rPr lang="en-US" sz="2800" dirty="0" err="1" smtClean="0"/>
              <a:t>Teknologi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Komunikasi</a:t>
            </a:r>
            <a:r>
              <a:rPr lang="en-US" sz="2800" dirty="0" smtClean="0"/>
              <a:t> … ?</a:t>
            </a:r>
          </a:p>
        </p:txBody>
      </p:sp>
    </p:spTree>
    <p:extLst>
      <p:ext uri="{BB962C8B-B14F-4D97-AF65-F5344CB8AC3E}">
        <p14:creationId xmlns:p14="http://schemas.microsoft.com/office/powerpoint/2010/main" val="16628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125113" cy="924475"/>
          </a:xfrm>
        </p:spPr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</a:rPr>
              <a:t>Definisi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Teknologi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828800"/>
            <a:ext cx="7239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/>
              <a:t>Poerbahawadja</a:t>
            </a:r>
            <a:r>
              <a:rPr lang="en-US" dirty="0"/>
              <a:t> </a:t>
            </a:r>
            <a:r>
              <a:rPr lang="en-US" dirty="0" err="1"/>
              <a:t>Harahap</a:t>
            </a:r>
            <a:r>
              <a:rPr lang="en-US" dirty="0"/>
              <a:t>,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menyelidiki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-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tehnik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-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- </a:t>
            </a:r>
            <a:r>
              <a:rPr lang="en-US" dirty="0" err="1"/>
              <a:t>industri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Kamus</a:t>
            </a:r>
            <a:r>
              <a:rPr lang="en-US" dirty="0" smtClean="0"/>
              <a:t> </a:t>
            </a:r>
            <a:r>
              <a:rPr lang="en-US" dirty="0" err="1"/>
              <a:t>Besar</a:t>
            </a:r>
            <a:r>
              <a:rPr lang="en-US" dirty="0"/>
              <a:t> Bahasa Indonesia (1990 : 1158</a:t>
            </a:r>
            <a:r>
              <a:rPr lang="en-US" dirty="0" smtClean="0"/>
              <a:t>):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praktis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 smtClean="0"/>
              <a:t>terapan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-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kelangsungan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kenyamanan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960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98590" y="-10064"/>
            <a:ext cx="7024687" cy="1143000"/>
          </a:xfrm>
        </p:spPr>
        <p:txBody>
          <a:bodyPr/>
          <a:lstStyle/>
          <a:p>
            <a:r>
              <a:rPr lang="en-US" altLang="en-US" sz="3200" dirty="0" err="1" smtClean="0">
                <a:solidFill>
                  <a:srgbClr val="FFFF00"/>
                </a:solidFill>
              </a:rPr>
              <a:t>Informasi</a:t>
            </a:r>
            <a:endParaRPr lang="en-US" altLang="en-US" sz="3200" dirty="0" smtClean="0">
              <a:solidFill>
                <a:srgbClr val="FFFF00"/>
              </a:solidFill>
            </a:endParaRP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684213" y="1517650"/>
            <a:ext cx="7704137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buClrTx/>
              <a:buSzTx/>
              <a:buFontTx/>
              <a:buChar char="•"/>
            </a:pP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Kusrini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(2007)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mendefinisikan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bahwa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informasi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merupakan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hasil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olahan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data,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dimana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data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tersebut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sudah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diproses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dan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diinterpretasikan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menjadi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sesuatu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yang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bermakna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untuk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pengambilan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keputusan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. </a:t>
            </a:r>
            <a:b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</a:b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Informasi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juga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diartikan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sebagai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himpunan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dari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data yang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relevan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dengan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satu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atau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beberapa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orang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dalam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suatu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waktu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.</a:t>
            </a:r>
            <a:b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</a:br>
            <a:endParaRPr lang="en-US" altLang="en-US" sz="2000" dirty="0">
              <a:solidFill>
                <a:schemeClr val="tx1"/>
              </a:solidFill>
              <a:latin typeface="Arial" pitchFamily="34" charset="0"/>
            </a:endParaRPr>
          </a:p>
          <a:p>
            <a:pPr eaLnBrk="1" hangingPunct="1"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Gordon B. Davis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dan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Margrethe H. Olson (1984)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menjelaskan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bahwa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informasi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adalah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data yang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telah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diolah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menjadi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sebuah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bentuk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yang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berarti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bagi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penerimanya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dan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bermanfaat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dalam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mengambil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keputusan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saat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ini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atau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mendatang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.</a:t>
            </a:r>
            <a:b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</a:br>
            <a:endParaRPr lang="en-US" altLang="en-US" sz="2000" dirty="0">
              <a:solidFill>
                <a:schemeClr val="tx1"/>
              </a:solidFill>
              <a:latin typeface="Arial" pitchFamily="34" charset="0"/>
            </a:endParaRPr>
          </a:p>
          <a:p>
            <a:pPr eaLnBrk="1" hangingPunct="1">
              <a:buClrTx/>
              <a:buSzTx/>
              <a:buFontTx/>
              <a:buChar char="•"/>
            </a:pP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Menurut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Raymond Me Load (2007) Data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terdiri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atas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fakta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dan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angka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yang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biasanya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tidak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ber­manfaat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karena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volumenya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yang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besar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dan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sifatnya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yang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masih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belum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diolah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834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94277" y="76200"/>
            <a:ext cx="7024687" cy="1143000"/>
          </a:xfrm>
        </p:spPr>
        <p:txBody>
          <a:bodyPr/>
          <a:lstStyle/>
          <a:p>
            <a:r>
              <a:rPr lang="en-US" altLang="en-US" sz="3200" dirty="0" err="1" smtClean="0">
                <a:solidFill>
                  <a:srgbClr val="FFFF00"/>
                </a:solidFill>
              </a:rPr>
              <a:t>Informasi</a:t>
            </a:r>
            <a:endParaRPr lang="en-US" altLang="en-US" sz="3200" dirty="0" smtClean="0">
              <a:solidFill>
                <a:srgbClr val="FFFF00"/>
              </a:solidFill>
            </a:endParaRP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684213" y="1517650"/>
            <a:ext cx="7704137" cy="467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b="1" dirty="0" err="1">
                <a:solidFill>
                  <a:schemeClr val="tx1"/>
                </a:solidFill>
                <a:latin typeface="Arial" pitchFamily="34" charset="0"/>
              </a:rPr>
              <a:t>Informasi</a:t>
            </a:r>
            <a:r>
              <a:rPr lang="en-US" altLang="en-US" b="1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adalah</a:t>
            </a:r>
            <a:r>
              <a:rPr lang="en-US" altLang="en-US" b="1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data-data yang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diolah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sehingga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memiliki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nilai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tambah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dan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bermanfaat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bagi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pengguna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. </a:t>
            </a:r>
            <a:br>
              <a:rPr lang="en-US" altLang="en-US" dirty="0">
                <a:solidFill>
                  <a:schemeClr val="tx1"/>
                </a:solidFill>
                <a:latin typeface="Arial" pitchFamily="34" charset="0"/>
              </a:rPr>
            </a:br>
            <a:endParaRPr lang="en-US" altLang="en-US" dirty="0">
              <a:solidFill>
                <a:schemeClr val="tx1"/>
              </a:solidFill>
              <a:latin typeface="Arial" pitchFamily="34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Informasi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merupakan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sebuah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komponen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yang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pokok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dan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sangat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penting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di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dalam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sebuah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organisasi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/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instansi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karena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sebuah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organisasi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bisa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menjadi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maju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jika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mendapatkan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informasi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yang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akurat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bahkan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sebaliknya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organisasi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bisa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berantakan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jika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mendapat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informasi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yang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kurang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berkualitas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maka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dari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itu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perlu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dikelola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dengan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benar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sebuah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informasi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untuk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kemajuan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organisasi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.</a:t>
            </a:r>
          </a:p>
          <a:p>
            <a:pPr eaLnBrk="1" hangingPunct="1">
              <a:buClrTx/>
              <a:buSzTx/>
              <a:buFontTx/>
              <a:buNone/>
            </a:pPr>
            <a:endParaRPr lang="en-US" altLang="en-US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37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024687" cy="1143000"/>
          </a:xfrm>
        </p:spPr>
        <p:txBody>
          <a:bodyPr/>
          <a:lstStyle/>
          <a:p>
            <a:r>
              <a:rPr lang="en-US" altLang="en-US" sz="3200" dirty="0" smtClean="0">
                <a:solidFill>
                  <a:srgbClr val="FFFF00"/>
                </a:solidFill>
              </a:rPr>
              <a:t>Data</a:t>
            </a: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684213" y="1517650"/>
            <a:ext cx="7704137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Menurut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Nana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Danapriatna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dan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Rony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Setiawan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(2005) data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adalah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bahan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mentah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yang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perlu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diolah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sehingga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menghasilkan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informasi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atau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keterangan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baik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kualitatif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maupun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kuantitatif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yang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menunjukkan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fakta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.</a:t>
            </a:r>
            <a:b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</a:br>
            <a:endParaRPr lang="en-US" altLang="en-US" sz="2000" dirty="0">
              <a:solidFill>
                <a:schemeClr val="tx1"/>
              </a:solidFill>
              <a:latin typeface="Arial" pitchFamily="34" charset="0"/>
            </a:endParaRPr>
          </a:p>
          <a:p>
            <a:pPr eaLnBrk="1" hangingPunct="1">
              <a:buClrTx/>
              <a:buSzTx/>
              <a:buFontTx/>
              <a:buChar char="•"/>
            </a:pP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Dalam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bukunya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Bambang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Hariyanto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(2004)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didefinisikan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bahwa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data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adalah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rekaman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mengenai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fenomena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/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fakta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yang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ada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atau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yang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terjadi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.</a:t>
            </a:r>
          </a:p>
          <a:p>
            <a:pPr eaLnBrk="1" hangingPunct="1">
              <a:buClrTx/>
              <a:buSzTx/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Arial" pitchFamily="34" charset="0"/>
            </a:endParaRPr>
          </a:p>
          <a:p>
            <a:pPr eaLnBrk="1" hangingPunct="1">
              <a:buClrTx/>
              <a:buSzTx/>
              <a:buFontTx/>
              <a:buChar char="•"/>
            </a:pP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Sedangkan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menurut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Iqbal (2004)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dalam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bukunya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Sayid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Syekh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(2011) data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adalah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bentuk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jamak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dari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datum. Data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merupakan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keterangan-keterangan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tentang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suatu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hal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dapat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berupa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sesuatu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yang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diketahui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atau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yang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dianggap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atau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anggapan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.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Atau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suatu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fakta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yang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digambarkan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lewat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angka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, sim-</a:t>
            </a:r>
            <a:b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</a:b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bol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kode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dan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 lain-lain</a:t>
            </a:r>
          </a:p>
        </p:txBody>
      </p:sp>
    </p:spTree>
    <p:extLst>
      <p:ext uri="{BB962C8B-B14F-4D97-AF65-F5344CB8AC3E}">
        <p14:creationId xmlns:p14="http://schemas.microsoft.com/office/powerpoint/2010/main" val="383189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125112" cy="4051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sz="2600" dirty="0" smtClean="0">
                <a:ea typeface="ＭＳ Ｐゴシック" pitchFamily="34" charset="-128"/>
              </a:rPr>
              <a:t>4 Pilar </a:t>
            </a:r>
            <a:r>
              <a:rPr lang="en-US" altLang="ja-JP" sz="2600" dirty="0" err="1" smtClean="0">
                <a:ea typeface="ＭＳ Ｐゴシック" pitchFamily="34" charset="-128"/>
              </a:rPr>
              <a:t>Informasi</a:t>
            </a:r>
            <a:r>
              <a:rPr lang="en-US" altLang="ja-JP" sz="2600" dirty="0" smtClean="0">
                <a:ea typeface="ＭＳ Ｐゴシック" pitchFamily="34" charset="-128"/>
              </a:rPr>
              <a:t> 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400" dirty="0" err="1" smtClean="0">
                <a:ea typeface="ＭＳ Ｐゴシック" pitchFamily="34" charset="-128"/>
              </a:rPr>
              <a:t>Relevan</a:t>
            </a:r>
            <a:r>
              <a:rPr lang="en-US" altLang="ja-JP" sz="2400" dirty="0" smtClean="0">
                <a:ea typeface="ＭＳ Ｐゴシック" pitchFamily="34" charset="-128"/>
              </a:rPr>
              <a:t> (Relevance)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400" dirty="0" err="1" smtClean="0">
                <a:ea typeface="ＭＳ Ｐゴシック" pitchFamily="34" charset="-128"/>
              </a:rPr>
              <a:t>Tepat</a:t>
            </a:r>
            <a:r>
              <a:rPr lang="en-US" altLang="ja-JP" sz="2400" dirty="0" smtClean="0">
                <a:ea typeface="ＭＳ Ｐゴシック" pitchFamily="34" charset="-128"/>
              </a:rPr>
              <a:t> </a:t>
            </a:r>
            <a:r>
              <a:rPr lang="en-US" altLang="ja-JP" sz="2400" dirty="0" err="1" smtClean="0">
                <a:ea typeface="ＭＳ Ｐゴシック" pitchFamily="34" charset="-128"/>
              </a:rPr>
              <a:t>Waktu</a:t>
            </a:r>
            <a:r>
              <a:rPr lang="en-US" altLang="ja-JP" sz="2400" dirty="0" smtClean="0">
                <a:ea typeface="ＭＳ Ｐゴシック" pitchFamily="34" charset="-128"/>
              </a:rPr>
              <a:t> (Timeliness)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400" dirty="0" err="1" smtClean="0">
                <a:ea typeface="ＭＳ Ｐゴシック" pitchFamily="34" charset="-128"/>
              </a:rPr>
              <a:t>Akurat</a:t>
            </a:r>
            <a:r>
              <a:rPr lang="en-US" altLang="ja-JP" sz="2400" dirty="0" smtClean="0">
                <a:ea typeface="ＭＳ Ｐゴシック" pitchFamily="34" charset="-128"/>
              </a:rPr>
              <a:t> / </a:t>
            </a:r>
            <a:r>
              <a:rPr lang="en-US" altLang="ja-JP" sz="2400" dirty="0" err="1" smtClean="0">
                <a:ea typeface="ＭＳ Ｐゴシック" pitchFamily="34" charset="-128"/>
              </a:rPr>
              <a:t>tepat</a:t>
            </a:r>
            <a:r>
              <a:rPr lang="en-US" altLang="ja-JP" sz="2400" dirty="0" smtClean="0">
                <a:ea typeface="ＭＳ Ｐゴシック" pitchFamily="34" charset="-128"/>
              </a:rPr>
              <a:t> (Accurate)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400" dirty="0" err="1" smtClean="0">
                <a:ea typeface="ＭＳ Ｐゴシック" pitchFamily="34" charset="-128"/>
              </a:rPr>
              <a:t>Lengkap</a:t>
            </a:r>
            <a:r>
              <a:rPr lang="en-US" altLang="ja-JP" sz="2400" dirty="0" smtClean="0">
                <a:ea typeface="ＭＳ Ｐゴシック" pitchFamily="34" charset="-128"/>
              </a:rPr>
              <a:t> (Complete)</a:t>
            </a:r>
            <a:r>
              <a:rPr lang="en-US" altLang="ja-JP" dirty="0" smtClean="0">
                <a:ea typeface="ＭＳ Ｐゴシック" pitchFamily="34" charset="-128"/>
              </a:rPr>
              <a:t/>
            </a:r>
            <a:br>
              <a:rPr lang="en-US" altLang="ja-JP" dirty="0" smtClean="0">
                <a:ea typeface="ＭＳ Ｐゴシック" pitchFamily="34" charset="-128"/>
              </a:rPr>
            </a:br>
            <a:endParaRPr lang="en-US" altLang="ja-JP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 sz="2600" dirty="0" err="1" smtClean="0">
                <a:ea typeface="ＭＳ Ｐゴシック" pitchFamily="34" charset="-128"/>
              </a:rPr>
              <a:t>Informasi</a:t>
            </a:r>
            <a:r>
              <a:rPr lang="en-US" altLang="ja-JP" sz="2600" dirty="0" smtClean="0">
                <a:ea typeface="ＭＳ Ｐゴシック" pitchFamily="34" charset="-128"/>
              </a:rPr>
              <a:t> </a:t>
            </a:r>
            <a:r>
              <a:rPr lang="en-US" altLang="ja-JP" sz="2600" dirty="0" err="1" smtClean="0">
                <a:ea typeface="ＭＳ Ｐゴシック" pitchFamily="34" charset="-128"/>
              </a:rPr>
              <a:t>tanpa</a:t>
            </a:r>
            <a:r>
              <a:rPr lang="en-US" altLang="ja-JP" sz="2600" dirty="0" smtClean="0">
                <a:ea typeface="ＭＳ Ｐゴシック" pitchFamily="34" charset="-128"/>
              </a:rPr>
              <a:t> 4 </a:t>
            </a:r>
            <a:r>
              <a:rPr lang="en-US" altLang="ja-JP" sz="2600" dirty="0" err="1" smtClean="0">
                <a:ea typeface="ＭＳ Ｐゴシック" pitchFamily="34" charset="-128"/>
              </a:rPr>
              <a:t>pilar</a:t>
            </a:r>
            <a:r>
              <a:rPr lang="en-US" altLang="ja-JP" sz="2600" dirty="0" smtClean="0">
                <a:ea typeface="ＭＳ Ｐゴシック" pitchFamily="34" charset="-128"/>
              </a:rPr>
              <a:t> </a:t>
            </a:r>
            <a:r>
              <a:rPr lang="en-US" altLang="ja-JP" sz="2600" dirty="0" smtClean="0">
                <a:ea typeface="ＭＳ Ｐゴシック" pitchFamily="34" charset="-128"/>
                <a:sym typeface="Wingdings" pitchFamily="2" charset="2"/>
              </a:rPr>
              <a:t> </a:t>
            </a:r>
            <a:r>
              <a:rPr lang="en-US" altLang="ja-JP" sz="2600" dirty="0" err="1" smtClean="0">
                <a:ea typeface="ＭＳ Ｐゴシック" pitchFamily="34" charset="-128"/>
                <a:sym typeface="Wingdings" pitchFamily="2" charset="2"/>
              </a:rPr>
              <a:t>sampah</a:t>
            </a:r>
            <a:endParaRPr lang="en-US" altLang="en-US" sz="26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4277" y="76200"/>
            <a:ext cx="7024687" cy="1143000"/>
          </a:xfrm>
        </p:spPr>
        <p:txBody>
          <a:bodyPr/>
          <a:lstStyle/>
          <a:p>
            <a:r>
              <a:rPr lang="en-US" altLang="en-US" sz="3200" dirty="0" err="1" smtClean="0">
                <a:solidFill>
                  <a:srgbClr val="FFFF00"/>
                </a:solidFill>
              </a:rPr>
              <a:t>Informasi</a:t>
            </a:r>
            <a:endParaRPr lang="en-US" altLang="en-US" sz="3200" dirty="0" smtClean="0">
              <a:solidFill>
                <a:srgbClr val="FFFF00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3657600" y="5029200"/>
            <a:ext cx="1219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05000" y="5860211"/>
            <a:ext cx="5622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PERLU TEKNOLOGI INFORMASI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4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94277" y="76200"/>
            <a:ext cx="7024687" cy="1143000"/>
          </a:xfrm>
        </p:spPr>
        <p:txBody>
          <a:bodyPr/>
          <a:lstStyle/>
          <a:p>
            <a:r>
              <a:rPr lang="en-US" altLang="en-US" sz="3200" dirty="0" err="1" smtClean="0">
                <a:solidFill>
                  <a:srgbClr val="FFFF00"/>
                </a:solidFill>
              </a:rPr>
              <a:t>Teknologi</a:t>
            </a:r>
            <a:r>
              <a:rPr lang="en-US" altLang="en-US" sz="3200" dirty="0" smtClean="0">
                <a:solidFill>
                  <a:srgbClr val="FFFF00"/>
                </a:solidFill>
              </a:rPr>
              <a:t> </a:t>
            </a:r>
            <a:r>
              <a:rPr lang="en-US" altLang="en-US" sz="3200" dirty="0" err="1" smtClean="0">
                <a:solidFill>
                  <a:srgbClr val="FFFF00"/>
                </a:solidFill>
              </a:rPr>
              <a:t>Informasi</a:t>
            </a:r>
            <a:endParaRPr lang="en-US" altLang="en-US" sz="3200" dirty="0" smtClean="0">
              <a:solidFill>
                <a:srgbClr val="FFFF00"/>
              </a:solidFill>
            </a:endParaRP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228601" y="1517650"/>
            <a:ext cx="815975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b="1" dirty="0" smtClean="0">
                <a:solidFill>
                  <a:srgbClr val="66FFFF"/>
                </a:solidFill>
                <a:latin typeface="Arial" pitchFamily="34" charset="0"/>
              </a:rPr>
              <a:t>Haag </a:t>
            </a:r>
            <a:r>
              <a:rPr lang="en-US" altLang="en-US" b="1" dirty="0" err="1" smtClean="0">
                <a:solidFill>
                  <a:srgbClr val="66FFFF"/>
                </a:solidFill>
                <a:latin typeface="Arial" pitchFamily="34" charset="0"/>
              </a:rPr>
              <a:t>dan</a:t>
            </a:r>
            <a:r>
              <a:rPr lang="en-US" altLang="en-US" b="1" dirty="0" smtClean="0">
                <a:solidFill>
                  <a:srgbClr val="66FFFF"/>
                </a:solidFill>
                <a:latin typeface="Arial" pitchFamily="34" charset="0"/>
              </a:rPr>
              <a:t> Keen (1996) :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Seperangkat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alat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yang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membantu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Anda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bekerja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dengan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informasi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dan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melakukan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tugas-tugas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yang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berhubungan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dengan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pemrosesan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informasi</a:t>
            </a:r>
            <a:endParaRPr lang="en-US" alt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/>
            </a:r>
            <a:b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</a:br>
            <a:r>
              <a:rPr lang="en-US" altLang="en-US" b="1" dirty="0">
                <a:solidFill>
                  <a:srgbClr val="66FFFF"/>
                </a:solidFill>
                <a:latin typeface="Arial" pitchFamily="34" charset="0"/>
              </a:rPr>
              <a:t>Martini (1999) : 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/>
            </a:r>
            <a:b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</a:b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Teknologi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Informasi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tidak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terbatas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pada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teknologi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komputer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(</a:t>
            </a:r>
            <a:r>
              <a:rPr lang="en-US" altLang="en-US" i="1" dirty="0" smtClean="0">
                <a:solidFill>
                  <a:schemeClr val="tx1"/>
                </a:solidFill>
                <a:latin typeface="Arial" pitchFamily="34" charset="0"/>
              </a:rPr>
              <a:t>hardware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dan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i="1" dirty="0" smtClean="0">
                <a:solidFill>
                  <a:schemeClr val="tx1"/>
                </a:solidFill>
                <a:latin typeface="Arial" pitchFamily="34" charset="0"/>
              </a:rPr>
              <a:t>software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) yang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digunakan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untuk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memproses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dan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menyimpan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informasi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,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melainkan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juga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mencakup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teknologi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komunikasi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untuk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mengirimkan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informasi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endParaRPr lang="en-US" altLang="en-US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27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94277" y="76200"/>
            <a:ext cx="7024687" cy="1143000"/>
          </a:xfrm>
        </p:spPr>
        <p:txBody>
          <a:bodyPr/>
          <a:lstStyle/>
          <a:p>
            <a:r>
              <a:rPr lang="en-US" altLang="en-US" sz="3200" dirty="0" err="1" smtClean="0">
                <a:solidFill>
                  <a:srgbClr val="FFFF00"/>
                </a:solidFill>
              </a:rPr>
              <a:t>Teknologi</a:t>
            </a:r>
            <a:r>
              <a:rPr lang="en-US" altLang="en-US" sz="3200" dirty="0" smtClean="0">
                <a:solidFill>
                  <a:srgbClr val="FFFF00"/>
                </a:solidFill>
              </a:rPr>
              <a:t> </a:t>
            </a:r>
            <a:r>
              <a:rPr lang="en-US" altLang="en-US" sz="3200" dirty="0" err="1" smtClean="0">
                <a:solidFill>
                  <a:srgbClr val="FFFF00"/>
                </a:solidFill>
              </a:rPr>
              <a:t>Informasi</a:t>
            </a:r>
            <a:endParaRPr lang="en-US" altLang="en-US" sz="3200" dirty="0" smtClean="0">
              <a:solidFill>
                <a:srgbClr val="FFFF00"/>
              </a:solidFill>
            </a:endParaRP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228601" y="1517650"/>
            <a:ext cx="815975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b="1" dirty="0" smtClean="0">
                <a:solidFill>
                  <a:srgbClr val="66FFFF"/>
                </a:solidFill>
                <a:latin typeface="Arial" pitchFamily="34" charset="0"/>
              </a:rPr>
              <a:t>Williams </a:t>
            </a:r>
            <a:r>
              <a:rPr lang="en-US" altLang="en-US" b="1" dirty="0" err="1" smtClean="0">
                <a:solidFill>
                  <a:srgbClr val="66FFFF"/>
                </a:solidFill>
                <a:latin typeface="Arial" pitchFamily="34" charset="0"/>
              </a:rPr>
              <a:t>dan</a:t>
            </a:r>
            <a:r>
              <a:rPr lang="en-US" altLang="en-US" b="1" dirty="0" smtClean="0">
                <a:solidFill>
                  <a:srgbClr val="66FFFF"/>
                </a:solidFill>
                <a:latin typeface="Arial" pitchFamily="34" charset="0"/>
              </a:rPr>
              <a:t> Sawyer (2007) :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Teknologi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yang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menggabungkan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komputasi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(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komputer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)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dengan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jalur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komunikasi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berkecepatan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tinggi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yang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membawa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data,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suara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,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dan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video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/>
            </a:r>
            <a:b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</a:br>
            <a:r>
              <a:rPr lang="en-US" altLang="en-US" b="1" dirty="0" smtClean="0">
                <a:solidFill>
                  <a:srgbClr val="66FFFF"/>
                </a:solidFill>
                <a:latin typeface="Arial" pitchFamily="34" charset="0"/>
              </a:rPr>
              <a:t>Laudon </a:t>
            </a:r>
            <a:r>
              <a:rPr lang="en-US" altLang="en-US" b="1" dirty="0" err="1" smtClean="0">
                <a:solidFill>
                  <a:srgbClr val="66FFFF"/>
                </a:solidFill>
                <a:latin typeface="Arial" pitchFamily="34" charset="0"/>
              </a:rPr>
              <a:t>dan</a:t>
            </a:r>
            <a:r>
              <a:rPr lang="en-US" altLang="en-US" b="1" dirty="0" smtClean="0">
                <a:solidFill>
                  <a:srgbClr val="66FFFF"/>
                </a:solidFill>
                <a:latin typeface="Arial" pitchFamily="34" charset="0"/>
              </a:rPr>
              <a:t> Laudon (2015) </a:t>
            </a:r>
            <a:r>
              <a:rPr lang="en-US" altLang="en-US" b="1" dirty="0">
                <a:solidFill>
                  <a:srgbClr val="66FFFF"/>
                </a:solidFill>
                <a:latin typeface="Arial" pitchFamily="34" charset="0"/>
              </a:rPr>
              <a:t>: 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/>
            </a:r>
            <a:b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</a:b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Salah </a:t>
            </a:r>
            <a:r>
              <a:rPr lang="en-US" altLang="en-US" dirty="0" err="1">
                <a:solidFill>
                  <a:schemeClr val="tx1"/>
                </a:solidFill>
                <a:latin typeface="Arial" pitchFamily="34" charset="0"/>
              </a:rPr>
              <a:t>s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atu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dari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banyak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perangkat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yang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digunakan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manajer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dalam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mengantisipasi</a:t>
            </a:r>
            <a:r>
              <a:rPr lang="en-US" alt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Arial" pitchFamily="34" charset="0"/>
              </a:rPr>
              <a:t>perubahan</a:t>
            </a:r>
            <a:endParaRPr lang="en-US" altLang="en-US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14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TC102455519[[fn=Winter]]</Template>
  <TotalTime>532</TotalTime>
  <Words>482</Words>
  <Application>Microsoft Office PowerPoint</Application>
  <PresentationFormat>On-screen Show (4:3)</PresentationFormat>
  <Paragraphs>112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ＭＳ ゴシック</vt:lpstr>
      <vt:lpstr>ＭＳ Ｐゴシック</vt:lpstr>
      <vt:lpstr>Arial</vt:lpstr>
      <vt:lpstr>Calibri</vt:lpstr>
      <vt:lpstr>Courier New</vt:lpstr>
      <vt:lpstr>Georgia</vt:lpstr>
      <vt:lpstr>Trebuchet MS</vt:lpstr>
      <vt:lpstr>Verdana</vt:lpstr>
      <vt:lpstr>Wingdings</vt:lpstr>
      <vt:lpstr>Wingdings 2</vt:lpstr>
      <vt:lpstr>Wingdings 3</vt:lpstr>
      <vt:lpstr>Winter</vt:lpstr>
      <vt:lpstr> Teknologi Informasi</vt:lpstr>
      <vt:lpstr>Istilah</vt:lpstr>
      <vt:lpstr>Definisi Teknologi</vt:lpstr>
      <vt:lpstr>Informasi</vt:lpstr>
      <vt:lpstr>Informasi</vt:lpstr>
      <vt:lpstr>Data</vt:lpstr>
      <vt:lpstr>Informasi</vt:lpstr>
      <vt:lpstr>Teknologi Informasi</vt:lpstr>
      <vt:lpstr>Teknologi Informasi</vt:lpstr>
      <vt:lpstr>Teknologi Informasi (TI)</vt:lpstr>
      <vt:lpstr>Teknologi Informasi (TI)</vt:lpstr>
      <vt:lpstr>Teknologi Informasi &amp; Komunikasi</vt:lpstr>
      <vt:lpstr>Teknologi Komunikasi</vt:lpstr>
      <vt:lpstr>Teknologi Komunikasi (TK)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&amp; Pemrograman II</dc:title>
  <dc:creator>ari</dc:creator>
  <cp:lastModifiedBy>Ari</cp:lastModifiedBy>
  <cp:revision>26</cp:revision>
  <dcterms:created xsi:type="dcterms:W3CDTF">2006-08-16T00:00:00Z</dcterms:created>
  <dcterms:modified xsi:type="dcterms:W3CDTF">2019-09-03T15:58:05Z</dcterms:modified>
</cp:coreProperties>
</file>