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72B821-B0AB-4425-BB8F-CB67D1F954E1}">
  <a:tblStyle styleId="{A472B821-B0AB-4425-BB8F-CB67D1F954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9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4.jpg"/><Relationship Id="rId5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10" Type="http://schemas.openxmlformats.org/officeDocument/2006/relationships/image" Target="../media/image3.jpg"/><Relationship Id="rId9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15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7.png"/><Relationship Id="rId10" Type="http://schemas.openxmlformats.org/officeDocument/2006/relationships/image" Target="../media/image3.jpg"/><Relationship Id="rId9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29.png"/><Relationship Id="rId5" Type="http://schemas.openxmlformats.org/officeDocument/2006/relationships/image" Target="../media/image3.jp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Relationship Id="rId7" Type="http://schemas.openxmlformats.org/officeDocument/2006/relationships/image" Target="../media/image32.png"/><Relationship Id="rId8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30.png"/><Relationship Id="rId5" Type="http://schemas.openxmlformats.org/officeDocument/2006/relationships/image" Target="../media/image3.jp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19.png"/><Relationship Id="rId10" Type="http://schemas.openxmlformats.org/officeDocument/2006/relationships/image" Target="../media/image3.jpg"/><Relationship Id="rId9" Type="http://schemas.openxmlformats.org/officeDocument/2006/relationships/image" Target="../media/image3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46.png"/><Relationship Id="rId5" Type="http://schemas.openxmlformats.org/officeDocument/2006/relationships/image" Target="../media/image41.pn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19.png"/><Relationship Id="rId10" Type="http://schemas.openxmlformats.org/officeDocument/2006/relationships/image" Target="../media/image3.jpg"/><Relationship Id="rId9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35.jpg"/><Relationship Id="rId5" Type="http://schemas.openxmlformats.org/officeDocument/2006/relationships/image" Target="../media/image42.png"/><Relationship Id="rId6" Type="http://schemas.openxmlformats.org/officeDocument/2006/relationships/image" Target="../media/image38.png"/><Relationship Id="rId7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43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49.png"/><Relationship Id="rId5" Type="http://schemas.openxmlformats.org/officeDocument/2006/relationships/image" Target="../media/image48.png"/><Relationship Id="rId6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8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3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6" name="Google Shape;6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5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15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834" y="2379727"/>
            <a:ext cx="2559049" cy="27637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38199" y="227230"/>
            <a:ext cx="69072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object_copter2.png"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9890" y="2810188"/>
            <a:ext cx="1777251" cy="741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upgrade_small_aeroplane.png" id="74" name="Google Shape;7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03923" y="373139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boat_tier_2_2.png" id="75" name="Google Shape;7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1000" y="3252627"/>
            <a:ext cx="1396839" cy="676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r.png" id="76" name="Google Shape;7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43200" y="2603347"/>
            <a:ext cx="1121324" cy="73040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7200" y="1848380"/>
            <a:ext cx="77808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Class, Object, Inheritance, Association, Aggregation, 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Class Diagram, Polymorphism, 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pbs.twimg.com/profile_images/723107404129263617/xVDesru3_400x400.jpg" id="78" name="Google Shape;7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28" name="Google Shape;22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4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4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0" y="666750"/>
            <a:ext cx="5129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1004275" y="1384274"/>
            <a:ext cx="1560600" cy="12636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vs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3049483" y="1428750"/>
            <a:ext cx="1560600" cy="1263600"/>
          </a:xfrm>
          <a:prstGeom prst="ellipse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4953000" y="1394380"/>
            <a:ext cx="1560600" cy="1263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3276600" y="3008485"/>
            <a:ext cx="1560600" cy="1263600"/>
          </a:xfrm>
          <a:prstGeom prst="ellipse">
            <a:avLst/>
          </a:prstGeom>
          <a:solidFill>
            <a:srgbClr val="76923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6934200" y="1308074"/>
            <a:ext cx="1560600" cy="1263600"/>
          </a:xfrm>
          <a:prstGeom prst="ellipse">
            <a:avLst/>
          </a:prstGeom>
          <a:solidFill>
            <a:srgbClr val="31859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1295400" y="3008485"/>
            <a:ext cx="1560600" cy="1263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133600" y="2266950"/>
            <a:ext cx="342900" cy="3429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005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pbs.twimg.com/profile_images/723107404129263617/xVDesru3_400x400.jpg" id="241" name="Google Shape;2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47" name="Google Shape;24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5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5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2.bp.blogspot.com/-EjTahSiP7is/UKj8B-wIQeI/AAAAAAAAACE/seDeXyS8pKU/s1600/relationships.jpg" id="252" name="Google Shape;2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5100" y="524154"/>
            <a:ext cx="3733800" cy="4104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723107404129263617/xVDesru3_400x400.jpg" id="253" name="Google Shape;25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59" name="Google Shape;25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6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6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5867400" y="1072713"/>
            <a:ext cx="2133600" cy="1727700"/>
          </a:xfrm>
          <a:prstGeom prst="ellipse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object_copter2.png" id="265" name="Google Shape;2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7510" y="3606067"/>
            <a:ext cx="1777251" cy="741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upgrade_small_aeroplane.png" id="266" name="Google Shape;26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2754" y="344044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boat_tier_2_2.png" id="267" name="Google Shape;26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831" y="3606067"/>
            <a:ext cx="1396839" cy="676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ar.png" id="268" name="Google Shape;268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9139" y="3684839"/>
            <a:ext cx="1121324" cy="73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86475" y="663138"/>
            <a:ext cx="16954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800" y="951085"/>
            <a:ext cx="3614813" cy="273375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6"/>
          <p:cNvSpPr txBox="1"/>
          <p:nvPr/>
        </p:nvSpPr>
        <p:spPr>
          <a:xfrm>
            <a:off x="3581400" y="2571750"/>
            <a:ext cx="5129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2743200" y="1276350"/>
            <a:ext cx="5129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pbs.twimg.com/profile_images/723107404129263617/xVDesru3_400x400.jpg" id="273" name="Google Shape;273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79" name="Google Shape;27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7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7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bs.twimg.com/profile_images/723107404129263617/xVDesru3_400x400.jpg" id="284" name="Google Shape;2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5925" y="672675"/>
            <a:ext cx="4000812" cy="3769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86" name="Google Shape;28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725" y="629750"/>
            <a:ext cx="3429000" cy="37695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92" name="Google Shape;29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8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8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5867400" y="1072713"/>
            <a:ext cx="2133600" cy="1727700"/>
          </a:xfrm>
          <a:prstGeom prst="ellipse">
            <a:avLst/>
          </a:prstGeom>
          <a:solidFill>
            <a:srgbClr val="31859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2007" y="652872"/>
            <a:ext cx="16954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600" y="819559"/>
            <a:ext cx="2967957" cy="3775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28"/>
          <p:cNvGrpSpPr/>
          <p:nvPr/>
        </p:nvGrpSpPr>
        <p:grpSpPr>
          <a:xfrm>
            <a:off x="2413495" y="2266950"/>
            <a:ext cx="2450107" cy="1904852"/>
            <a:chOff x="2413495" y="2571750"/>
            <a:chExt cx="2450107" cy="1904852"/>
          </a:xfrm>
        </p:grpSpPr>
        <p:pic>
          <p:nvPicPr>
            <p:cNvPr id="301" name="Google Shape;301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13495" y="2571750"/>
              <a:ext cx="2450107" cy="190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boat_tier_2_2.png" id="302" name="Google Shape;302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41901" y="3420994"/>
              <a:ext cx="1768200" cy="856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ortrait_kelu.png" id="303" name="Google Shape;303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38038" y="3419188"/>
              <a:ext cx="579720" cy="579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ortrait_joy.png" id="304" name="Google Shape;304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66093" y="3374113"/>
              <a:ext cx="559711" cy="5597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pbs.twimg.com/profile_images/723107404129263617/xVDesru3_400x400.jpg" id="305" name="Google Shape;305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11" name="Google Shape;31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9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9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1875" y="332250"/>
            <a:ext cx="4395032" cy="407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descr="https://pbs.twimg.com/profile_images/723107404129263617/xVDesru3_400x400.jpg" id="317" name="Google Shape;31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25" y="332250"/>
            <a:ext cx="4468661" cy="407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24" name="Google Shape;32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30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30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5867400" y="1072713"/>
            <a:ext cx="2133600" cy="17277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7900" y="699631"/>
            <a:ext cx="16383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boat_tier_2_2.png" id="331" name="Google Shape;33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576604" y="3333225"/>
            <a:ext cx="2214562" cy="1107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con_ship_speed.png" id="332" name="Google Shape;33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4469" y="3790950"/>
            <a:ext cx="211931" cy="211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con_ship_speed.png" id="333" name="Google Shape;33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0638" y="4095750"/>
            <a:ext cx="211931" cy="21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885300"/>
            <a:ext cx="30289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723107404129263617/xVDesru3_400x400.jpg" id="335" name="Google Shape;33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41" name="Google Shape;34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31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150" y="480625"/>
            <a:ext cx="4365175" cy="39898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descr="https://pbs.twimg.com/profile_images/723107404129263617/xVDesru3_400x400.jpg" id="347" name="Google Shape;34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750" y="128588"/>
            <a:ext cx="4286250" cy="488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54" name="Google Shape;35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32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32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5867400" y="1072713"/>
            <a:ext cx="2133600" cy="1727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32"/>
          <p:cNvGrpSpPr/>
          <p:nvPr/>
        </p:nvGrpSpPr>
        <p:grpSpPr>
          <a:xfrm>
            <a:off x="1190961" y="1962096"/>
            <a:ext cx="3155003" cy="2452878"/>
            <a:chOff x="2413495" y="2571750"/>
            <a:chExt cx="2450107" cy="1904852"/>
          </a:xfrm>
        </p:grpSpPr>
        <p:pic>
          <p:nvPicPr>
            <p:cNvPr id="361" name="Google Shape;361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13495" y="2571750"/>
              <a:ext cx="2450107" cy="190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boat_tier_2_2.png" id="362" name="Google Shape;362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41901" y="3420994"/>
              <a:ext cx="1768200" cy="856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ortrait_kelu.png" id="363" name="Google Shape;363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38038" y="3419188"/>
              <a:ext cx="579720" cy="579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ortrait_joy.png" id="364" name="Google Shape;364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66093" y="3374113"/>
              <a:ext cx="559711" cy="5597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icon_ship_lobs_caps.png" id="365" name="Google Shape;365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53606" y="3922742"/>
            <a:ext cx="245311" cy="245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con_ship_lobs_caps.png" id="366" name="Google Shape;366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6006" y="4075142"/>
            <a:ext cx="245311" cy="245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con_ship_lobs_caps.png" id="367" name="Google Shape;36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1061" y="4158639"/>
            <a:ext cx="245311" cy="24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3425" y="617084"/>
            <a:ext cx="3914775" cy="162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32"/>
          <p:cNvCxnSpPr/>
          <p:nvPr/>
        </p:nvCxnSpPr>
        <p:spPr>
          <a:xfrm>
            <a:off x="5867400" y="874613"/>
            <a:ext cx="198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370" name="Google Shape;370;p32"/>
          <p:cNvCxnSpPr/>
          <p:nvPr/>
        </p:nvCxnSpPr>
        <p:spPr>
          <a:xfrm>
            <a:off x="2286000" y="13525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pic>
        <p:nvPicPr>
          <p:cNvPr descr="https://pbs.twimg.com/profile_images/723107404129263617/xVDesru3_400x400.jpg" id="371" name="Google Shape;371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3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77" name="Google Shape;377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33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33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00" y="678137"/>
            <a:ext cx="3903950" cy="3787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383" name="Google Shape;38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4276" y="205526"/>
            <a:ext cx="4570675" cy="4530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descr="https://pbs.twimg.com/profile_images/723107404129263617/xVDesru3_400x400.jpg" id="384" name="Google Shape;38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6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438400" y="819150"/>
            <a:ext cx="64008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(OOP)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programming paradigm based on the concept of "objects“.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146684" y="1123950"/>
            <a:ext cx="1722900" cy="1644600"/>
          </a:xfrm>
          <a:prstGeom prst="ellipse">
            <a:avLst/>
          </a:prstGeom>
          <a:solidFill>
            <a:srgbClr val="318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(OOP)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990600" y="2876550"/>
            <a:ext cx="6400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-4572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pbs.twimg.com/profile_images/723107404129263617/xVDesru3_400x400.jpg"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90" name="Google Shape;390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34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34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5" name="Google Shape;395;p34"/>
          <p:cNvGrpSpPr/>
          <p:nvPr/>
        </p:nvGrpSpPr>
        <p:grpSpPr>
          <a:xfrm>
            <a:off x="2413495" y="2266950"/>
            <a:ext cx="2450107" cy="1904852"/>
            <a:chOff x="2413495" y="2571750"/>
            <a:chExt cx="2450107" cy="1904852"/>
          </a:xfrm>
        </p:grpSpPr>
        <p:pic>
          <p:nvPicPr>
            <p:cNvPr id="396" name="Google Shape;396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13495" y="2571750"/>
              <a:ext cx="2450107" cy="190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boat_tier_2_2.png" id="397" name="Google Shape;397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41901" y="3420994"/>
              <a:ext cx="1768200" cy="856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ortrait_kelu.png" id="398" name="Google Shape;398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38038" y="3419188"/>
              <a:ext cx="579720" cy="579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ortrait_joy.png" id="399" name="Google Shape;399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66093" y="3374113"/>
              <a:ext cx="559711" cy="5597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icon_ship_lobs_caps.png" id="400" name="Google Shape;400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1401" y="3694108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con_ship_lobs_caps.png" id="401" name="Google Shape;401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03801" y="3846508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icon_ship_lobs_caps.png" id="402" name="Google Shape;40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56151" y="3917689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Lobster Empire Cool.png" id="403" name="Google Shape;403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3008" y="889233"/>
            <a:ext cx="6199587" cy="348726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4"/>
          <p:cNvSpPr txBox="1"/>
          <p:nvPr/>
        </p:nvSpPr>
        <p:spPr>
          <a:xfrm>
            <a:off x="5791200" y="812065"/>
            <a:ext cx="29154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class diagram based on this picture!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bs.twimg.com/profile_images/723107404129263617/xVDesru3_400x400.jpg" id="405" name="Google Shape;405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11" name="Google Shape;41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35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35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0" y="666750"/>
            <a:ext cx="5129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1066800" y="1428750"/>
            <a:ext cx="1560600" cy="1263600"/>
          </a:xfrm>
          <a:prstGeom prst="ellipse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3151999" y="1377433"/>
            <a:ext cx="1560600" cy="1263600"/>
          </a:xfrm>
          <a:prstGeom prst="ellipse">
            <a:avLst/>
          </a:prstGeom>
          <a:solidFill>
            <a:srgbClr val="49442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2133600" y="2266950"/>
            <a:ext cx="342900" cy="3429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005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pbs.twimg.com/profile_images/723107404129263617/xVDesru3_400x400.jpg" id="420" name="Google Shape;42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3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26" name="Google Shape;42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36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36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6266653" y="742950"/>
            <a:ext cx="1812600" cy="845100"/>
          </a:xfrm>
          <a:prstGeom prst="ellipse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5486400" y="2719415"/>
            <a:ext cx="1560600" cy="1263600"/>
          </a:xfrm>
          <a:prstGeom prst="ellipse">
            <a:avLst/>
          </a:prstGeom>
          <a:solidFill>
            <a:srgbClr val="24406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36"/>
          <p:cNvCxnSpPr>
            <a:stCxn id="431" idx="4"/>
            <a:endCxn id="432" idx="0"/>
          </p:cNvCxnSpPr>
          <p:nvPr/>
        </p:nvCxnSpPr>
        <p:spPr>
          <a:xfrm flipH="1">
            <a:off x="6266653" y="1588050"/>
            <a:ext cx="906300" cy="11313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pic>
        <p:nvPicPr>
          <p:cNvPr descr="C:\Users\MaulidanBagus\Maulidan Games\Project B2B\Training PENS\gergaji.jpg" id="434" name="Google Shape;4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825" y="2868025"/>
            <a:ext cx="1612100" cy="16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1100" y="2889661"/>
            <a:ext cx="1612100" cy="170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300" y="225625"/>
            <a:ext cx="3429000" cy="254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723107404129263617/xVDesru3_400x400.jpg" id="437" name="Google Shape;437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43" name="Google Shape;443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37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37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348" y="2056775"/>
            <a:ext cx="3139153" cy="200775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28575">
              <a:srgbClr val="000000">
                <a:alpha val="49803"/>
              </a:srgbClr>
            </a:outerShdw>
          </a:effectLst>
        </p:spPr>
      </p:pic>
      <p:pic>
        <p:nvPicPr>
          <p:cNvPr id="449" name="Google Shape;44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5351" y="308450"/>
            <a:ext cx="2998475" cy="22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467" y="435863"/>
            <a:ext cx="2381138" cy="88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49803"/>
              </a:srgbClr>
            </a:outerShdw>
          </a:effectLst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0200" y="2127695"/>
            <a:ext cx="2895150" cy="20077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480000" dist="47625">
              <a:srgbClr val="000000">
                <a:alpha val="49803"/>
              </a:srgbClr>
            </a:outerShdw>
          </a:effectLst>
        </p:spPr>
      </p:pic>
      <p:pic>
        <p:nvPicPr>
          <p:cNvPr descr="https://pbs.twimg.com/profile_images/723107404129263617/xVDesru3_400x400.jpg" id="452" name="Google Shape;452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58" name="Google Shape;458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38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38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7482839" y="2686050"/>
            <a:ext cx="1560600" cy="12636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38"/>
          <p:cNvCxnSpPr>
            <a:stCxn id="465" idx="4"/>
            <a:endCxn id="463" idx="0"/>
          </p:cNvCxnSpPr>
          <p:nvPr/>
        </p:nvCxnSpPr>
        <p:spPr>
          <a:xfrm>
            <a:off x="7394450" y="1708951"/>
            <a:ext cx="868800" cy="9771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pic>
        <p:nvPicPr>
          <p:cNvPr id="466" name="Google Shape;4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145201"/>
            <a:ext cx="1984361" cy="1640043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8"/>
          <p:cNvSpPr/>
          <p:nvPr/>
        </p:nvSpPr>
        <p:spPr>
          <a:xfrm>
            <a:off x="6488150" y="863851"/>
            <a:ext cx="1812600" cy="845100"/>
          </a:xfrm>
          <a:prstGeom prst="ellipse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0550" y="348775"/>
            <a:ext cx="4427600" cy="420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descr="https://pbs.twimg.com/profile_images/723107404129263617/xVDesru3_400x400.jpg" id="468" name="Google Shape;468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3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74" name="Google Shape;474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39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39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381554" y="93459"/>
            <a:ext cx="1812600" cy="845100"/>
          </a:xfrm>
          <a:prstGeom prst="ellipse">
            <a:avLst/>
          </a:prstGeom>
          <a:solidFill>
            <a:srgbClr val="49442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3308577" y="1442448"/>
            <a:ext cx="2304300" cy="7623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Modifier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1251857" y="2969785"/>
            <a:ext cx="1410600" cy="8931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2980831" y="2969785"/>
            <a:ext cx="1410600" cy="8931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4708320" y="2969785"/>
            <a:ext cx="1410600" cy="8931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6435809" y="2969784"/>
            <a:ext cx="1410600" cy="8931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39"/>
          <p:cNvCxnSpPr>
            <a:stCxn id="480" idx="4"/>
            <a:endCxn id="481" idx="0"/>
          </p:cNvCxnSpPr>
          <p:nvPr/>
        </p:nvCxnSpPr>
        <p:spPr>
          <a:xfrm flipH="1">
            <a:off x="1957227" y="2204748"/>
            <a:ext cx="2503500" cy="76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486" name="Google Shape;486;p39"/>
          <p:cNvCxnSpPr>
            <a:stCxn id="480" idx="4"/>
            <a:endCxn id="482" idx="0"/>
          </p:cNvCxnSpPr>
          <p:nvPr/>
        </p:nvCxnSpPr>
        <p:spPr>
          <a:xfrm flipH="1">
            <a:off x="3686127" y="2204748"/>
            <a:ext cx="774600" cy="76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487" name="Google Shape;487;p39"/>
          <p:cNvCxnSpPr>
            <a:stCxn id="480" idx="4"/>
            <a:endCxn id="483" idx="0"/>
          </p:cNvCxnSpPr>
          <p:nvPr/>
        </p:nvCxnSpPr>
        <p:spPr>
          <a:xfrm>
            <a:off x="4460727" y="2204748"/>
            <a:ext cx="952800" cy="76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488" name="Google Shape;488;p39"/>
          <p:cNvCxnSpPr>
            <a:stCxn id="480" idx="4"/>
            <a:endCxn id="484" idx="0"/>
          </p:cNvCxnSpPr>
          <p:nvPr/>
        </p:nvCxnSpPr>
        <p:spPr>
          <a:xfrm>
            <a:off x="4460727" y="2204748"/>
            <a:ext cx="2680500" cy="76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pic>
        <p:nvPicPr>
          <p:cNvPr descr="https://pbs.twimg.com/profile_images/723107404129263617/xVDesru3_400x400.jpg" id="489" name="Google Shape;48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4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95" name="Google Shape;49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40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8" name="Google Shape;498;p40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779" y="365953"/>
            <a:ext cx="3429000" cy="41196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501" name="Google Shape;501;p40"/>
          <p:cNvSpPr/>
          <p:nvPr/>
        </p:nvSpPr>
        <p:spPr>
          <a:xfrm>
            <a:off x="5261614" y="719523"/>
            <a:ext cx="2304300" cy="7623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Modifier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2625" y="2251750"/>
            <a:ext cx="4947225" cy="1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723107404129263617/xVDesru3_400x400.jpg" id="503" name="Google Shape;50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09" name="Google Shape;509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41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41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ambar terkait" id="514" name="Google Shape;51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3888" y="1914703"/>
            <a:ext cx="2016224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1"/>
          <p:cNvSpPr txBox="1"/>
          <p:nvPr/>
        </p:nvSpPr>
        <p:spPr>
          <a:xfrm>
            <a:off x="991951" y="1212573"/>
            <a:ext cx="723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 Pertanyaan?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98" name="Google Shape;9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1" name="Google Shape;101;p17"/>
          <p:cNvGraphicFramePr/>
          <p:nvPr/>
        </p:nvGraphicFramePr>
        <p:xfrm>
          <a:off x="2133601" y="800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{A472B821-B0AB-4425-BB8F-CB67D1F954E1}</a:tableStyleId>
              </a:tblPr>
              <a:tblGrid>
                <a:gridCol w="1549400"/>
                <a:gridCol w="1549400"/>
                <a:gridCol w="1549400"/>
              </a:tblGrid>
              <a:tr h="109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09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Attribute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speed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color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propeller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claw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color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weight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09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Behavior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beep()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swim()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brake()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eat()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walk()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clamp()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lobster_brown_blue_split.png"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873868"/>
            <a:ext cx="974725" cy="97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sprite_sheet_ship_tier3_down.png" id="105" name="Google Shape;10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8382" y="902081"/>
            <a:ext cx="1655618" cy="918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723107404129263617/xVDesru3_400x400.jpg" id="106" name="Google Shape;10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12" name="Google Shape;11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8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8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320240"/>
            <a:ext cx="5129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discuss about: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004275" y="1384274"/>
            <a:ext cx="1560600" cy="12636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vs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049483" y="1428750"/>
            <a:ext cx="1560600" cy="1263600"/>
          </a:xfrm>
          <a:prstGeom prst="ellipse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953000" y="1394380"/>
            <a:ext cx="1560600" cy="1263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011383" y="2984474"/>
            <a:ext cx="1560600" cy="1263600"/>
          </a:xfrm>
          <a:prstGeom prst="ellipse">
            <a:avLst/>
          </a:prstGeom>
          <a:solidFill>
            <a:srgbClr val="76923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6934200" y="1308074"/>
            <a:ext cx="1560600" cy="1263600"/>
          </a:xfrm>
          <a:prstGeom prst="ellipse">
            <a:avLst/>
          </a:prstGeom>
          <a:solidFill>
            <a:srgbClr val="31859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949846" y="2914611"/>
            <a:ext cx="1560600" cy="1263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024343" y="2935565"/>
            <a:ext cx="1560600" cy="1263600"/>
          </a:xfrm>
          <a:prstGeom prst="ellipse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109542" y="2884248"/>
            <a:ext cx="1560600" cy="1263600"/>
          </a:xfrm>
          <a:prstGeom prst="ellipse">
            <a:avLst/>
          </a:prstGeom>
          <a:solidFill>
            <a:srgbClr val="49442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pbs.twimg.com/profile_images/723107404129263617/xVDesru3_400x400.jpg"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2" name="Google Shape;13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9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9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733800" y="539313"/>
            <a:ext cx="2133600" cy="1727700"/>
          </a:xfrm>
          <a:prstGeom prst="ellipse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vs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66700" y="2266950"/>
            <a:ext cx="49911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Class: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“blueprint” of an object which contains attributes and behaviors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04800" y="3604295"/>
            <a:ext cx="4953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1600">
            <a:noAutofit/>
          </a:bodyPr>
          <a:lstStyle/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Object: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representation of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pbs.twimg.com/profile_images/723107404129263617/xVDesru3_400x400.jpg"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46" name="Google Shape;14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0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20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20"/>
          <p:cNvGrpSpPr/>
          <p:nvPr/>
        </p:nvGrpSpPr>
        <p:grpSpPr>
          <a:xfrm>
            <a:off x="1257300" y="605817"/>
            <a:ext cx="6629400" cy="3583963"/>
            <a:chOff x="1295400" y="1125057"/>
            <a:chExt cx="6629400" cy="3583963"/>
          </a:xfrm>
        </p:grpSpPr>
        <p:sp>
          <p:nvSpPr>
            <p:cNvPr id="152" name="Google Shape;152;p20"/>
            <p:cNvSpPr txBox="1"/>
            <p:nvPr/>
          </p:nvSpPr>
          <p:spPr>
            <a:xfrm>
              <a:off x="1524000" y="1125057"/>
              <a:ext cx="64008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Class: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1295400" y="2079568"/>
              <a:ext cx="64008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Object: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007676" y="1261056"/>
              <a:ext cx="1600200" cy="541500"/>
            </a:xfrm>
            <a:prstGeom prst="rect">
              <a:avLst/>
            </a:pr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Lobster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:\lobster_brown_blue_split.png" id="155" name="Google Shape;15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00790" y="2145996"/>
              <a:ext cx="974725" cy="97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lobster_albino.png" id="156" name="Google Shape;15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56277" y="3482562"/>
              <a:ext cx="974725" cy="97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lobster_blue.png" id="157" name="Google Shape;15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97415" y="2259797"/>
              <a:ext cx="974725" cy="97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lobster_calico_new.png" id="158" name="Google Shape;158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20823" y="3475404"/>
              <a:ext cx="974725" cy="97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0"/>
            <p:cNvSpPr txBox="1"/>
            <p:nvPr/>
          </p:nvSpPr>
          <p:spPr>
            <a:xfrm>
              <a:off x="2157540" y="4155562"/>
              <a:ext cx="2133600" cy="4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Calico Lobster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3910140" y="4238920"/>
              <a:ext cx="2133600" cy="4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Albino Lobster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2843340" y="2860162"/>
              <a:ext cx="2133600" cy="4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Blue Lobster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4214940" y="2896724"/>
              <a:ext cx="2805000" cy="4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Split Colored Lobster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pbs.twimg.com/profile_images/723107404129263617/xVDesru3_400x400.jpg" id="163" name="Google Shape;16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69" name="Google Shape;16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1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1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21"/>
          <p:cNvGrpSpPr/>
          <p:nvPr/>
        </p:nvGrpSpPr>
        <p:grpSpPr>
          <a:xfrm>
            <a:off x="1485900" y="514350"/>
            <a:ext cx="6629400" cy="3541002"/>
            <a:chOff x="-228600" y="1047750"/>
            <a:chExt cx="6629400" cy="3541002"/>
          </a:xfrm>
        </p:grpSpPr>
        <p:pic>
          <p:nvPicPr>
            <p:cNvPr descr="D:\portrait_arsyad.png" id="175" name="Google Shape;17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5458" y="1786111"/>
              <a:ext cx="1241424" cy="12414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" name="Google Shape;176;p21"/>
            <p:cNvGrpSpPr/>
            <p:nvPr/>
          </p:nvGrpSpPr>
          <p:grpSpPr>
            <a:xfrm>
              <a:off x="-228600" y="1047750"/>
              <a:ext cx="6629400" cy="3541002"/>
              <a:chOff x="-228600" y="1047750"/>
              <a:chExt cx="6629400" cy="3541002"/>
            </a:xfrm>
          </p:grpSpPr>
          <p:sp>
            <p:nvSpPr>
              <p:cNvPr id="177" name="Google Shape;177;p21"/>
              <p:cNvSpPr txBox="1"/>
              <p:nvPr/>
            </p:nvSpPr>
            <p:spPr>
              <a:xfrm>
                <a:off x="0" y="1047750"/>
                <a:ext cx="6400800" cy="59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221600">
                <a:noAutofit/>
              </a:bodyPr>
              <a:lstStyle/>
              <a:p>
                <a:pPr indent="0" lvl="0" marL="7620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Class: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1"/>
              <p:cNvSpPr txBox="1"/>
              <p:nvPr/>
            </p:nvSpPr>
            <p:spPr>
              <a:xfrm>
                <a:off x="-228600" y="2002261"/>
                <a:ext cx="6400800" cy="59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221600">
                <a:noAutofit/>
              </a:bodyPr>
              <a:lstStyle/>
              <a:p>
                <a:pPr indent="0" lvl="0" marL="7620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Object: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2307336" y="1188444"/>
                <a:ext cx="1600200" cy="541500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Lobstermen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1"/>
              <p:cNvSpPr txBox="1"/>
              <p:nvPr/>
            </p:nvSpPr>
            <p:spPr>
              <a:xfrm>
                <a:off x="685800" y="4082950"/>
                <a:ext cx="2133600" cy="4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221600">
                <a:noAutofit/>
              </a:bodyPr>
              <a:lstStyle/>
              <a:p>
                <a:pPr indent="0" lvl="0" marL="7620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Joy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1"/>
              <p:cNvSpPr txBox="1"/>
              <p:nvPr/>
            </p:nvSpPr>
            <p:spPr>
              <a:xfrm>
                <a:off x="1905000" y="4118652"/>
                <a:ext cx="2133600" cy="4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221600">
                <a:noAutofit/>
              </a:bodyPr>
              <a:lstStyle/>
              <a:p>
                <a:pPr indent="0" lvl="0" marL="7620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Yugo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1"/>
              <p:cNvSpPr txBox="1"/>
              <p:nvPr/>
            </p:nvSpPr>
            <p:spPr>
              <a:xfrm>
                <a:off x="1143000" y="2787550"/>
                <a:ext cx="2133600" cy="4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221600">
                <a:noAutofit/>
              </a:bodyPr>
              <a:lstStyle/>
              <a:p>
                <a:pPr indent="0" lvl="0" marL="7620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Arsyad</a:t>
                </a:r>
                <a:endParaRPr b="1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1"/>
              <p:cNvSpPr txBox="1"/>
              <p:nvPr/>
            </p:nvSpPr>
            <p:spPr>
              <a:xfrm>
                <a:off x="2376551" y="2800350"/>
                <a:ext cx="2805000" cy="4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221600">
                <a:noAutofit/>
              </a:bodyPr>
              <a:lstStyle/>
              <a:p>
                <a:pPr indent="0" lvl="0" marL="7620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Kelu</a:t>
                </a:r>
                <a:endParaRPr b="1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D:\portrait_kelu.png" id="184" name="Google Shape;184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570288" y="1781126"/>
                <a:ext cx="1241424" cy="1241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portrait_joy.png" id="185" name="Google Shape;185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92176" y="3076526"/>
                <a:ext cx="1241424" cy="1241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:\portrait_yugo.png" id="186" name="Google Shape;186;p2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646218" y="2991514"/>
                <a:ext cx="1362138" cy="13621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descr="https://pbs.twimg.com/profile_images/723107404129263617/xVDesru3_400x400.jpg" id="187" name="Google Shape;18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93" name="Google Shape;19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2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22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22"/>
          <p:cNvGrpSpPr/>
          <p:nvPr/>
        </p:nvGrpSpPr>
        <p:grpSpPr>
          <a:xfrm>
            <a:off x="1208314" y="666750"/>
            <a:ext cx="6629400" cy="3541002"/>
            <a:chOff x="-228600" y="1047750"/>
            <a:chExt cx="6629400" cy="3541002"/>
          </a:xfrm>
        </p:grpSpPr>
        <p:sp>
          <p:nvSpPr>
            <p:cNvPr id="199" name="Google Shape;199;p22"/>
            <p:cNvSpPr txBox="1"/>
            <p:nvPr/>
          </p:nvSpPr>
          <p:spPr>
            <a:xfrm>
              <a:off x="0" y="1047750"/>
              <a:ext cx="64008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Class: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 txBox="1"/>
            <p:nvPr/>
          </p:nvSpPr>
          <p:spPr>
            <a:xfrm>
              <a:off x="-228600" y="2002261"/>
              <a:ext cx="64008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Object: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307336" y="1188444"/>
              <a:ext cx="1600200" cy="541500"/>
            </a:xfrm>
            <a:prstGeom prst="rect">
              <a:avLst/>
            </a:pr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2438400" y="4118652"/>
              <a:ext cx="2133600" cy="4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Ship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990600" y="2787550"/>
              <a:ext cx="2133600" cy="4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Ship 1</a:t>
              </a:r>
              <a:endPara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3048000" y="2800350"/>
              <a:ext cx="2805000" cy="4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221600">
              <a:noAutofit/>
            </a:bodyPr>
            <a:lstStyle/>
            <a:p>
              <a:pPr indent="0" lvl="0" marL="762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Ship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:\sprite_sheet_ship_tier1_down.png" id="205" name="Google Shape;20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62125" y="2387871"/>
              <a:ext cx="1514475" cy="64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sprite_sheet_ship_tier3_down.png" id="206" name="Google Shape;206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58785" y="2093958"/>
              <a:ext cx="1808018" cy="1002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sprite_sheet_ship_tier2_front.png" id="207" name="Google Shape;207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72145" y="3390900"/>
              <a:ext cx="2514600" cy="1085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pbs.twimg.com/profile_images/723107404129263617/xVDesru3_400x400.jpg" id="208" name="Google Shape;20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14" name="Google Shape;21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3"/>
            <p:cNvSpPr/>
            <p:nvPr/>
          </p:nvSpPr>
          <p:spPr>
            <a:xfrm>
              <a:off x="1295400" y="895350"/>
              <a:ext cx="6629400" cy="358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81000" y="361950"/>
              <a:ext cx="3810000" cy="10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:\Lobster Empire Cool.png" id="217" name="Google Shape;2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033" y="353787"/>
            <a:ext cx="7586134" cy="42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/>
          <p:nvPr/>
        </p:nvSpPr>
        <p:spPr>
          <a:xfrm>
            <a:off x="0" y="-13698"/>
            <a:ext cx="9144000" cy="8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2895600" y="-19050"/>
            <a:ext cx="3429000" cy="1125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3"/>
          <p:cNvCxnSpPr/>
          <p:nvPr/>
        </p:nvCxnSpPr>
        <p:spPr>
          <a:xfrm>
            <a:off x="6324600" y="127635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23"/>
          <p:cNvCxnSpPr/>
          <p:nvPr/>
        </p:nvCxnSpPr>
        <p:spPr>
          <a:xfrm>
            <a:off x="6324600" y="219075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https://pbs.twimg.com/profile_images/723107404129263617/xVDesru3_400x400.jpg" id="222" name="Google Shape;2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2703" y="-8334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