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57" r:id="rId5"/>
    <p:sldId id="258" r:id="rId6"/>
    <p:sldId id="259" r:id="rId7"/>
    <p:sldId id="260" r:id="rId8"/>
    <p:sldId id="261" r:id="rId9"/>
    <p:sldId id="265" r:id="rId10"/>
    <p:sldId id="266" r:id="rId11"/>
    <p:sldId id="263" r:id="rId12"/>
    <p:sldId id="264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6" r:id="rId21"/>
    <p:sldId id="277" r:id="rId22"/>
    <p:sldId id="278" r:id="rId23"/>
    <p:sldId id="283" r:id="rId24"/>
    <p:sldId id="285" r:id="rId25"/>
    <p:sldId id="286" r:id="rId26"/>
    <p:sldId id="284" r:id="rId2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D98C-1C01-4725-9FAA-8DFC9A299B7A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69AD-B43C-407F-BFFE-8805E8A9EE76}" type="slidenum">
              <a:rPr lang="id-ID" smtClean="0"/>
            </a:fld>
            <a:endParaRPr lang="id-ID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D98C-1C01-4725-9FAA-8DFC9A299B7A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69AD-B43C-407F-BFFE-8805E8A9EE76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D98C-1C01-4725-9FAA-8DFC9A299B7A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69AD-B43C-407F-BFFE-8805E8A9EE76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D98C-1C01-4725-9FAA-8DFC9A299B7A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69AD-B43C-407F-BFFE-8805E8A9EE76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D98C-1C01-4725-9FAA-8DFC9A299B7A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69AD-B43C-407F-BFFE-8805E8A9EE76}" type="slidenum">
              <a:rPr lang="id-ID" smtClean="0"/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D98C-1C01-4725-9FAA-8DFC9A299B7A}" type="datetimeFigureOut">
              <a:rPr lang="id-ID" smtClean="0"/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69AD-B43C-407F-BFFE-8805E8A9EE76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D98C-1C01-4725-9FAA-8DFC9A299B7A}" type="datetimeFigureOut">
              <a:rPr lang="id-ID" smtClean="0"/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69AD-B43C-407F-BFFE-8805E8A9EE76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D98C-1C01-4725-9FAA-8DFC9A299B7A}" type="datetimeFigureOut">
              <a:rPr lang="id-ID" smtClean="0"/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69AD-B43C-407F-BFFE-8805E8A9EE76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D98C-1C01-4725-9FAA-8DFC9A299B7A}" type="datetimeFigureOut">
              <a:rPr lang="id-ID" smtClean="0"/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69AD-B43C-407F-BFFE-8805E8A9EE76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D98C-1C01-4725-9FAA-8DFC9A299B7A}" type="datetimeFigureOut">
              <a:rPr lang="id-ID" smtClean="0"/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69AD-B43C-407F-BFFE-8805E8A9EE76}" type="slidenum">
              <a:rPr lang="id-ID" smtClean="0"/>
            </a:fld>
            <a:endParaRPr lang="id-ID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184D98C-1C01-4725-9FAA-8DFC9A299B7A}" type="datetimeFigureOut">
              <a:rPr lang="id-ID" smtClean="0"/>
            </a:fld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A52A69AD-B43C-407F-BFFE-8805E8A9EE76}" type="slidenum">
              <a:rPr lang="id-ID" smtClean="0"/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7184D98C-1C01-4725-9FAA-8DFC9A299B7A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A52A69AD-B43C-407F-BFFE-8805E8A9EE76}" type="slidenum">
              <a:rPr lang="id-ID" smtClean="0"/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438785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 panose="05020102010507070707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 panose="05000000000000000000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950" indent="-228600" algn="l" rtl="0" eaLnBrk="1" latinLnBrk="0" hangingPunct="1">
        <a:spcBef>
          <a:spcPct val="20000"/>
        </a:spcBef>
        <a:buClr>
          <a:schemeClr val="accent3"/>
        </a:buClr>
        <a:buFont typeface="Arial" panose="020B0604020202020204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880" algn="l" rtl="0" eaLnBrk="1" latinLnBrk="0" hangingPunct="1">
        <a:spcBef>
          <a:spcPct val="20000"/>
        </a:spcBef>
        <a:buClr>
          <a:schemeClr val="accent4"/>
        </a:buClr>
        <a:buFont typeface="Arial" panose="020B0604020202020204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210" indent="-182880" algn="l" rtl="0" eaLnBrk="1" latinLnBrk="0" hangingPunct="1">
        <a:spcBef>
          <a:spcPct val="20000"/>
        </a:spcBef>
        <a:buClr>
          <a:schemeClr val="accent5"/>
        </a:buClr>
        <a:buFont typeface="Wingdings 3" panose="05040102010807070707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505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ct val="20000"/>
        </a:spcBef>
        <a:buClr>
          <a:schemeClr val="accent2"/>
        </a:buClr>
        <a:buFont typeface="Wingdings 2" panose="05020102010507070707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390" indent="-182880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algn="r"/>
            <a:r>
              <a:rPr lang="id-ID" dirty="0" smtClean="0"/>
              <a:t>Classes and Objects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8204" y="5143512"/>
            <a:ext cx="8077200" cy="1499616"/>
          </a:xfrm>
        </p:spPr>
        <p:txBody>
          <a:bodyPr anchor="t"/>
          <a:lstStyle/>
          <a:p>
            <a:pPr algn="r"/>
            <a:r>
              <a:rPr lang="id-ID" dirty="0" smtClean="0"/>
              <a:t>Rizky Januar Akbar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Access Control in a Class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public:  can be accessed anywhere within the scope of the class object.</a:t>
            </a:r>
            <a:endParaRPr lang="id-ID" dirty="0" smtClean="0"/>
          </a:p>
          <a:p>
            <a:r>
              <a:rPr lang="id-ID" dirty="0" smtClean="0"/>
              <a:t>private: can be accessed only by member of class.</a:t>
            </a:r>
            <a:endParaRPr lang="id-ID" dirty="0" smtClean="0"/>
          </a:p>
          <a:p>
            <a:r>
              <a:rPr lang="id-ID" dirty="0" smtClean="0"/>
              <a:t>protected: can be accessed from derived class. 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Declaring Objects of a Class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dirty="0" smtClean="0"/>
              <a:t>Person person1;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Person budi;</a:t>
            </a: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r>
              <a:rPr lang="id-ID" dirty="0" smtClean="0"/>
              <a:t>Person person1(“Alex”);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Person person2(“John”);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Constructor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Constructor is a special function in a class that is responsible for creating new objects when required.</a:t>
            </a: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r>
              <a:rPr lang="id-ID" dirty="0" smtClean="0"/>
              <a:t>//declaring constructor</a:t>
            </a: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r>
              <a:rPr lang="id-ID" dirty="0" smtClean="0"/>
              <a:t>Person();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Person(string _name, int _age);</a:t>
            </a: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Example of Constructor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id-ID" dirty="0" smtClean="0"/>
              <a:t>class Person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{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public: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string name;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int age;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Person(string _name, int _age)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{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	name = _name;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	age = _age;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}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};</a:t>
            </a: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r>
              <a:rPr lang="id-ID" dirty="0" smtClean="0"/>
              <a:t>Person person1(“Mary”, 26);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Destructor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Destructor is a function that destroys an object when it is no longer required or out of scope.</a:t>
            </a: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r>
              <a:rPr lang="id-ID" dirty="0" smtClean="0"/>
              <a:t>//declaring destructor</a:t>
            </a: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r>
              <a:rPr lang="id-ID" dirty="0" smtClean="0"/>
              <a:t>~Person();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Example of Destructor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id-ID" dirty="0" smtClean="0"/>
              <a:t>class Person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{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public: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Person() {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	//constructor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}</a:t>
            </a: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r>
              <a:rPr lang="id-ID" dirty="0" smtClean="0"/>
              <a:t>		~Person(){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	//destructor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}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};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Sample Class Definition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id-ID" dirty="0" smtClean="0"/>
              <a:t>class Person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{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private: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string name;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int age;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public: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Person() {}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Person (string _name, int _age) {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	name = _name;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	age = _age;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}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void sayName() {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	cout &lt;&lt; “My name is ” &lt;&lt; name &lt;&lt; endl;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}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void sayAge() {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	cout &lt;&lt; “I am ” &lt;&lt; age &lt;&lt; “ years old” &lt;&lt; endl; 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}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};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Setter Function (Mutator)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id-ID" dirty="0" smtClean="0"/>
              <a:t>class Person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{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private: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string name;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int age;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public: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void setName(string _name) {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	name = _name;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}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void setAge(int _age){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	age = _age;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}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};</a:t>
            </a:r>
            <a:endParaRPr lang="id-ID" dirty="0" smtClean="0"/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Getter Function (Accessor)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id-ID" dirty="0" smtClean="0"/>
              <a:t>class Person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{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private: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string name;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int age;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public: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string getName() {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	return name;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}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int getAge() {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	return age;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}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};</a:t>
            </a:r>
            <a:endParaRPr lang="id-ID" dirty="0" smtClean="0"/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Static Member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dirty="0" smtClean="0"/>
              <a:t>class Person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{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public: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</a:t>
            </a:r>
            <a:r>
              <a:rPr lang="id-ID" b="1" dirty="0" smtClean="0"/>
              <a:t>static</a:t>
            </a:r>
            <a:r>
              <a:rPr lang="id-ID" dirty="0" smtClean="0"/>
              <a:t> int getCount();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private: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</a:t>
            </a:r>
            <a:r>
              <a:rPr lang="id-ID" b="1" dirty="0" smtClean="0"/>
              <a:t>static </a:t>
            </a:r>
            <a:r>
              <a:rPr lang="id-ID" dirty="0" smtClean="0"/>
              <a:t>int count;</a:t>
            </a:r>
            <a:endParaRPr lang="id-ID" b="1" dirty="0" smtClean="0"/>
          </a:p>
          <a:p>
            <a:pPr>
              <a:buNone/>
            </a:pPr>
            <a:r>
              <a:rPr lang="id-ID" dirty="0" smtClean="0"/>
              <a:t>} 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Terminology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Class</a:t>
            </a:r>
            <a:endParaRPr lang="id-ID" dirty="0" smtClean="0"/>
          </a:p>
          <a:p>
            <a:r>
              <a:rPr lang="id-ID" dirty="0" smtClean="0"/>
              <a:t>Instantiation</a:t>
            </a:r>
            <a:endParaRPr lang="id-ID" dirty="0" smtClean="0"/>
          </a:p>
          <a:p>
            <a:r>
              <a:rPr lang="id-ID" dirty="0" smtClean="0"/>
              <a:t>Instance</a:t>
            </a:r>
            <a:endParaRPr lang="id-ID" dirty="0" smtClean="0"/>
          </a:p>
          <a:p>
            <a:r>
              <a:rPr lang="id-ID" dirty="0" smtClean="0"/>
              <a:t>Objects</a:t>
            </a:r>
            <a:endParaRPr lang="id-ID" dirty="0" smtClean="0"/>
          </a:p>
          <a:p>
            <a:r>
              <a:rPr lang="id-ID" dirty="0" smtClean="0"/>
              <a:t>Encapsulation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This pointer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id-ID" dirty="0" smtClean="0"/>
              <a:t>class Person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{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private: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string name;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int age;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public: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Person(string name, int age) {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	this-&gt;name = name;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	this-&gt;age = age;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}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}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This pointer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d-ID" dirty="0" smtClean="0"/>
              <a:t>void Person::sayName()  {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cout &lt;&lt; this-&gt;getName() &lt;&lt; endl;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}</a:t>
            </a: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r>
              <a:rPr lang="id-ID" dirty="0" smtClean="0"/>
              <a:t>string Person::getName() {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return this-&gt;name;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} </a:t>
            </a:r>
            <a:endParaRPr lang="id-ID" dirty="0" smtClean="0"/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Exercise (Code and Class Diagram)</a:t>
            </a:r>
            <a:endParaRPr lang="id-ID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2844" y="1714488"/>
            <a:ext cx="8955380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Exercise (Code and Class Diagram)</a:t>
            </a: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1571612"/>
            <a:ext cx="8868364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Exercise (Code and Class Diagram)</a:t>
            </a:r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" y="1571612"/>
            <a:ext cx="9144000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Homework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Check your facebook group ^&gt;^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Structure (struct)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dirty="0" smtClean="0"/>
              <a:t>struct RECTANGLE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{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int X1;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int Y1;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int X2;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int Y2;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};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Accessing Structure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dirty="0" smtClean="0"/>
              <a:t>RECTANGLE rect;</a:t>
            </a: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r>
              <a:rPr lang="id-ID" dirty="0" smtClean="0"/>
              <a:t>rect.X1 = 0;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rect.Y1 = 0;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rect.X2 = 10;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rect.Y2 = 10;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Defining Class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d-ID" dirty="0" smtClean="0"/>
              <a:t>class &lt;classname&gt;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{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//member of class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} ;</a:t>
            </a: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Example of Class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id-ID" dirty="0" smtClean="0"/>
              <a:t>class Person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{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public: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void speak()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{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	cout &lt;&lt; “Hello!” &lt;&lt; endl;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}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};</a:t>
            </a: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r>
              <a:rPr lang="id-ID" dirty="0" smtClean="0"/>
              <a:t>int main()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{</a:t>
            </a:r>
            <a:endParaRPr lang="id-ID" dirty="0" smtClean="0"/>
          </a:p>
          <a:p>
            <a:pPr lvl="1">
              <a:buNone/>
            </a:pPr>
            <a:r>
              <a:rPr lang="id-ID" dirty="0" smtClean="0"/>
              <a:t>Person p;</a:t>
            </a:r>
            <a:endParaRPr lang="id-ID" dirty="0" smtClean="0"/>
          </a:p>
          <a:p>
            <a:pPr lvl="1">
              <a:buNone/>
            </a:pPr>
            <a:r>
              <a:rPr lang="id-ID" dirty="0" smtClean="0"/>
              <a:t>p.speak();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}</a:t>
            </a:r>
            <a:endParaRPr lang="id-ID" dirty="0" smtClean="0"/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Inside of Class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dirty="0" smtClean="0"/>
              <a:t>class &lt;classname&gt;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{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//function member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 	//data member or fields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//static member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//constructor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//destructor	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} 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Member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d-ID" dirty="0" smtClean="0"/>
              <a:t>class Person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{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private: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string name;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int age;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} ;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Function Member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dirty="0" smtClean="0"/>
              <a:t>class Person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{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public: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void sayName()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{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	//prints name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}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} ;</a:t>
            </a:r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2657</Words>
  <Application>WPS Presentation</Application>
  <PresentationFormat>On-screen Show (4:3)</PresentationFormat>
  <Paragraphs>250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SimSun</vt:lpstr>
      <vt:lpstr>Wingdings</vt:lpstr>
      <vt:lpstr>Wingdings 2</vt:lpstr>
      <vt:lpstr>Wingdings</vt:lpstr>
      <vt:lpstr>Arial</vt:lpstr>
      <vt:lpstr>Wingdings 3</vt:lpstr>
      <vt:lpstr>Wingdings 2</vt:lpstr>
      <vt:lpstr>Corbel</vt:lpstr>
      <vt:lpstr>Microsoft YaHei</vt:lpstr>
      <vt:lpstr>Arial Unicode MS</vt:lpstr>
      <vt:lpstr>Calibri</vt:lpstr>
      <vt:lpstr>Module</vt:lpstr>
      <vt:lpstr>Classes and Objects</vt:lpstr>
      <vt:lpstr>Terminology</vt:lpstr>
      <vt:lpstr>Structure (struct)</vt:lpstr>
      <vt:lpstr>Accessing Structure</vt:lpstr>
      <vt:lpstr>Defining Class</vt:lpstr>
      <vt:lpstr>Example of Class</vt:lpstr>
      <vt:lpstr>Inside of Class</vt:lpstr>
      <vt:lpstr>Data Member</vt:lpstr>
      <vt:lpstr>Function Member</vt:lpstr>
      <vt:lpstr>Access Control in a Class</vt:lpstr>
      <vt:lpstr>Declaring Objects of a Class</vt:lpstr>
      <vt:lpstr>Constructor</vt:lpstr>
      <vt:lpstr>Example of Constructor</vt:lpstr>
      <vt:lpstr>Destructor</vt:lpstr>
      <vt:lpstr>Example of Destructor</vt:lpstr>
      <vt:lpstr>Sample Class Definition</vt:lpstr>
      <vt:lpstr>Setter Function (Mutator)</vt:lpstr>
      <vt:lpstr>Getter Function (Accessor)</vt:lpstr>
      <vt:lpstr>Static Member</vt:lpstr>
      <vt:lpstr>This pointer</vt:lpstr>
      <vt:lpstr>This pointer</vt:lpstr>
      <vt:lpstr>Exercise (Code and Class Diagram)</vt:lpstr>
      <vt:lpstr>Exercise (Code and Class Diagram)</vt:lpstr>
      <vt:lpstr>Exercise (Code and Class Diagram)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</dc:title>
  <dc:creator>ricesky</dc:creator>
  <cp:lastModifiedBy>wexku</cp:lastModifiedBy>
  <cp:revision>69</cp:revision>
  <dcterms:created xsi:type="dcterms:W3CDTF">2009-10-04T20:27:00Z</dcterms:created>
  <dcterms:modified xsi:type="dcterms:W3CDTF">2020-09-30T14:37:37Z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